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notesSlides/notesSlide30.xml" ContentType="application/vnd.openxmlformats-officedocument.presentationml.notesSlide+xml"/>
  <Override PartName="/ppt/notesMasters/notesMaster1.xml" ContentType="application/vnd.openxmlformats-officedocument.presentationml.notesMaster+xml"/>
  <Override PartName="/ppt/diagrams/layout4.xml" ContentType="application/vnd.openxmlformats-officedocument.drawingml.diagramLayout+xml"/>
  <Override PartName="/ppt/theme/theme1.xml" ContentType="application/vnd.openxmlformats-officedocument.theme+xml"/>
  <Override PartName="/ppt/diagrams/quickStyle4.xml" ContentType="application/vnd.openxmlformats-officedocument.drawingml.diagramStyl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rawing5.xml" ContentType="application/vnd.ms-office.drawingml.diagramDrawing+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Metadata/LabelInfo.xml" ContentType="application/vnd.ms-office.classificationlabels+xml"/>
  <Override PartName="/ppt/changesInfos/changesInfo1.xml" ContentType="application/vnd.ms-powerpoint.changesinfo+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5"/>
  </p:notesMasterIdLst>
  <p:sldIdLst>
    <p:sldId id="460" r:id="rId4"/>
    <p:sldId id="462" r:id="rId5"/>
    <p:sldId id="1353" r:id="rId6"/>
    <p:sldId id="396" r:id="rId7"/>
    <p:sldId id="390" r:id="rId8"/>
    <p:sldId id="466" r:id="rId9"/>
    <p:sldId id="467" r:id="rId10"/>
    <p:sldId id="441" r:id="rId11"/>
    <p:sldId id="293" r:id="rId12"/>
    <p:sldId id="476" r:id="rId13"/>
    <p:sldId id="1352" r:id="rId14"/>
    <p:sldId id="459" r:id="rId15"/>
    <p:sldId id="1354" r:id="rId16"/>
    <p:sldId id="1370" r:id="rId17"/>
    <p:sldId id="1369" r:id="rId18"/>
    <p:sldId id="1368" r:id="rId19"/>
    <p:sldId id="1367" r:id="rId20"/>
    <p:sldId id="309" r:id="rId21"/>
    <p:sldId id="447" r:id="rId22"/>
    <p:sldId id="1374" r:id="rId23"/>
    <p:sldId id="1371" r:id="rId24"/>
    <p:sldId id="272" r:id="rId25"/>
    <p:sldId id="298" r:id="rId26"/>
    <p:sldId id="273" r:id="rId27"/>
    <p:sldId id="1372" r:id="rId28"/>
    <p:sldId id="261" r:id="rId29"/>
    <p:sldId id="454" r:id="rId30"/>
    <p:sldId id="1373" r:id="rId31"/>
    <p:sldId id="405" r:id="rId32"/>
    <p:sldId id="271" r:id="rId33"/>
    <p:sldId id="268" r:id="rId34"/>
    <p:sldId id="269" r:id="rId35"/>
    <p:sldId id="270" r:id="rId36"/>
    <p:sldId id="262" r:id="rId37"/>
    <p:sldId id="263" r:id="rId38"/>
    <p:sldId id="278" r:id="rId39"/>
    <p:sldId id="279" r:id="rId40"/>
    <p:sldId id="280" r:id="rId41"/>
    <p:sldId id="281" r:id="rId42"/>
    <p:sldId id="285" r:id="rId43"/>
    <p:sldId id="351" r:id="rId44"/>
    <p:sldId id="352" r:id="rId45"/>
    <p:sldId id="353" r:id="rId46"/>
    <p:sldId id="354" r:id="rId47"/>
    <p:sldId id="445" r:id="rId48"/>
    <p:sldId id="260" r:id="rId49"/>
    <p:sldId id="1355" r:id="rId50"/>
    <p:sldId id="350" r:id="rId51"/>
    <p:sldId id="423" r:id="rId52"/>
    <p:sldId id="424" r:id="rId53"/>
    <p:sldId id="47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F3EEDE-7EC0-4D02-98FA-4227E133BE04}" v="59" dt="2025-04-20T11:04:08.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615" autoAdjust="0"/>
  </p:normalViewPr>
  <p:slideViewPr>
    <p:cSldViewPr snapToGrid="0">
      <p:cViewPr varScale="1">
        <p:scale>
          <a:sx n="50" d="100"/>
          <a:sy n="50" d="100"/>
        </p:scale>
        <p:origin x="121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63" Type="http://schemas.openxmlformats.org/officeDocument/2006/relationships/customXml" Target="../customXml/item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61" Type="http://schemas.microsoft.com/office/2015/10/relationships/revisionInfo" Target="revisionInfo.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64" Type="http://schemas.openxmlformats.org/officeDocument/2006/relationships/customXml" Target="../customXml/item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vin Hazel" userId="44ebc46f-09d6-40b8-b451-0035c03b0f13" providerId="ADAL" clId="{BCF3EEDE-7EC0-4D02-98FA-4227E133BE04}"/>
    <pc:docChg chg="undo custSel addSld delSld modSld sldOrd">
      <pc:chgData name="Gavin Hazel" userId="44ebc46f-09d6-40b8-b451-0035c03b0f13" providerId="ADAL" clId="{BCF3EEDE-7EC0-4D02-98FA-4227E133BE04}" dt="2025-04-20T11:07:54.895" v="497" actId="20577"/>
      <pc:docMkLst>
        <pc:docMk/>
      </pc:docMkLst>
      <pc:sldChg chg="del">
        <pc:chgData name="Gavin Hazel" userId="44ebc46f-09d6-40b8-b451-0035c03b0f13" providerId="ADAL" clId="{BCF3EEDE-7EC0-4D02-98FA-4227E133BE04}" dt="2025-04-20T09:28:23.480" v="48" actId="47"/>
        <pc:sldMkLst>
          <pc:docMk/>
          <pc:sldMk cId="988985331" sldId="256"/>
        </pc:sldMkLst>
      </pc:sldChg>
      <pc:sldChg chg="delSp add setBg delDesignElem">
        <pc:chgData name="Gavin Hazel" userId="44ebc46f-09d6-40b8-b451-0035c03b0f13" providerId="ADAL" clId="{BCF3EEDE-7EC0-4D02-98FA-4227E133BE04}" dt="2025-04-20T09:38:17.199" v="102"/>
        <pc:sldMkLst>
          <pc:docMk/>
          <pc:sldMk cId="2110008544" sldId="260"/>
        </pc:sldMkLst>
        <pc:spChg chg="del">
          <ac:chgData name="Gavin Hazel" userId="44ebc46f-09d6-40b8-b451-0035c03b0f13" providerId="ADAL" clId="{BCF3EEDE-7EC0-4D02-98FA-4227E133BE04}" dt="2025-04-20T09:38:17.199" v="102"/>
          <ac:spMkLst>
            <pc:docMk/>
            <pc:sldMk cId="2110008544" sldId="260"/>
            <ac:spMk id="13" creationId="{60E9A6ED-B880-44EA-8D60-C9D3C82CCBD2}"/>
          </ac:spMkLst>
        </pc:spChg>
      </pc:sldChg>
      <pc:sldChg chg="add">
        <pc:chgData name="Gavin Hazel" userId="44ebc46f-09d6-40b8-b451-0035c03b0f13" providerId="ADAL" clId="{BCF3EEDE-7EC0-4D02-98FA-4227E133BE04}" dt="2025-04-20T10:37:12.571" v="292"/>
        <pc:sldMkLst>
          <pc:docMk/>
          <pc:sldMk cId="614467031" sldId="261"/>
        </pc:sldMkLst>
      </pc:sldChg>
      <pc:sldChg chg="addSp modSp add del mod setBg">
        <pc:chgData name="Gavin Hazel" userId="44ebc46f-09d6-40b8-b451-0035c03b0f13" providerId="ADAL" clId="{BCF3EEDE-7EC0-4D02-98FA-4227E133BE04}" dt="2025-04-20T10:29:00.311" v="236" actId="26606"/>
        <pc:sldMkLst>
          <pc:docMk/>
          <pc:sldMk cId="1840549549" sldId="262"/>
        </pc:sldMkLst>
        <pc:spChg chg="mod">
          <ac:chgData name="Gavin Hazel" userId="44ebc46f-09d6-40b8-b451-0035c03b0f13" providerId="ADAL" clId="{BCF3EEDE-7EC0-4D02-98FA-4227E133BE04}" dt="2025-04-20T10:29:00.311" v="236" actId="26606"/>
          <ac:spMkLst>
            <pc:docMk/>
            <pc:sldMk cId="1840549549" sldId="262"/>
            <ac:spMk id="28674" creationId="{00000000-0000-0000-0000-000000000000}"/>
          </ac:spMkLst>
        </pc:spChg>
        <pc:spChg chg="mod">
          <ac:chgData name="Gavin Hazel" userId="44ebc46f-09d6-40b8-b451-0035c03b0f13" providerId="ADAL" clId="{BCF3EEDE-7EC0-4D02-98FA-4227E133BE04}" dt="2025-04-20T10:29:00.311" v="236" actId="26606"/>
          <ac:spMkLst>
            <pc:docMk/>
            <pc:sldMk cId="1840549549" sldId="262"/>
            <ac:spMk id="28675" creationId="{00000000-0000-0000-0000-000000000000}"/>
          </ac:spMkLst>
        </pc:spChg>
        <pc:spChg chg="add">
          <ac:chgData name="Gavin Hazel" userId="44ebc46f-09d6-40b8-b451-0035c03b0f13" providerId="ADAL" clId="{BCF3EEDE-7EC0-4D02-98FA-4227E133BE04}" dt="2025-04-20T10:29:00.311" v="236" actId="26606"/>
          <ac:spMkLst>
            <pc:docMk/>
            <pc:sldMk cId="1840549549" sldId="262"/>
            <ac:spMk id="28680" creationId="{081EA652-8C6A-4E69-BEB9-170809474553}"/>
          </ac:spMkLst>
        </pc:spChg>
        <pc:spChg chg="add">
          <ac:chgData name="Gavin Hazel" userId="44ebc46f-09d6-40b8-b451-0035c03b0f13" providerId="ADAL" clId="{BCF3EEDE-7EC0-4D02-98FA-4227E133BE04}" dt="2025-04-20T10:29:00.311" v="236" actId="26606"/>
          <ac:spMkLst>
            <pc:docMk/>
            <pc:sldMk cId="1840549549" sldId="262"/>
            <ac:spMk id="28682" creationId="{5298780A-33B9-4EA2-8F67-DE68AD62841B}"/>
          </ac:spMkLst>
        </pc:spChg>
        <pc:spChg chg="add">
          <ac:chgData name="Gavin Hazel" userId="44ebc46f-09d6-40b8-b451-0035c03b0f13" providerId="ADAL" clId="{BCF3EEDE-7EC0-4D02-98FA-4227E133BE04}" dt="2025-04-20T10:29:00.311" v="236" actId="26606"/>
          <ac:spMkLst>
            <pc:docMk/>
            <pc:sldMk cId="1840549549" sldId="262"/>
            <ac:spMk id="28684" creationId="{7F488E8B-4E1E-4402-8935-D4E6C02615C7}"/>
          </ac:spMkLst>
        </pc:spChg>
      </pc:sldChg>
      <pc:sldChg chg="addSp modSp add del mod setBg">
        <pc:chgData name="Gavin Hazel" userId="44ebc46f-09d6-40b8-b451-0035c03b0f13" providerId="ADAL" clId="{BCF3EEDE-7EC0-4D02-98FA-4227E133BE04}" dt="2025-04-20T10:29:07.588" v="237" actId="26606"/>
        <pc:sldMkLst>
          <pc:docMk/>
          <pc:sldMk cId="3140818522" sldId="263"/>
        </pc:sldMkLst>
        <pc:spChg chg="mod">
          <ac:chgData name="Gavin Hazel" userId="44ebc46f-09d6-40b8-b451-0035c03b0f13" providerId="ADAL" clId="{BCF3EEDE-7EC0-4D02-98FA-4227E133BE04}" dt="2025-04-20T10:29:07.588" v="237" actId="26606"/>
          <ac:spMkLst>
            <pc:docMk/>
            <pc:sldMk cId="3140818522" sldId="263"/>
            <ac:spMk id="29698" creationId="{00000000-0000-0000-0000-000000000000}"/>
          </ac:spMkLst>
        </pc:spChg>
        <pc:spChg chg="mod">
          <ac:chgData name="Gavin Hazel" userId="44ebc46f-09d6-40b8-b451-0035c03b0f13" providerId="ADAL" clId="{BCF3EEDE-7EC0-4D02-98FA-4227E133BE04}" dt="2025-04-20T10:29:07.588" v="237" actId="26606"/>
          <ac:spMkLst>
            <pc:docMk/>
            <pc:sldMk cId="3140818522" sldId="263"/>
            <ac:spMk id="29699" creationId="{00000000-0000-0000-0000-000000000000}"/>
          </ac:spMkLst>
        </pc:spChg>
        <pc:spChg chg="add">
          <ac:chgData name="Gavin Hazel" userId="44ebc46f-09d6-40b8-b451-0035c03b0f13" providerId="ADAL" clId="{BCF3EEDE-7EC0-4D02-98FA-4227E133BE04}" dt="2025-04-20T10:29:07.588" v="237" actId="26606"/>
          <ac:spMkLst>
            <pc:docMk/>
            <pc:sldMk cId="3140818522" sldId="263"/>
            <ac:spMk id="29704" creationId="{081EA652-8C6A-4E69-BEB9-170809474553}"/>
          </ac:spMkLst>
        </pc:spChg>
        <pc:spChg chg="add">
          <ac:chgData name="Gavin Hazel" userId="44ebc46f-09d6-40b8-b451-0035c03b0f13" providerId="ADAL" clId="{BCF3EEDE-7EC0-4D02-98FA-4227E133BE04}" dt="2025-04-20T10:29:07.588" v="237" actId="26606"/>
          <ac:spMkLst>
            <pc:docMk/>
            <pc:sldMk cId="3140818522" sldId="263"/>
            <ac:spMk id="29706" creationId="{5298780A-33B9-4EA2-8F67-DE68AD62841B}"/>
          </ac:spMkLst>
        </pc:spChg>
        <pc:spChg chg="add">
          <ac:chgData name="Gavin Hazel" userId="44ebc46f-09d6-40b8-b451-0035c03b0f13" providerId="ADAL" clId="{BCF3EEDE-7EC0-4D02-98FA-4227E133BE04}" dt="2025-04-20T10:29:07.588" v="237" actId="26606"/>
          <ac:spMkLst>
            <pc:docMk/>
            <pc:sldMk cId="3140818522" sldId="263"/>
            <ac:spMk id="29708" creationId="{7F488E8B-4E1E-4402-8935-D4E6C02615C7}"/>
          </ac:spMkLst>
        </pc:spChg>
      </pc:sldChg>
      <pc:sldChg chg="add del">
        <pc:chgData name="Gavin Hazel" userId="44ebc46f-09d6-40b8-b451-0035c03b0f13" providerId="ADAL" clId="{BCF3EEDE-7EC0-4D02-98FA-4227E133BE04}" dt="2025-04-20T10:21:46.663" v="208" actId="47"/>
        <pc:sldMkLst>
          <pc:docMk/>
          <pc:sldMk cId="2697913351" sldId="265"/>
        </pc:sldMkLst>
      </pc:sldChg>
      <pc:sldChg chg="addSp modSp add del mod setBg">
        <pc:chgData name="Gavin Hazel" userId="44ebc46f-09d6-40b8-b451-0035c03b0f13" providerId="ADAL" clId="{BCF3EEDE-7EC0-4D02-98FA-4227E133BE04}" dt="2025-04-20T10:28:18.171" v="233" actId="26606"/>
        <pc:sldMkLst>
          <pc:docMk/>
          <pc:sldMk cId="3744525793" sldId="268"/>
        </pc:sldMkLst>
        <pc:spChg chg="mod">
          <ac:chgData name="Gavin Hazel" userId="44ebc46f-09d6-40b8-b451-0035c03b0f13" providerId="ADAL" clId="{BCF3EEDE-7EC0-4D02-98FA-4227E133BE04}" dt="2025-04-20T10:28:18.171" v="233" actId="26606"/>
          <ac:spMkLst>
            <pc:docMk/>
            <pc:sldMk cId="3744525793" sldId="268"/>
            <ac:spMk id="8195" creationId="{00000000-0000-0000-0000-000000000000}"/>
          </ac:spMkLst>
        </pc:spChg>
        <pc:spChg chg="add">
          <ac:chgData name="Gavin Hazel" userId="44ebc46f-09d6-40b8-b451-0035c03b0f13" providerId="ADAL" clId="{BCF3EEDE-7EC0-4D02-98FA-4227E133BE04}" dt="2025-04-20T10:28:18.171" v="233" actId="26606"/>
          <ac:spMkLst>
            <pc:docMk/>
            <pc:sldMk cId="3744525793" sldId="268"/>
            <ac:spMk id="8202" creationId="{EDDBB197-D710-4A4F-A9CA-FD2177498BE8}"/>
          </ac:spMkLst>
        </pc:spChg>
        <pc:spChg chg="add">
          <ac:chgData name="Gavin Hazel" userId="44ebc46f-09d6-40b8-b451-0035c03b0f13" providerId="ADAL" clId="{BCF3EEDE-7EC0-4D02-98FA-4227E133BE04}" dt="2025-04-20T10:28:18.171" v="233" actId="26606"/>
          <ac:spMkLst>
            <pc:docMk/>
            <pc:sldMk cId="3744525793" sldId="268"/>
            <ac:spMk id="8204" creationId="{975D1CFA-2CDB-4B64-BD9F-85744E8DA12F}"/>
          </ac:spMkLst>
        </pc:spChg>
        <pc:grpChg chg="add">
          <ac:chgData name="Gavin Hazel" userId="44ebc46f-09d6-40b8-b451-0035c03b0f13" providerId="ADAL" clId="{BCF3EEDE-7EC0-4D02-98FA-4227E133BE04}" dt="2025-04-20T10:28:18.171" v="233" actId="26606"/>
          <ac:grpSpMkLst>
            <pc:docMk/>
            <pc:sldMk cId="3744525793" sldId="268"/>
            <ac:grpSpMk id="8206" creationId="{25EE5136-01F1-466C-962D-BA9B4C6757AA}"/>
          </ac:grpSpMkLst>
        </pc:grpChg>
        <pc:picChg chg="add">
          <ac:chgData name="Gavin Hazel" userId="44ebc46f-09d6-40b8-b451-0035c03b0f13" providerId="ADAL" clId="{BCF3EEDE-7EC0-4D02-98FA-4227E133BE04}" dt="2025-04-20T10:28:18.171" v="233" actId="26606"/>
          <ac:picMkLst>
            <pc:docMk/>
            <pc:sldMk cId="3744525793" sldId="268"/>
            <ac:picMk id="8199" creationId="{E5DA6868-E591-6094-1F25-C96CDBFE552F}"/>
          </ac:picMkLst>
        </pc:picChg>
      </pc:sldChg>
      <pc:sldChg chg="addSp modSp add del mod setBg">
        <pc:chgData name="Gavin Hazel" userId="44ebc46f-09d6-40b8-b451-0035c03b0f13" providerId="ADAL" clId="{BCF3EEDE-7EC0-4D02-98FA-4227E133BE04}" dt="2025-04-20T10:28:39.431" v="234" actId="26606"/>
        <pc:sldMkLst>
          <pc:docMk/>
          <pc:sldMk cId="617200093" sldId="269"/>
        </pc:sldMkLst>
        <pc:spChg chg="mod">
          <ac:chgData name="Gavin Hazel" userId="44ebc46f-09d6-40b8-b451-0035c03b0f13" providerId="ADAL" clId="{BCF3EEDE-7EC0-4D02-98FA-4227E133BE04}" dt="2025-04-20T10:28:39.431" v="234" actId="26606"/>
          <ac:spMkLst>
            <pc:docMk/>
            <pc:sldMk cId="617200093" sldId="269"/>
            <ac:spMk id="9219" creationId="{00000000-0000-0000-0000-000000000000}"/>
          </ac:spMkLst>
        </pc:spChg>
        <pc:spChg chg="add">
          <ac:chgData name="Gavin Hazel" userId="44ebc46f-09d6-40b8-b451-0035c03b0f13" providerId="ADAL" clId="{BCF3EEDE-7EC0-4D02-98FA-4227E133BE04}" dt="2025-04-20T10:28:39.431" v="234" actId="26606"/>
          <ac:spMkLst>
            <pc:docMk/>
            <pc:sldMk cId="617200093" sldId="269"/>
            <ac:spMk id="9224" creationId="{081EA652-8C6A-4E69-BEB9-170809474553}"/>
          </ac:spMkLst>
        </pc:spChg>
        <pc:spChg chg="add">
          <ac:chgData name="Gavin Hazel" userId="44ebc46f-09d6-40b8-b451-0035c03b0f13" providerId="ADAL" clId="{BCF3EEDE-7EC0-4D02-98FA-4227E133BE04}" dt="2025-04-20T10:28:39.431" v="234" actId="26606"/>
          <ac:spMkLst>
            <pc:docMk/>
            <pc:sldMk cId="617200093" sldId="269"/>
            <ac:spMk id="9226" creationId="{5298780A-33B9-4EA2-8F67-DE68AD62841B}"/>
          </ac:spMkLst>
        </pc:spChg>
        <pc:spChg chg="add">
          <ac:chgData name="Gavin Hazel" userId="44ebc46f-09d6-40b8-b451-0035c03b0f13" providerId="ADAL" clId="{BCF3EEDE-7EC0-4D02-98FA-4227E133BE04}" dt="2025-04-20T10:28:39.431" v="234" actId="26606"/>
          <ac:spMkLst>
            <pc:docMk/>
            <pc:sldMk cId="617200093" sldId="269"/>
            <ac:spMk id="9228" creationId="{7F488E8B-4E1E-4402-8935-D4E6C02615C7}"/>
          </ac:spMkLst>
        </pc:spChg>
      </pc:sldChg>
      <pc:sldChg chg="addSp modSp add del mod setBg">
        <pc:chgData name="Gavin Hazel" userId="44ebc46f-09d6-40b8-b451-0035c03b0f13" providerId="ADAL" clId="{BCF3EEDE-7EC0-4D02-98FA-4227E133BE04}" dt="2025-04-20T10:28:46.646" v="235" actId="26606"/>
        <pc:sldMkLst>
          <pc:docMk/>
          <pc:sldMk cId="303343471" sldId="270"/>
        </pc:sldMkLst>
        <pc:spChg chg="mod">
          <ac:chgData name="Gavin Hazel" userId="44ebc46f-09d6-40b8-b451-0035c03b0f13" providerId="ADAL" clId="{BCF3EEDE-7EC0-4D02-98FA-4227E133BE04}" dt="2025-04-20T10:28:46.646" v="235" actId="26606"/>
          <ac:spMkLst>
            <pc:docMk/>
            <pc:sldMk cId="303343471" sldId="270"/>
            <ac:spMk id="10243" creationId="{00000000-0000-0000-0000-000000000000}"/>
          </ac:spMkLst>
        </pc:spChg>
        <pc:spChg chg="add">
          <ac:chgData name="Gavin Hazel" userId="44ebc46f-09d6-40b8-b451-0035c03b0f13" providerId="ADAL" clId="{BCF3EEDE-7EC0-4D02-98FA-4227E133BE04}" dt="2025-04-20T10:28:46.646" v="235" actId="26606"/>
          <ac:spMkLst>
            <pc:docMk/>
            <pc:sldMk cId="303343471" sldId="270"/>
            <ac:spMk id="10248" creationId="{081EA652-8C6A-4E69-BEB9-170809474553}"/>
          </ac:spMkLst>
        </pc:spChg>
        <pc:spChg chg="add">
          <ac:chgData name="Gavin Hazel" userId="44ebc46f-09d6-40b8-b451-0035c03b0f13" providerId="ADAL" clId="{BCF3EEDE-7EC0-4D02-98FA-4227E133BE04}" dt="2025-04-20T10:28:46.646" v="235" actId="26606"/>
          <ac:spMkLst>
            <pc:docMk/>
            <pc:sldMk cId="303343471" sldId="270"/>
            <ac:spMk id="10250" creationId="{5298780A-33B9-4EA2-8F67-DE68AD62841B}"/>
          </ac:spMkLst>
        </pc:spChg>
        <pc:spChg chg="add">
          <ac:chgData name="Gavin Hazel" userId="44ebc46f-09d6-40b8-b451-0035c03b0f13" providerId="ADAL" clId="{BCF3EEDE-7EC0-4D02-98FA-4227E133BE04}" dt="2025-04-20T10:28:46.646" v="235" actId="26606"/>
          <ac:spMkLst>
            <pc:docMk/>
            <pc:sldMk cId="303343471" sldId="270"/>
            <ac:spMk id="10252" creationId="{7F488E8B-4E1E-4402-8935-D4E6C02615C7}"/>
          </ac:spMkLst>
        </pc:spChg>
      </pc:sldChg>
      <pc:sldChg chg="modSp add del mod setBg">
        <pc:chgData name="Gavin Hazel" userId="44ebc46f-09d6-40b8-b451-0035c03b0f13" providerId="ADAL" clId="{BCF3EEDE-7EC0-4D02-98FA-4227E133BE04}" dt="2025-04-20T10:31:32.140" v="267" actId="313"/>
        <pc:sldMkLst>
          <pc:docMk/>
          <pc:sldMk cId="2106490353" sldId="271"/>
        </pc:sldMkLst>
        <pc:spChg chg="mod">
          <ac:chgData name="Gavin Hazel" userId="44ebc46f-09d6-40b8-b451-0035c03b0f13" providerId="ADAL" clId="{BCF3EEDE-7EC0-4D02-98FA-4227E133BE04}" dt="2025-04-20T10:31:32.140" v="267" actId="313"/>
          <ac:spMkLst>
            <pc:docMk/>
            <pc:sldMk cId="2106490353" sldId="271"/>
            <ac:spMk id="4" creationId="{00000000-0000-0000-0000-000000000000}"/>
          </ac:spMkLst>
        </pc:spChg>
      </pc:sldChg>
      <pc:sldChg chg="modSp add mod">
        <pc:chgData name="Gavin Hazel" userId="44ebc46f-09d6-40b8-b451-0035c03b0f13" providerId="ADAL" clId="{BCF3EEDE-7EC0-4D02-98FA-4227E133BE04}" dt="2025-04-20T10:37:12.717" v="295" actId="27636"/>
        <pc:sldMkLst>
          <pc:docMk/>
          <pc:sldMk cId="4105561342" sldId="272"/>
        </pc:sldMkLst>
        <pc:spChg chg="mod">
          <ac:chgData name="Gavin Hazel" userId="44ebc46f-09d6-40b8-b451-0035c03b0f13" providerId="ADAL" clId="{BCF3EEDE-7EC0-4D02-98FA-4227E133BE04}" dt="2025-04-20T10:37:12.717" v="295" actId="27636"/>
          <ac:spMkLst>
            <pc:docMk/>
            <pc:sldMk cId="4105561342" sldId="272"/>
            <ac:spMk id="2" creationId="{00000000-0000-0000-0000-000000000000}"/>
          </ac:spMkLst>
        </pc:spChg>
        <pc:spChg chg="mod">
          <ac:chgData name="Gavin Hazel" userId="44ebc46f-09d6-40b8-b451-0035c03b0f13" providerId="ADAL" clId="{BCF3EEDE-7EC0-4D02-98FA-4227E133BE04}" dt="2025-04-20T10:37:12.697" v="294" actId="27636"/>
          <ac:spMkLst>
            <pc:docMk/>
            <pc:sldMk cId="4105561342" sldId="272"/>
            <ac:spMk id="3" creationId="{00000000-0000-0000-0000-000000000000}"/>
          </ac:spMkLst>
        </pc:spChg>
      </pc:sldChg>
      <pc:sldChg chg="add">
        <pc:chgData name="Gavin Hazel" userId="44ebc46f-09d6-40b8-b451-0035c03b0f13" providerId="ADAL" clId="{BCF3EEDE-7EC0-4D02-98FA-4227E133BE04}" dt="2025-04-20T10:37:12.571" v="292"/>
        <pc:sldMkLst>
          <pc:docMk/>
          <pc:sldMk cId="1983595630" sldId="273"/>
        </pc:sldMkLst>
      </pc:sldChg>
      <pc:sldChg chg="addSp delSp modSp add del mod setBg">
        <pc:chgData name="Gavin Hazel" userId="44ebc46f-09d6-40b8-b451-0035c03b0f13" providerId="ADAL" clId="{BCF3EEDE-7EC0-4D02-98FA-4227E133BE04}" dt="2025-04-20T10:29:30.303" v="240" actId="26606"/>
        <pc:sldMkLst>
          <pc:docMk/>
          <pc:sldMk cId="3990644490" sldId="278"/>
        </pc:sldMkLst>
        <pc:spChg chg="mod">
          <ac:chgData name="Gavin Hazel" userId="44ebc46f-09d6-40b8-b451-0035c03b0f13" providerId="ADAL" clId="{BCF3EEDE-7EC0-4D02-98FA-4227E133BE04}" dt="2025-04-20T10:29:13.480" v="238" actId="26606"/>
          <ac:spMkLst>
            <pc:docMk/>
            <pc:sldMk cId="3990644490" sldId="278"/>
            <ac:spMk id="4" creationId="{00000000-0000-0000-0000-000000000000}"/>
          </ac:spMkLst>
        </pc:spChg>
        <pc:spChg chg="mod">
          <ac:chgData name="Gavin Hazel" userId="44ebc46f-09d6-40b8-b451-0035c03b0f13" providerId="ADAL" clId="{BCF3EEDE-7EC0-4D02-98FA-4227E133BE04}" dt="2025-04-20T10:29:30.303" v="240" actId="26606"/>
          <ac:spMkLst>
            <pc:docMk/>
            <pc:sldMk cId="3990644490" sldId="278"/>
            <ac:spMk id="37891" creationId="{00000000-0000-0000-0000-000000000000}"/>
          </ac:spMkLst>
        </pc:spChg>
        <pc:spChg chg="add del">
          <ac:chgData name="Gavin Hazel" userId="44ebc46f-09d6-40b8-b451-0035c03b0f13" providerId="ADAL" clId="{BCF3EEDE-7EC0-4D02-98FA-4227E133BE04}" dt="2025-04-20T10:29:30.303" v="240" actId="26606"/>
          <ac:spMkLst>
            <pc:docMk/>
            <pc:sldMk cId="3990644490" sldId="278"/>
            <ac:spMk id="37896" creationId="{081EA652-8C6A-4E69-BEB9-170809474553}"/>
          </ac:spMkLst>
        </pc:spChg>
        <pc:spChg chg="add del">
          <ac:chgData name="Gavin Hazel" userId="44ebc46f-09d6-40b8-b451-0035c03b0f13" providerId="ADAL" clId="{BCF3EEDE-7EC0-4D02-98FA-4227E133BE04}" dt="2025-04-20T10:29:30.303" v="240" actId="26606"/>
          <ac:spMkLst>
            <pc:docMk/>
            <pc:sldMk cId="3990644490" sldId="278"/>
            <ac:spMk id="37898" creationId="{5298780A-33B9-4EA2-8F67-DE68AD62841B}"/>
          </ac:spMkLst>
        </pc:spChg>
        <pc:spChg chg="add del">
          <ac:chgData name="Gavin Hazel" userId="44ebc46f-09d6-40b8-b451-0035c03b0f13" providerId="ADAL" clId="{BCF3EEDE-7EC0-4D02-98FA-4227E133BE04}" dt="2025-04-20T10:29:30.303" v="240" actId="26606"/>
          <ac:spMkLst>
            <pc:docMk/>
            <pc:sldMk cId="3990644490" sldId="278"/>
            <ac:spMk id="37900" creationId="{7F488E8B-4E1E-4402-8935-D4E6C02615C7}"/>
          </ac:spMkLst>
        </pc:spChg>
        <pc:spChg chg="add">
          <ac:chgData name="Gavin Hazel" userId="44ebc46f-09d6-40b8-b451-0035c03b0f13" providerId="ADAL" clId="{BCF3EEDE-7EC0-4D02-98FA-4227E133BE04}" dt="2025-04-20T10:29:30.303" v="240" actId="26606"/>
          <ac:spMkLst>
            <pc:docMk/>
            <pc:sldMk cId="3990644490" sldId="278"/>
            <ac:spMk id="37905" creationId="{081EA652-8C6A-4E69-BEB9-170809474553}"/>
          </ac:spMkLst>
        </pc:spChg>
        <pc:spChg chg="add">
          <ac:chgData name="Gavin Hazel" userId="44ebc46f-09d6-40b8-b451-0035c03b0f13" providerId="ADAL" clId="{BCF3EEDE-7EC0-4D02-98FA-4227E133BE04}" dt="2025-04-20T10:29:30.303" v="240" actId="26606"/>
          <ac:spMkLst>
            <pc:docMk/>
            <pc:sldMk cId="3990644490" sldId="278"/>
            <ac:spMk id="37907" creationId="{5298780A-33B9-4EA2-8F67-DE68AD62841B}"/>
          </ac:spMkLst>
        </pc:spChg>
        <pc:spChg chg="add">
          <ac:chgData name="Gavin Hazel" userId="44ebc46f-09d6-40b8-b451-0035c03b0f13" providerId="ADAL" clId="{BCF3EEDE-7EC0-4D02-98FA-4227E133BE04}" dt="2025-04-20T10:29:30.303" v="240" actId="26606"/>
          <ac:spMkLst>
            <pc:docMk/>
            <pc:sldMk cId="3990644490" sldId="278"/>
            <ac:spMk id="37909" creationId="{7F488E8B-4E1E-4402-8935-D4E6C02615C7}"/>
          </ac:spMkLst>
        </pc:spChg>
      </pc:sldChg>
      <pc:sldChg chg="addSp modSp add del mod setBg">
        <pc:chgData name="Gavin Hazel" userId="44ebc46f-09d6-40b8-b451-0035c03b0f13" providerId="ADAL" clId="{BCF3EEDE-7EC0-4D02-98FA-4227E133BE04}" dt="2025-04-20T10:29:25.156" v="239" actId="26606"/>
        <pc:sldMkLst>
          <pc:docMk/>
          <pc:sldMk cId="2690662004" sldId="279"/>
        </pc:sldMkLst>
        <pc:spChg chg="mod">
          <ac:chgData name="Gavin Hazel" userId="44ebc46f-09d6-40b8-b451-0035c03b0f13" providerId="ADAL" clId="{BCF3EEDE-7EC0-4D02-98FA-4227E133BE04}" dt="2025-04-20T10:29:25.156" v="239" actId="26606"/>
          <ac:spMkLst>
            <pc:docMk/>
            <pc:sldMk cId="2690662004" sldId="279"/>
            <ac:spMk id="4" creationId="{00000000-0000-0000-0000-000000000000}"/>
          </ac:spMkLst>
        </pc:spChg>
        <pc:spChg chg="mod">
          <ac:chgData name="Gavin Hazel" userId="44ebc46f-09d6-40b8-b451-0035c03b0f13" providerId="ADAL" clId="{BCF3EEDE-7EC0-4D02-98FA-4227E133BE04}" dt="2025-04-20T10:29:25.156" v="239" actId="26606"/>
          <ac:spMkLst>
            <pc:docMk/>
            <pc:sldMk cId="2690662004" sldId="279"/>
            <ac:spMk id="39939" creationId="{00000000-0000-0000-0000-000000000000}"/>
          </ac:spMkLst>
        </pc:spChg>
        <pc:spChg chg="add">
          <ac:chgData name="Gavin Hazel" userId="44ebc46f-09d6-40b8-b451-0035c03b0f13" providerId="ADAL" clId="{BCF3EEDE-7EC0-4D02-98FA-4227E133BE04}" dt="2025-04-20T10:29:25.156" v="239" actId="26606"/>
          <ac:spMkLst>
            <pc:docMk/>
            <pc:sldMk cId="2690662004" sldId="279"/>
            <ac:spMk id="39944" creationId="{081EA652-8C6A-4E69-BEB9-170809474553}"/>
          </ac:spMkLst>
        </pc:spChg>
        <pc:spChg chg="add">
          <ac:chgData name="Gavin Hazel" userId="44ebc46f-09d6-40b8-b451-0035c03b0f13" providerId="ADAL" clId="{BCF3EEDE-7EC0-4D02-98FA-4227E133BE04}" dt="2025-04-20T10:29:25.156" v="239" actId="26606"/>
          <ac:spMkLst>
            <pc:docMk/>
            <pc:sldMk cId="2690662004" sldId="279"/>
            <ac:spMk id="39946" creationId="{5298780A-33B9-4EA2-8F67-DE68AD62841B}"/>
          </ac:spMkLst>
        </pc:spChg>
        <pc:spChg chg="add">
          <ac:chgData name="Gavin Hazel" userId="44ebc46f-09d6-40b8-b451-0035c03b0f13" providerId="ADAL" clId="{BCF3EEDE-7EC0-4D02-98FA-4227E133BE04}" dt="2025-04-20T10:29:25.156" v="239" actId="26606"/>
          <ac:spMkLst>
            <pc:docMk/>
            <pc:sldMk cId="2690662004" sldId="279"/>
            <ac:spMk id="39948" creationId="{7F488E8B-4E1E-4402-8935-D4E6C02615C7}"/>
          </ac:spMkLst>
        </pc:spChg>
      </pc:sldChg>
      <pc:sldChg chg="addSp modSp add del mod setBg">
        <pc:chgData name="Gavin Hazel" userId="44ebc46f-09d6-40b8-b451-0035c03b0f13" providerId="ADAL" clId="{BCF3EEDE-7EC0-4D02-98FA-4227E133BE04}" dt="2025-04-20T10:29:38.804" v="241" actId="26606"/>
        <pc:sldMkLst>
          <pc:docMk/>
          <pc:sldMk cId="1651657695" sldId="280"/>
        </pc:sldMkLst>
        <pc:spChg chg="mod">
          <ac:chgData name="Gavin Hazel" userId="44ebc46f-09d6-40b8-b451-0035c03b0f13" providerId="ADAL" clId="{BCF3EEDE-7EC0-4D02-98FA-4227E133BE04}" dt="2025-04-20T10:29:38.804" v="241" actId="26606"/>
          <ac:spMkLst>
            <pc:docMk/>
            <pc:sldMk cId="1651657695" sldId="280"/>
            <ac:spMk id="4" creationId="{00000000-0000-0000-0000-000000000000}"/>
          </ac:spMkLst>
        </pc:spChg>
        <pc:spChg chg="mod">
          <ac:chgData name="Gavin Hazel" userId="44ebc46f-09d6-40b8-b451-0035c03b0f13" providerId="ADAL" clId="{BCF3EEDE-7EC0-4D02-98FA-4227E133BE04}" dt="2025-04-20T10:29:38.804" v="241" actId="26606"/>
          <ac:spMkLst>
            <pc:docMk/>
            <pc:sldMk cId="1651657695" sldId="280"/>
            <ac:spMk id="40963" creationId="{00000000-0000-0000-0000-000000000000}"/>
          </ac:spMkLst>
        </pc:spChg>
        <pc:spChg chg="add">
          <ac:chgData name="Gavin Hazel" userId="44ebc46f-09d6-40b8-b451-0035c03b0f13" providerId="ADAL" clId="{BCF3EEDE-7EC0-4D02-98FA-4227E133BE04}" dt="2025-04-20T10:29:38.804" v="241" actId="26606"/>
          <ac:spMkLst>
            <pc:docMk/>
            <pc:sldMk cId="1651657695" sldId="280"/>
            <ac:spMk id="40968" creationId="{081EA652-8C6A-4E69-BEB9-170809474553}"/>
          </ac:spMkLst>
        </pc:spChg>
        <pc:spChg chg="add">
          <ac:chgData name="Gavin Hazel" userId="44ebc46f-09d6-40b8-b451-0035c03b0f13" providerId="ADAL" clId="{BCF3EEDE-7EC0-4D02-98FA-4227E133BE04}" dt="2025-04-20T10:29:38.804" v="241" actId="26606"/>
          <ac:spMkLst>
            <pc:docMk/>
            <pc:sldMk cId="1651657695" sldId="280"/>
            <ac:spMk id="40970" creationId="{5298780A-33B9-4EA2-8F67-DE68AD62841B}"/>
          </ac:spMkLst>
        </pc:spChg>
        <pc:spChg chg="add">
          <ac:chgData name="Gavin Hazel" userId="44ebc46f-09d6-40b8-b451-0035c03b0f13" providerId="ADAL" clId="{BCF3EEDE-7EC0-4D02-98FA-4227E133BE04}" dt="2025-04-20T10:29:38.804" v="241" actId="26606"/>
          <ac:spMkLst>
            <pc:docMk/>
            <pc:sldMk cId="1651657695" sldId="280"/>
            <ac:spMk id="40972" creationId="{7F488E8B-4E1E-4402-8935-D4E6C02615C7}"/>
          </ac:spMkLst>
        </pc:spChg>
      </pc:sldChg>
      <pc:sldChg chg="addSp modSp add del mod setBg">
        <pc:chgData name="Gavin Hazel" userId="44ebc46f-09d6-40b8-b451-0035c03b0f13" providerId="ADAL" clId="{BCF3EEDE-7EC0-4D02-98FA-4227E133BE04}" dt="2025-04-20T10:29:45.056" v="242" actId="26606"/>
        <pc:sldMkLst>
          <pc:docMk/>
          <pc:sldMk cId="3462115727" sldId="281"/>
        </pc:sldMkLst>
        <pc:spChg chg="mod">
          <ac:chgData name="Gavin Hazel" userId="44ebc46f-09d6-40b8-b451-0035c03b0f13" providerId="ADAL" clId="{BCF3EEDE-7EC0-4D02-98FA-4227E133BE04}" dt="2025-04-20T10:29:45.056" v="242" actId="26606"/>
          <ac:spMkLst>
            <pc:docMk/>
            <pc:sldMk cId="3462115727" sldId="281"/>
            <ac:spMk id="41987" creationId="{00000000-0000-0000-0000-000000000000}"/>
          </ac:spMkLst>
        </pc:spChg>
        <pc:spChg chg="add">
          <ac:chgData name="Gavin Hazel" userId="44ebc46f-09d6-40b8-b451-0035c03b0f13" providerId="ADAL" clId="{BCF3EEDE-7EC0-4D02-98FA-4227E133BE04}" dt="2025-04-20T10:29:45.056" v="242" actId="26606"/>
          <ac:spMkLst>
            <pc:docMk/>
            <pc:sldMk cId="3462115727" sldId="281"/>
            <ac:spMk id="41992" creationId="{081EA652-8C6A-4E69-BEB9-170809474553}"/>
          </ac:spMkLst>
        </pc:spChg>
        <pc:spChg chg="add">
          <ac:chgData name="Gavin Hazel" userId="44ebc46f-09d6-40b8-b451-0035c03b0f13" providerId="ADAL" clId="{BCF3EEDE-7EC0-4D02-98FA-4227E133BE04}" dt="2025-04-20T10:29:45.056" v="242" actId="26606"/>
          <ac:spMkLst>
            <pc:docMk/>
            <pc:sldMk cId="3462115727" sldId="281"/>
            <ac:spMk id="41994" creationId="{5298780A-33B9-4EA2-8F67-DE68AD62841B}"/>
          </ac:spMkLst>
        </pc:spChg>
        <pc:spChg chg="add">
          <ac:chgData name="Gavin Hazel" userId="44ebc46f-09d6-40b8-b451-0035c03b0f13" providerId="ADAL" clId="{BCF3EEDE-7EC0-4D02-98FA-4227E133BE04}" dt="2025-04-20T10:29:45.056" v="242" actId="26606"/>
          <ac:spMkLst>
            <pc:docMk/>
            <pc:sldMk cId="3462115727" sldId="281"/>
            <ac:spMk id="41996" creationId="{7F488E8B-4E1E-4402-8935-D4E6C02615C7}"/>
          </ac:spMkLst>
        </pc:spChg>
      </pc:sldChg>
      <pc:sldChg chg="add">
        <pc:chgData name="Gavin Hazel" userId="44ebc46f-09d6-40b8-b451-0035c03b0f13" providerId="ADAL" clId="{BCF3EEDE-7EC0-4D02-98FA-4227E133BE04}" dt="2025-04-20T10:33:53.154" v="277"/>
        <pc:sldMkLst>
          <pc:docMk/>
          <pc:sldMk cId="220442825" sldId="285"/>
        </pc:sldMkLst>
      </pc:sldChg>
      <pc:sldChg chg="delSp add del ord setBg delDesignElem">
        <pc:chgData name="Gavin Hazel" userId="44ebc46f-09d6-40b8-b451-0035c03b0f13" providerId="ADAL" clId="{BCF3EEDE-7EC0-4D02-98FA-4227E133BE04}" dt="2025-04-20T10:33:44.332" v="276" actId="2696"/>
        <pc:sldMkLst>
          <pc:docMk/>
          <pc:sldMk cId="1516721188" sldId="285"/>
        </pc:sldMkLst>
        <pc:spChg chg="del">
          <ac:chgData name="Gavin Hazel" userId="44ebc46f-09d6-40b8-b451-0035c03b0f13" providerId="ADAL" clId="{BCF3EEDE-7EC0-4D02-98FA-4227E133BE04}" dt="2025-04-20T09:38:17.199" v="102"/>
          <ac:spMkLst>
            <pc:docMk/>
            <pc:sldMk cId="1516721188" sldId="285"/>
            <ac:spMk id="1042" creationId="{04812C46-200A-4DEB-A05E-3ED6C68C2387}"/>
          </ac:spMkLst>
        </pc:spChg>
        <pc:spChg chg="del">
          <ac:chgData name="Gavin Hazel" userId="44ebc46f-09d6-40b8-b451-0035c03b0f13" providerId="ADAL" clId="{BCF3EEDE-7EC0-4D02-98FA-4227E133BE04}" dt="2025-04-20T09:38:17.199" v="102"/>
          <ac:spMkLst>
            <pc:docMk/>
            <pc:sldMk cId="1516721188" sldId="285"/>
            <ac:spMk id="1043" creationId="{E4D63AEB-01ED-4B67-A163-4F509656D523}"/>
          </ac:spMkLst>
        </pc:spChg>
      </pc:sldChg>
      <pc:sldChg chg="modSp add mod">
        <pc:chgData name="Gavin Hazel" userId="44ebc46f-09d6-40b8-b451-0035c03b0f13" providerId="ADAL" clId="{BCF3EEDE-7EC0-4D02-98FA-4227E133BE04}" dt="2025-04-20T10:25:40.664" v="230" actId="20577"/>
        <pc:sldMkLst>
          <pc:docMk/>
          <pc:sldMk cId="612445886" sldId="293"/>
        </pc:sldMkLst>
        <pc:spChg chg="mod">
          <ac:chgData name="Gavin Hazel" userId="44ebc46f-09d6-40b8-b451-0035c03b0f13" providerId="ADAL" clId="{BCF3EEDE-7EC0-4D02-98FA-4227E133BE04}" dt="2025-04-20T10:25:40.664" v="230" actId="20577"/>
          <ac:spMkLst>
            <pc:docMk/>
            <pc:sldMk cId="612445886" sldId="293"/>
            <ac:spMk id="69634" creationId="{00000000-0000-0000-0000-000000000000}"/>
          </ac:spMkLst>
        </pc:spChg>
      </pc:sldChg>
      <pc:sldChg chg="add del">
        <pc:chgData name="Gavin Hazel" userId="44ebc46f-09d6-40b8-b451-0035c03b0f13" providerId="ADAL" clId="{BCF3EEDE-7EC0-4D02-98FA-4227E133BE04}" dt="2025-04-20T10:25:26.596" v="214" actId="2696"/>
        <pc:sldMkLst>
          <pc:docMk/>
          <pc:sldMk cId="3335189847" sldId="293"/>
        </pc:sldMkLst>
      </pc:sldChg>
      <pc:sldChg chg="add">
        <pc:chgData name="Gavin Hazel" userId="44ebc46f-09d6-40b8-b451-0035c03b0f13" providerId="ADAL" clId="{BCF3EEDE-7EC0-4D02-98FA-4227E133BE04}" dt="2025-04-20T10:37:12.571" v="292"/>
        <pc:sldMkLst>
          <pc:docMk/>
          <pc:sldMk cId="3682253250" sldId="298"/>
        </pc:sldMkLst>
      </pc:sldChg>
      <pc:sldChg chg="add">
        <pc:chgData name="Gavin Hazel" userId="44ebc46f-09d6-40b8-b451-0035c03b0f13" providerId="ADAL" clId="{BCF3EEDE-7EC0-4D02-98FA-4227E133BE04}" dt="2025-04-20T10:58:49.490" v="397"/>
        <pc:sldMkLst>
          <pc:docMk/>
          <pc:sldMk cId="507281499" sldId="309"/>
        </pc:sldMkLst>
      </pc:sldChg>
      <pc:sldChg chg="modSp add del mod setBg">
        <pc:chgData name="Gavin Hazel" userId="44ebc46f-09d6-40b8-b451-0035c03b0f13" providerId="ADAL" clId="{BCF3EEDE-7EC0-4D02-98FA-4227E133BE04}" dt="2025-04-20T10:58:46.976" v="396"/>
        <pc:sldMkLst>
          <pc:docMk/>
          <pc:sldMk cId="2320633968" sldId="309"/>
        </pc:sldMkLst>
        <pc:spChg chg="mod">
          <ac:chgData name="Gavin Hazel" userId="44ebc46f-09d6-40b8-b451-0035c03b0f13" providerId="ADAL" clId="{BCF3EEDE-7EC0-4D02-98FA-4227E133BE04}" dt="2025-04-20T10:58:46.976" v="396"/>
          <ac:spMkLst>
            <pc:docMk/>
            <pc:sldMk cId="2320633968" sldId="309"/>
            <ac:spMk id="3" creationId="{00000000-0000-0000-0000-000000000000}"/>
          </ac:spMkLst>
        </pc:spChg>
      </pc:sldChg>
      <pc:sldChg chg="modSp add del mod setBg">
        <pc:chgData name="Gavin Hazel" userId="44ebc46f-09d6-40b8-b451-0035c03b0f13" providerId="ADAL" clId="{BCF3EEDE-7EC0-4D02-98FA-4227E133BE04}" dt="2025-04-20T10:58:11.426" v="392" actId="2696"/>
        <pc:sldMkLst>
          <pc:docMk/>
          <pc:sldMk cId="2496608636" sldId="309"/>
        </pc:sldMkLst>
        <pc:spChg chg="mod">
          <ac:chgData name="Gavin Hazel" userId="44ebc46f-09d6-40b8-b451-0035c03b0f13" providerId="ADAL" clId="{BCF3EEDE-7EC0-4D02-98FA-4227E133BE04}" dt="2025-04-20T10:19:11.887" v="194" actId="20577"/>
          <ac:spMkLst>
            <pc:docMk/>
            <pc:sldMk cId="2496608636" sldId="309"/>
            <ac:spMk id="2" creationId="{00000000-0000-0000-0000-000000000000}"/>
          </ac:spMkLst>
        </pc:spChg>
        <pc:spChg chg="mod">
          <ac:chgData name="Gavin Hazel" userId="44ebc46f-09d6-40b8-b451-0035c03b0f13" providerId="ADAL" clId="{BCF3EEDE-7EC0-4D02-98FA-4227E133BE04}" dt="2025-04-20T10:19:01.559" v="173" actId="27636"/>
          <ac:spMkLst>
            <pc:docMk/>
            <pc:sldMk cId="2496608636" sldId="309"/>
            <ac:spMk id="3" creationId="{00000000-0000-0000-0000-000000000000}"/>
          </ac:spMkLst>
        </pc:spChg>
      </pc:sldChg>
      <pc:sldChg chg="delSp add del setBg delDesignElem">
        <pc:chgData name="Gavin Hazel" userId="44ebc46f-09d6-40b8-b451-0035c03b0f13" providerId="ADAL" clId="{BCF3EEDE-7EC0-4D02-98FA-4227E133BE04}" dt="2025-04-20T09:39:01.937" v="104" actId="2696"/>
        <pc:sldMkLst>
          <pc:docMk/>
          <pc:sldMk cId="1491278456" sldId="350"/>
        </pc:sldMkLst>
        <pc:spChg chg="del">
          <ac:chgData name="Gavin Hazel" userId="44ebc46f-09d6-40b8-b451-0035c03b0f13" providerId="ADAL" clId="{BCF3EEDE-7EC0-4D02-98FA-4227E133BE04}" dt="2025-04-20T09:36:25.211" v="97"/>
          <ac:spMkLst>
            <pc:docMk/>
            <pc:sldMk cId="1491278456" sldId="350"/>
            <ac:spMk id="8" creationId="{F5897CCA-486C-491C-B4C1-5E5C95A82709}"/>
          </ac:spMkLst>
        </pc:spChg>
      </pc:sldChg>
      <pc:sldChg chg="add del">
        <pc:chgData name="Gavin Hazel" userId="44ebc46f-09d6-40b8-b451-0035c03b0f13" providerId="ADAL" clId="{BCF3EEDE-7EC0-4D02-98FA-4227E133BE04}" dt="2025-04-20T10:22:34.081" v="211" actId="2696"/>
        <pc:sldMkLst>
          <pc:docMk/>
          <pc:sldMk cId="1725345874" sldId="350"/>
        </pc:sldMkLst>
      </pc:sldChg>
      <pc:sldChg chg="add del">
        <pc:chgData name="Gavin Hazel" userId="44ebc46f-09d6-40b8-b451-0035c03b0f13" providerId="ADAL" clId="{BCF3EEDE-7EC0-4D02-98FA-4227E133BE04}" dt="2025-04-20T10:33:59.868" v="278" actId="2696"/>
        <pc:sldMkLst>
          <pc:docMk/>
          <pc:sldMk cId="2599967141" sldId="350"/>
        </pc:sldMkLst>
      </pc:sldChg>
      <pc:sldChg chg="add del">
        <pc:chgData name="Gavin Hazel" userId="44ebc46f-09d6-40b8-b451-0035c03b0f13" providerId="ADAL" clId="{BCF3EEDE-7EC0-4D02-98FA-4227E133BE04}" dt="2025-04-20T10:34:28.307" v="280" actId="2696"/>
        <pc:sldMkLst>
          <pc:docMk/>
          <pc:sldMk cId="2738057598" sldId="350"/>
        </pc:sldMkLst>
      </pc:sldChg>
      <pc:sldChg chg="add">
        <pc:chgData name="Gavin Hazel" userId="44ebc46f-09d6-40b8-b451-0035c03b0f13" providerId="ADAL" clId="{BCF3EEDE-7EC0-4D02-98FA-4227E133BE04}" dt="2025-04-20T10:34:34.309" v="281"/>
        <pc:sldMkLst>
          <pc:docMk/>
          <pc:sldMk cId="3938073261" sldId="350"/>
        </pc:sldMkLst>
      </pc:sldChg>
      <pc:sldChg chg="addSp delSp modSp add mod setBg">
        <pc:chgData name="Gavin Hazel" userId="44ebc46f-09d6-40b8-b451-0035c03b0f13" providerId="ADAL" clId="{BCF3EEDE-7EC0-4D02-98FA-4227E133BE04}" dt="2025-04-20T10:33:17.967" v="275" actId="26606"/>
        <pc:sldMkLst>
          <pc:docMk/>
          <pc:sldMk cId="2099190967" sldId="351"/>
        </pc:sldMkLst>
        <pc:spChg chg="mod">
          <ac:chgData name="Gavin Hazel" userId="44ebc46f-09d6-40b8-b451-0035c03b0f13" providerId="ADAL" clId="{BCF3EEDE-7EC0-4D02-98FA-4227E133BE04}" dt="2025-04-20T10:33:17.967" v="275" actId="26606"/>
          <ac:spMkLst>
            <pc:docMk/>
            <pc:sldMk cId="2099190967" sldId="351"/>
            <ac:spMk id="2" creationId="{00000000-0000-0000-0000-000000000000}"/>
          </ac:spMkLst>
        </pc:spChg>
        <pc:spChg chg="add del">
          <ac:chgData name="Gavin Hazel" userId="44ebc46f-09d6-40b8-b451-0035c03b0f13" providerId="ADAL" clId="{BCF3EEDE-7EC0-4D02-98FA-4227E133BE04}" dt="2025-04-20T10:33:17.967" v="275" actId="26606"/>
          <ac:spMkLst>
            <pc:docMk/>
            <pc:sldMk cId="2099190967" sldId="351"/>
            <ac:spMk id="3" creationId="{00000000-0000-0000-0000-000000000000}"/>
          </ac:spMkLst>
        </pc:spChg>
        <pc:spChg chg="add del">
          <ac:chgData name="Gavin Hazel" userId="44ebc46f-09d6-40b8-b451-0035c03b0f13" providerId="ADAL" clId="{BCF3EEDE-7EC0-4D02-98FA-4227E133BE04}" dt="2025-04-20T10:33:17.967" v="275" actId="26606"/>
          <ac:spMkLst>
            <pc:docMk/>
            <pc:sldMk cId="2099190967" sldId="351"/>
            <ac:spMk id="10" creationId="{B50AB553-2A96-4A92-96F2-93548E096954}"/>
          </ac:spMkLst>
        </pc:spChg>
        <pc:graphicFrameChg chg="add del">
          <ac:chgData name="Gavin Hazel" userId="44ebc46f-09d6-40b8-b451-0035c03b0f13" providerId="ADAL" clId="{BCF3EEDE-7EC0-4D02-98FA-4227E133BE04}" dt="2025-04-20T10:33:17.967" v="275" actId="26606"/>
          <ac:graphicFrameMkLst>
            <pc:docMk/>
            <pc:sldMk cId="2099190967" sldId="351"/>
            <ac:graphicFrameMk id="5" creationId="{97C5F974-C6BF-9729-B93B-F1F3EF8235F5}"/>
          </ac:graphicFrameMkLst>
        </pc:graphicFrameChg>
        <pc:picChg chg="add del">
          <ac:chgData name="Gavin Hazel" userId="44ebc46f-09d6-40b8-b451-0035c03b0f13" providerId="ADAL" clId="{BCF3EEDE-7EC0-4D02-98FA-4227E133BE04}" dt="2025-04-20T10:33:17.967" v="275" actId="26606"/>
          <ac:picMkLst>
            <pc:docMk/>
            <pc:sldMk cId="2099190967" sldId="351"/>
            <ac:picMk id="6" creationId="{F26E9CB9-74DE-4D4E-4AEB-65612124640B}"/>
          </ac:picMkLst>
        </pc:picChg>
      </pc:sldChg>
      <pc:sldChg chg="modSp add del mod">
        <pc:chgData name="Gavin Hazel" userId="44ebc46f-09d6-40b8-b451-0035c03b0f13" providerId="ADAL" clId="{BCF3EEDE-7EC0-4D02-98FA-4227E133BE04}" dt="2025-04-20T10:32:38.722" v="268" actId="2696"/>
        <pc:sldMkLst>
          <pc:docMk/>
          <pc:sldMk cId="4151268901" sldId="351"/>
        </pc:sldMkLst>
        <pc:spChg chg="mod">
          <ac:chgData name="Gavin Hazel" userId="44ebc46f-09d6-40b8-b451-0035c03b0f13" providerId="ADAL" clId="{BCF3EEDE-7EC0-4D02-98FA-4227E133BE04}" dt="2025-04-20T10:20:33.144" v="200" actId="27636"/>
          <ac:spMkLst>
            <pc:docMk/>
            <pc:sldMk cId="4151268901" sldId="351"/>
            <ac:spMk id="2" creationId="{00000000-0000-0000-0000-000000000000}"/>
          </ac:spMkLst>
        </pc:spChg>
        <pc:spChg chg="mod">
          <ac:chgData name="Gavin Hazel" userId="44ebc46f-09d6-40b8-b451-0035c03b0f13" providerId="ADAL" clId="{BCF3EEDE-7EC0-4D02-98FA-4227E133BE04}" dt="2025-04-20T10:20:33.144" v="199" actId="27636"/>
          <ac:spMkLst>
            <pc:docMk/>
            <pc:sldMk cId="4151268901" sldId="351"/>
            <ac:spMk id="3" creationId="{00000000-0000-0000-0000-000000000000}"/>
          </ac:spMkLst>
        </pc:spChg>
      </pc:sldChg>
      <pc:sldChg chg="addSp delSp modSp add mod setBg">
        <pc:chgData name="Gavin Hazel" userId="44ebc46f-09d6-40b8-b451-0035c03b0f13" providerId="ADAL" clId="{BCF3EEDE-7EC0-4D02-98FA-4227E133BE04}" dt="2025-04-20T10:33:11.777" v="274" actId="26606"/>
        <pc:sldMkLst>
          <pc:docMk/>
          <pc:sldMk cId="237084377" sldId="352"/>
        </pc:sldMkLst>
        <pc:spChg chg="mod">
          <ac:chgData name="Gavin Hazel" userId="44ebc46f-09d6-40b8-b451-0035c03b0f13" providerId="ADAL" clId="{BCF3EEDE-7EC0-4D02-98FA-4227E133BE04}" dt="2025-04-20T10:33:11.777" v="274" actId="26606"/>
          <ac:spMkLst>
            <pc:docMk/>
            <pc:sldMk cId="237084377" sldId="352"/>
            <ac:spMk id="2" creationId="{00000000-0000-0000-0000-000000000000}"/>
          </ac:spMkLst>
        </pc:spChg>
        <pc:spChg chg="add del">
          <ac:chgData name="Gavin Hazel" userId="44ebc46f-09d6-40b8-b451-0035c03b0f13" providerId="ADAL" clId="{BCF3EEDE-7EC0-4D02-98FA-4227E133BE04}" dt="2025-04-20T10:33:11.777" v="274" actId="26606"/>
          <ac:spMkLst>
            <pc:docMk/>
            <pc:sldMk cId="237084377" sldId="352"/>
            <ac:spMk id="3" creationId="{00000000-0000-0000-0000-000000000000}"/>
          </ac:spMkLst>
        </pc:spChg>
        <pc:spChg chg="add del">
          <ac:chgData name="Gavin Hazel" userId="44ebc46f-09d6-40b8-b451-0035c03b0f13" providerId="ADAL" clId="{BCF3EEDE-7EC0-4D02-98FA-4227E133BE04}" dt="2025-04-20T10:33:11.777" v="274" actId="26606"/>
          <ac:spMkLst>
            <pc:docMk/>
            <pc:sldMk cId="237084377" sldId="352"/>
            <ac:spMk id="10" creationId="{B50AB553-2A96-4A92-96F2-93548E096954}"/>
          </ac:spMkLst>
        </pc:spChg>
        <pc:graphicFrameChg chg="add del">
          <ac:chgData name="Gavin Hazel" userId="44ebc46f-09d6-40b8-b451-0035c03b0f13" providerId="ADAL" clId="{BCF3EEDE-7EC0-4D02-98FA-4227E133BE04}" dt="2025-04-20T10:33:11.777" v="274" actId="26606"/>
          <ac:graphicFrameMkLst>
            <pc:docMk/>
            <pc:sldMk cId="237084377" sldId="352"/>
            <ac:graphicFrameMk id="5" creationId="{72ED6E99-D0EF-C03D-23C6-B82ECCBDE336}"/>
          </ac:graphicFrameMkLst>
        </pc:graphicFrameChg>
        <pc:picChg chg="add del">
          <ac:chgData name="Gavin Hazel" userId="44ebc46f-09d6-40b8-b451-0035c03b0f13" providerId="ADAL" clId="{BCF3EEDE-7EC0-4D02-98FA-4227E133BE04}" dt="2025-04-20T10:33:11.777" v="274" actId="26606"/>
          <ac:picMkLst>
            <pc:docMk/>
            <pc:sldMk cId="237084377" sldId="352"/>
            <ac:picMk id="6" creationId="{AF43946A-229A-C2E8-A786-63DC52FEE901}"/>
          </ac:picMkLst>
        </pc:picChg>
      </pc:sldChg>
      <pc:sldChg chg="modSp add del mod">
        <pc:chgData name="Gavin Hazel" userId="44ebc46f-09d6-40b8-b451-0035c03b0f13" providerId="ADAL" clId="{BCF3EEDE-7EC0-4D02-98FA-4227E133BE04}" dt="2025-04-20T10:32:38.722" v="268" actId="2696"/>
        <pc:sldMkLst>
          <pc:docMk/>
          <pc:sldMk cId="4130264558" sldId="352"/>
        </pc:sldMkLst>
        <pc:spChg chg="mod">
          <ac:chgData name="Gavin Hazel" userId="44ebc46f-09d6-40b8-b451-0035c03b0f13" providerId="ADAL" clId="{BCF3EEDE-7EC0-4D02-98FA-4227E133BE04}" dt="2025-04-20T10:20:33.191" v="201" actId="27636"/>
          <ac:spMkLst>
            <pc:docMk/>
            <pc:sldMk cId="4130264558" sldId="352"/>
            <ac:spMk id="3" creationId="{00000000-0000-0000-0000-000000000000}"/>
          </ac:spMkLst>
        </pc:spChg>
      </pc:sldChg>
      <pc:sldChg chg="modSp add mod">
        <pc:chgData name="Gavin Hazel" userId="44ebc46f-09d6-40b8-b451-0035c03b0f13" providerId="ADAL" clId="{BCF3EEDE-7EC0-4D02-98FA-4227E133BE04}" dt="2025-04-20T10:32:48.865" v="271" actId="27636"/>
        <pc:sldMkLst>
          <pc:docMk/>
          <pc:sldMk cId="603596753" sldId="353"/>
        </pc:sldMkLst>
        <pc:spChg chg="mod">
          <ac:chgData name="Gavin Hazel" userId="44ebc46f-09d6-40b8-b451-0035c03b0f13" providerId="ADAL" clId="{BCF3EEDE-7EC0-4D02-98FA-4227E133BE04}" dt="2025-04-20T10:32:48.865" v="271" actId="27636"/>
          <ac:spMkLst>
            <pc:docMk/>
            <pc:sldMk cId="603596753" sldId="353"/>
            <ac:spMk id="3" creationId="{00000000-0000-0000-0000-000000000000}"/>
          </ac:spMkLst>
        </pc:spChg>
      </pc:sldChg>
      <pc:sldChg chg="modSp add del mod">
        <pc:chgData name="Gavin Hazel" userId="44ebc46f-09d6-40b8-b451-0035c03b0f13" providerId="ADAL" clId="{BCF3EEDE-7EC0-4D02-98FA-4227E133BE04}" dt="2025-04-20T10:32:38.722" v="268" actId="2696"/>
        <pc:sldMkLst>
          <pc:docMk/>
          <pc:sldMk cId="1558182344" sldId="353"/>
        </pc:sldMkLst>
        <pc:spChg chg="mod">
          <ac:chgData name="Gavin Hazel" userId="44ebc46f-09d6-40b8-b451-0035c03b0f13" providerId="ADAL" clId="{BCF3EEDE-7EC0-4D02-98FA-4227E133BE04}" dt="2025-04-20T10:20:33.206" v="202" actId="27636"/>
          <ac:spMkLst>
            <pc:docMk/>
            <pc:sldMk cId="1558182344" sldId="353"/>
            <ac:spMk id="3" creationId="{00000000-0000-0000-0000-000000000000}"/>
          </ac:spMkLst>
        </pc:spChg>
      </pc:sldChg>
      <pc:sldChg chg="add del">
        <pc:chgData name="Gavin Hazel" userId="44ebc46f-09d6-40b8-b451-0035c03b0f13" providerId="ADAL" clId="{BCF3EEDE-7EC0-4D02-98FA-4227E133BE04}" dt="2025-04-20T10:32:38.722" v="268" actId="2696"/>
        <pc:sldMkLst>
          <pc:docMk/>
          <pc:sldMk cId="2162370992" sldId="354"/>
        </pc:sldMkLst>
      </pc:sldChg>
      <pc:sldChg chg="add">
        <pc:chgData name="Gavin Hazel" userId="44ebc46f-09d6-40b8-b451-0035c03b0f13" providerId="ADAL" clId="{BCF3EEDE-7EC0-4D02-98FA-4227E133BE04}" dt="2025-04-20T10:32:46.763" v="269"/>
        <pc:sldMkLst>
          <pc:docMk/>
          <pc:sldMk cId="2397297857" sldId="354"/>
        </pc:sldMkLst>
      </pc:sldChg>
      <pc:sldChg chg="add del setBg">
        <pc:chgData name="Gavin Hazel" userId="44ebc46f-09d6-40b8-b451-0035c03b0f13" providerId="ADAL" clId="{BCF3EEDE-7EC0-4D02-98FA-4227E133BE04}" dt="2025-04-20T10:19:19.261" v="195" actId="47"/>
        <pc:sldMkLst>
          <pc:docMk/>
          <pc:sldMk cId="2643835818" sldId="370"/>
        </pc:sldMkLst>
      </pc:sldChg>
      <pc:sldChg chg="modSp add del mod setBg">
        <pc:chgData name="Gavin Hazel" userId="44ebc46f-09d6-40b8-b451-0035c03b0f13" providerId="ADAL" clId="{BCF3EEDE-7EC0-4D02-98FA-4227E133BE04}" dt="2025-04-20T09:25:32.585" v="14"/>
        <pc:sldMkLst>
          <pc:docMk/>
          <pc:sldMk cId="701114453" sldId="390"/>
        </pc:sldMkLst>
        <pc:spChg chg="mod">
          <ac:chgData name="Gavin Hazel" userId="44ebc46f-09d6-40b8-b451-0035c03b0f13" providerId="ADAL" clId="{BCF3EEDE-7EC0-4D02-98FA-4227E133BE04}" dt="2025-04-20T09:25:26.497" v="13"/>
          <ac:spMkLst>
            <pc:docMk/>
            <pc:sldMk cId="701114453" sldId="390"/>
            <ac:spMk id="3" creationId="{00000000-0000-0000-0000-000000000000}"/>
          </ac:spMkLst>
        </pc:spChg>
      </pc:sldChg>
      <pc:sldChg chg="add del">
        <pc:chgData name="Gavin Hazel" userId="44ebc46f-09d6-40b8-b451-0035c03b0f13" providerId="ADAL" clId="{BCF3EEDE-7EC0-4D02-98FA-4227E133BE04}" dt="2025-04-20T09:38:52.264" v="103" actId="47"/>
        <pc:sldMkLst>
          <pc:docMk/>
          <pc:sldMk cId="2409440826" sldId="393"/>
        </pc:sldMkLst>
      </pc:sldChg>
      <pc:sldChg chg="modSp add del mod">
        <pc:chgData name="Gavin Hazel" userId="44ebc46f-09d6-40b8-b451-0035c03b0f13" providerId="ADAL" clId="{BCF3EEDE-7EC0-4D02-98FA-4227E133BE04}" dt="2025-04-20T11:07:28.251" v="493" actId="14100"/>
        <pc:sldMkLst>
          <pc:docMk/>
          <pc:sldMk cId="3578816641" sldId="396"/>
        </pc:sldMkLst>
        <pc:graphicFrameChg chg="mod">
          <ac:chgData name="Gavin Hazel" userId="44ebc46f-09d6-40b8-b451-0035c03b0f13" providerId="ADAL" clId="{BCF3EEDE-7EC0-4D02-98FA-4227E133BE04}" dt="2025-04-20T11:07:28.251" v="493" actId="14100"/>
          <ac:graphicFrameMkLst>
            <pc:docMk/>
            <pc:sldMk cId="3578816641" sldId="396"/>
            <ac:graphicFrameMk id="6" creationId="{0C0E61C6-DA0E-AF19-BAC9-E108690F522E}"/>
          </ac:graphicFrameMkLst>
        </pc:graphicFrameChg>
      </pc:sldChg>
      <pc:sldChg chg="add">
        <pc:chgData name="Gavin Hazel" userId="44ebc46f-09d6-40b8-b451-0035c03b0f13" providerId="ADAL" clId="{BCF3EEDE-7EC0-4D02-98FA-4227E133BE04}" dt="2025-04-20T10:41:59.645" v="318"/>
        <pc:sldMkLst>
          <pc:docMk/>
          <pc:sldMk cId="1707727200" sldId="405"/>
        </pc:sldMkLst>
      </pc:sldChg>
      <pc:sldChg chg="add del">
        <pc:chgData name="Gavin Hazel" userId="44ebc46f-09d6-40b8-b451-0035c03b0f13" providerId="ADAL" clId="{BCF3EEDE-7EC0-4D02-98FA-4227E133BE04}" dt="2025-04-20T09:39:14.443" v="106" actId="2696"/>
        <pc:sldMkLst>
          <pc:docMk/>
          <pc:sldMk cId="2119275791" sldId="405"/>
        </pc:sldMkLst>
      </pc:sldChg>
      <pc:sldChg chg="add del ord">
        <pc:chgData name="Gavin Hazel" userId="44ebc46f-09d6-40b8-b451-0035c03b0f13" providerId="ADAL" clId="{BCF3EEDE-7EC0-4D02-98FA-4227E133BE04}" dt="2025-04-20T10:41:42.381" v="317" actId="2696"/>
        <pc:sldMkLst>
          <pc:docMk/>
          <pc:sldMk cId="2745126952" sldId="405"/>
        </pc:sldMkLst>
      </pc:sldChg>
      <pc:sldChg chg="delSp add del setBg delDesignElem">
        <pc:chgData name="Gavin Hazel" userId="44ebc46f-09d6-40b8-b451-0035c03b0f13" providerId="ADAL" clId="{BCF3EEDE-7EC0-4D02-98FA-4227E133BE04}" dt="2025-04-20T09:39:01.937" v="104" actId="2696"/>
        <pc:sldMkLst>
          <pc:docMk/>
          <pc:sldMk cId="3686968163" sldId="405"/>
        </pc:sldMkLst>
        <pc:spChg chg="del">
          <ac:chgData name="Gavin Hazel" userId="44ebc46f-09d6-40b8-b451-0035c03b0f13" providerId="ADAL" clId="{BCF3EEDE-7EC0-4D02-98FA-4227E133BE04}" dt="2025-04-20T09:37:11.134" v="99"/>
          <ac:spMkLst>
            <pc:docMk/>
            <pc:sldMk cId="3686968163" sldId="405"/>
            <ac:spMk id="15" creationId="{99192C51-B764-4A9B-9587-5EF8B628B8D9}"/>
          </ac:spMkLst>
        </pc:spChg>
      </pc:sldChg>
      <pc:sldChg chg="add setBg">
        <pc:chgData name="Gavin Hazel" userId="44ebc46f-09d6-40b8-b451-0035c03b0f13" providerId="ADAL" clId="{BCF3EEDE-7EC0-4D02-98FA-4227E133BE04}" dt="2025-04-20T09:38:17.199" v="102"/>
        <pc:sldMkLst>
          <pc:docMk/>
          <pc:sldMk cId="3756115319" sldId="423"/>
        </pc:sldMkLst>
      </pc:sldChg>
      <pc:sldChg chg="add">
        <pc:chgData name="Gavin Hazel" userId="44ebc46f-09d6-40b8-b451-0035c03b0f13" providerId="ADAL" clId="{BCF3EEDE-7EC0-4D02-98FA-4227E133BE04}" dt="2025-04-20T09:38:17.199" v="102"/>
        <pc:sldMkLst>
          <pc:docMk/>
          <pc:sldMk cId="972359463" sldId="424"/>
        </pc:sldMkLst>
      </pc:sldChg>
      <pc:sldChg chg="add del setBg">
        <pc:chgData name="Gavin Hazel" userId="44ebc46f-09d6-40b8-b451-0035c03b0f13" providerId="ADAL" clId="{BCF3EEDE-7EC0-4D02-98FA-4227E133BE04}" dt="2025-04-20T09:39:41.165" v="108" actId="47"/>
        <pc:sldMkLst>
          <pc:docMk/>
          <pc:sldMk cId="3043733402" sldId="425"/>
        </pc:sldMkLst>
      </pc:sldChg>
      <pc:sldChg chg="addSp delSp add del setBg delDesignElem">
        <pc:chgData name="Gavin Hazel" userId="44ebc46f-09d6-40b8-b451-0035c03b0f13" providerId="ADAL" clId="{BCF3EEDE-7EC0-4D02-98FA-4227E133BE04}" dt="2025-04-20T09:25:32.585" v="14"/>
        <pc:sldMkLst>
          <pc:docMk/>
          <pc:sldMk cId="501140107" sldId="441"/>
        </pc:sldMkLst>
        <pc:spChg chg="add del">
          <ac:chgData name="Gavin Hazel" userId="44ebc46f-09d6-40b8-b451-0035c03b0f13" providerId="ADAL" clId="{BCF3EEDE-7EC0-4D02-98FA-4227E133BE04}" dt="2025-04-20T09:25:26.497" v="13"/>
          <ac:spMkLst>
            <pc:docMk/>
            <pc:sldMk cId="501140107" sldId="441"/>
            <ac:spMk id="8" creationId="{09588DA8-065E-4F6F-8EFD-43104AB2E0CF}"/>
          </ac:spMkLst>
        </pc:spChg>
        <pc:spChg chg="add del">
          <ac:chgData name="Gavin Hazel" userId="44ebc46f-09d6-40b8-b451-0035c03b0f13" providerId="ADAL" clId="{BCF3EEDE-7EC0-4D02-98FA-4227E133BE04}" dt="2025-04-20T09:25:26.497" v="13"/>
          <ac:spMkLst>
            <pc:docMk/>
            <pc:sldMk cId="501140107" sldId="441"/>
            <ac:spMk id="10" creationId="{C4285719-470E-454C-AF62-8323075F1F5B}"/>
          </ac:spMkLst>
        </pc:spChg>
        <pc:spChg chg="add del">
          <ac:chgData name="Gavin Hazel" userId="44ebc46f-09d6-40b8-b451-0035c03b0f13" providerId="ADAL" clId="{BCF3EEDE-7EC0-4D02-98FA-4227E133BE04}" dt="2025-04-20T09:25:26.497" v="13"/>
          <ac:spMkLst>
            <pc:docMk/>
            <pc:sldMk cId="501140107" sldId="441"/>
            <ac:spMk id="12" creationId="{CD9FE4EF-C4D8-49A0-B2FF-81D8DB7D8A24}"/>
          </ac:spMkLst>
        </pc:spChg>
        <pc:spChg chg="add del">
          <ac:chgData name="Gavin Hazel" userId="44ebc46f-09d6-40b8-b451-0035c03b0f13" providerId="ADAL" clId="{BCF3EEDE-7EC0-4D02-98FA-4227E133BE04}" dt="2025-04-20T09:25:26.497" v="13"/>
          <ac:spMkLst>
            <pc:docMk/>
            <pc:sldMk cId="501140107" sldId="441"/>
            <ac:spMk id="14" creationId="{4300840D-0A0B-4512-BACA-B439D5B9C57C}"/>
          </ac:spMkLst>
        </pc:spChg>
        <pc:spChg chg="add del">
          <ac:chgData name="Gavin Hazel" userId="44ebc46f-09d6-40b8-b451-0035c03b0f13" providerId="ADAL" clId="{BCF3EEDE-7EC0-4D02-98FA-4227E133BE04}" dt="2025-04-20T09:25:26.497" v="13"/>
          <ac:spMkLst>
            <pc:docMk/>
            <pc:sldMk cId="501140107" sldId="441"/>
            <ac:spMk id="16" creationId="{D2B78728-A580-49A7-84F9-6EF6F583ADE0}"/>
          </ac:spMkLst>
        </pc:spChg>
        <pc:spChg chg="add del">
          <ac:chgData name="Gavin Hazel" userId="44ebc46f-09d6-40b8-b451-0035c03b0f13" providerId="ADAL" clId="{BCF3EEDE-7EC0-4D02-98FA-4227E133BE04}" dt="2025-04-20T09:25:26.497" v="13"/>
          <ac:spMkLst>
            <pc:docMk/>
            <pc:sldMk cId="501140107" sldId="441"/>
            <ac:spMk id="18" creationId="{38FAA1A1-D861-433F-88FA-1E9D6FD31D11}"/>
          </ac:spMkLst>
        </pc:spChg>
        <pc:spChg chg="add del">
          <ac:chgData name="Gavin Hazel" userId="44ebc46f-09d6-40b8-b451-0035c03b0f13" providerId="ADAL" clId="{BCF3EEDE-7EC0-4D02-98FA-4227E133BE04}" dt="2025-04-20T09:25:26.497" v="13"/>
          <ac:spMkLst>
            <pc:docMk/>
            <pc:sldMk cId="501140107" sldId="441"/>
            <ac:spMk id="20" creationId="{8D71EDA1-87BF-4D5D-AB79-F346FD19278A}"/>
          </ac:spMkLst>
        </pc:spChg>
      </pc:sldChg>
      <pc:sldChg chg="delSp add setBg delDesignElem">
        <pc:chgData name="Gavin Hazel" userId="44ebc46f-09d6-40b8-b451-0035c03b0f13" providerId="ADAL" clId="{BCF3EEDE-7EC0-4D02-98FA-4227E133BE04}" dt="2025-04-20T10:43:16.842" v="321"/>
        <pc:sldMkLst>
          <pc:docMk/>
          <pc:sldMk cId="337362525" sldId="445"/>
        </pc:sldMkLst>
        <pc:spChg chg="del">
          <ac:chgData name="Gavin Hazel" userId="44ebc46f-09d6-40b8-b451-0035c03b0f13" providerId="ADAL" clId="{BCF3EEDE-7EC0-4D02-98FA-4227E133BE04}" dt="2025-04-20T10:43:16.842" v="321"/>
          <ac:spMkLst>
            <pc:docMk/>
            <pc:sldMk cId="337362525" sldId="445"/>
            <ac:spMk id="8" creationId="{081EA652-8C6A-4E69-BEB9-170809474553}"/>
          </ac:spMkLst>
        </pc:spChg>
        <pc:spChg chg="del">
          <ac:chgData name="Gavin Hazel" userId="44ebc46f-09d6-40b8-b451-0035c03b0f13" providerId="ADAL" clId="{BCF3EEDE-7EC0-4D02-98FA-4227E133BE04}" dt="2025-04-20T10:43:16.842" v="321"/>
          <ac:spMkLst>
            <pc:docMk/>
            <pc:sldMk cId="337362525" sldId="445"/>
            <ac:spMk id="10" creationId="{5298780A-33B9-4EA2-8F67-DE68AD62841B}"/>
          </ac:spMkLst>
        </pc:spChg>
        <pc:spChg chg="del">
          <ac:chgData name="Gavin Hazel" userId="44ebc46f-09d6-40b8-b451-0035c03b0f13" providerId="ADAL" clId="{BCF3EEDE-7EC0-4D02-98FA-4227E133BE04}" dt="2025-04-20T10:43:16.842" v="321"/>
          <ac:spMkLst>
            <pc:docMk/>
            <pc:sldMk cId="337362525" sldId="445"/>
            <ac:spMk id="12" creationId="{7F488E8B-4E1E-4402-8935-D4E6C02615C7}"/>
          </ac:spMkLst>
        </pc:spChg>
      </pc:sldChg>
      <pc:sldChg chg="addSp modSp add del mod ord setBg">
        <pc:chgData name="Gavin Hazel" userId="44ebc46f-09d6-40b8-b451-0035c03b0f13" providerId="ADAL" clId="{BCF3EEDE-7EC0-4D02-98FA-4227E133BE04}" dt="2025-04-20T10:43:01.514" v="319" actId="2696"/>
        <pc:sldMkLst>
          <pc:docMk/>
          <pc:sldMk cId="2330294278" sldId="445"/>
        </pc:sldMkLst>
        <pc:spChg chg="mod">
          <ac:chgData name="Gavin Hazel" userId="44ebc46f-09d6-40b8-b451-0035c03b0f13" providerId="ADAL" clId="{BCF3EEDE-7EC0-4D02-98FA-4227E133BE04}" dt="2025-04-20T10:30:43.350" v="244" actId="26606"/>
          <ac:spMkLst>
            <pc:docMk/>
            <pc:sldMk cId="2330294278" sldId="445"/>
            <ac:spMk id="2" creationId="{00000000-0000-0000-0000-000000000000}"/>
          </ac:spMkLst>
        </pc:spChg>
        <pc:spChg chg="mod">
          <ac:chgData name="Gavin Hazel" userId="44ebc46f-09d6-40b8-b451-0035c03b0f13" providerId="ADAL" clId="{BCF3EEDE-7EC0-4D02-98FA-4227E133BE04}" dt="2025-04-20T10:30:43.350" v="244" actId="26606"/>
          <ac:spMkLst>
            <pc:docMk/>
            <pc:sldMk cId="2330294278" sldId="445"/>
            <ac:spMk id="3" creationId="{00000000-0000-0000-0000-000000000000}"/>
          </ac:spMkLst>
        </pc:spChg>
        <pc:spChg chg="add">
          <ac:chgData name="Gavin Hazel" userId="44ebc46f-09d6-40b8-b451-0035c03b0f13" providerId="ADAL" clId="{BCF3EEDE-7EC0-4D02-98FA-4227E133BE04}" dt="2025-04-20T10:30:43.350" v="244" actId="26606"/>
          <ac:spMkLst>
            <pc:docMk/>
            <pc:sldMk cId="2330294278" sldId="445"/>
            <ac:spMk id="8" creationId="{081EA652-8C6A-4E69-BEB9-170809474553}"/>
          </ac:spMkLst>
        </pc:spChg>
        <pc:spChg chg="add">
          <ac:chgData name="Gavin Hazel" userId="44ebc46f-09d6-40b8-b451-0035c03b0f13" providerId="ADAL" clId="{BCF3EEDE-7EC0-4D02-98FA-4227E133BE04}" dt="2025-04-20T10:30:43.350" v="244" actId="26606"/>
          <ac:spMkLst>
            <pc:docMk/>
            <pc:sldMk cId="2330294278" sldId="445"/>
            <ac:spMk id="10" creationId="{5298780A-33B9-4EA2-8F67-DE68AD62841B}"/>
          </ac:spMkLst>
        </pc:spChg>
        <pc:spChg chg="add">
          <ac:chgData name="Gavin Hazel" userId="44ebc46f-09d6-40b8-b451-0035c03b0f13" providerId="ADAL" clId="{BCF3EEDE-7EC0-4D02-98FA-4227E133BE04}" dt="2025-04-20T10:30:43.350" v="244" actId="26606"/>
          <ac:spMkLst>
            <pc:docMk/>
            <pc:sldMk cId="2330294278" sldId="445"/>
            <ac:spMk id="12" creationId="{7F488E8B-4E1E-4402-8935-D4E6C02615C7}"/>
          </ac:spMkLst>
        </pc:spChg>
      </pc:sldChg>
      <pc:sldChg chg="add del">
        <pc:chgData name="Gavin Hazel" userId="44ebc46f-09d6-40b8-b451-0035c03b0f13" providerId="ADAL" clId="{BCF3EEDE-7EC0-4D02-98FA-4227E133BE04}" dt="2025-04-20T09:38:52.264" v="103" actId="47"/>
        <pc:sldMkLst>
          <pc:docMk/>
          <pc:sldMk cId="334825021" sldId="446"/>
        </pc:sldMkLst>
      </pc:sldChg>
      <pc:sldChg chg="add">
        <pc:chgData name="Gavin Hazel" userId="44ebc46f-09d6-40b8-b451-0035c03b0f13" providerId="ADAL" clId="{BCF3EEDE-7EC0-4D02-98FA-4227E133BE04}" dt="2025-04-20T10:58:49.490" v="397"/>
        <pc:sldMkLst>
          <pc:docMk/>
          <pc:sldMk cId="525772871" sldId="447"/>
        </pc:sldMkLst>
      </pc:sldChg>
      <pc:sldChg chg="add del">
        <pc:chgData name="Gavin Hazel" userId="44ebc46f-09d6-40b8-b451-0035c03b0f13" providerId="ADAL" clId="{BCF3EEDE-7EC0-4D02-98FA-4227E133BE04}" dt="2025-04-20T10:58:46.976" v="396"/>
        <pc:sldMkLst>
          <pc:docMk/>
          <pc:sldMk cId="2187257374" sldId="447"/>
        </pc:sldMkLst>
      </pc:sldChg>
      <pc:sldChg chg="add del">
        <pc:chgData name="Gavin Hazel" userId="44ebc46f-09d6-40b8-b451-0035c03b0f13" providerId="ADAL" clId="{BCF3EEDE-7EC0-4D02-98FA-4227E133BE04}" dt="2025-04-20T10:58:11.426" v="392" actId="2696"/>
        <pc:sldMkLst>
          <pc:docMk/>
          <pc:sldMk cId="4293662160" sldId="447"/>
        </pc:sldMkLst>
      </pc:sldChg>
      <pc:sldChg chg="delSp add del setBg delDesignElem">
        <pc:chgData name="Gavin Hazel" userId="44ebc46f-09d6-40b8-b451-0035c03b0f13" providerId="ADAL" clId="{BCF3EEDE-7EC0-4D02-98FA-4227E133BE04}" dt="2025-04-20T09:35:49.703" v="94" actId="2696"/>
        <pc:sldMkLst>
          <pc:docMk/>
          <pc:sldMk cId="577707228" sldId="454"/>
        </pc:sldMkLst>
        <pc:spChg chg="del">
          <ac:chgData name="Gavin Hazel" userId="44ebc46f-09d6-40b8-b451-0035c03b0f13" providerId="ADAL" clId="{BCF3EEDE-7EC0-4D02-98FA-4227E133BE04}" dt="2025-04-20T09:35:32.571" v="93"/>
          <ac:spMkLst>
            <pc:docMk/>
            <pc:sldMk cId="577707228" sldId="454"/>
            <ac:spMk id="12" creationId="{42A4FC2C-047E-45A5-965D-8E1E3BF09BC6}"/>
          </ac:spMkLst>
        </pc:spChg>
      </pc:sldChg>
      <pc:sldChg chg="add">
        <pc:chgData name="Gavin Hazel" userId="44ebc46f-09d6-40b8-b451-0035c03b0f13" providerId="ADAL" clId="{BCF3EEDE-7EC0-4D02-98FA-4227E133BE04}" dt="2025-04-20T10:37:28.074" v="297"/>
        <pc:sldMkLst>
          <pc:docMk/>
          <pc:sldMk cId="2136696697" sldId="454"/>
        </pc:sldMkLst>
      </pc:sldChg>
      <pc:sldChg chg="add del">
        <pc:chgData name="Gavin Hazel" userId="44ebc46f-09d6-40b8-b451-0035c03b0f13" providerId="ADAL" clId="{BCF3EEDE-7EC0-4D02-98FA-4227E133BE04}" dt="2025-04-20T10:37:17.385" v="296" actId="2696"/>
        <pc:sldMkLst>
          <pc:docMk/>
          <pc:sldMk cId="3472910950" sldId="454"/>
        </pc:sldMkLst>
      </pc:sldChg>
      <pc:sldChg chg="delSp add del setBg delDesignElem">
        <pc:chgData name="Gavin Hazel" userId="44ebc46f-09d6-40b8-b451-0035c03b0f13" providerId="ADAL" clId="{BCF3EEDE-7EC0-4D02-98FA-4227E133BE04}" dt="2025-04-20T09:35:49.703" v="94" actId="2696"/>
        <pc:sldMkLst>
          <pc:docMk/>
          <pc:sldMk cId="738968753" sldId="459"/>
        </pc:sldMkLst>
        <pc:spChg chg="del">
          <ac:chgData name="Gavin Hazel" userId="44ebc46f-09d6-40b8-b451-0035c03b0f13" providerId="ADAL" clId="{BCF3EEDE-7EC0-4D02-98FA-4227E133BE04}" dt="2025-04-20T09:35:32.571" v="93"/>
          <ac:spMkLst>
            <pc:docMk/>
            <pc:sldMk cId="738968753" sldId="459"/>
            <ac:spMk id="15" creationId="{E51BA4DF-2BD4-4EC2-B1DB-B27C8AC71864}"/>
          </ac:spMkLst>
        </pc:spChg>
      </pc:sldChg>
      <pc:sldChg chg="add del">
        <pc:chgData name="Gavin Hazel" userId="44ebc46f-09d6-40b8-b451-0035c03b0f13" providerId="ADAL" clId="{BCF3EEDE-7EC0-4D02-98FA-4227E133BE04}" dt="2025-04-20T10:41:12.816" v="315" actId="2696"/>
        <pc:sldMkLst>
          <pc:docMk/>
          <pc:sldMk cId="1634802124" sldId="459"/>
        </pc:sldMkLst>
      </pc:sldChg>
      <pc:sldChg chg="add del">
        <pc:chgData name="Gavin Hazel" userId="44ebc46f-09d6-40b8-b451-0035c03b0f13" providerId="ADAL" clId="{BCF3EEDE-7EC0-4D02-98FA-4227E133BE04}" dt="2025-04-20T10:37:36.275" v="298" actId="2696"/>
        <pc:sldMkLst>
          <pc:docMk/>
          <pc:sldMk cId="2639613238" sldId="459"/>
        </pc:sldMkLst>
      </pc:sldChg>
      <pc:sldChg chg="add ord">
        <pc:chgData name="Gavin Hazel" userId="44ebc46f-09d6-40b8-b451-0035c03b0f13" providerId="ADAL" clId="{BCF3EEDE-7EC0-4D02-98FA-4227E133BE04}" dt="2025-04-20T10:59:45.337" v="401"/>
        <pc:sldMkLst>
          <pc:docMk/>
          <pc:sldMk cId="2844276688" sldId="459"/>
        </pc:sldMkLst>
      </pc:sldChg>
      <pc:sldChg chg="add del">
        <pc:chgData name="Gavin Hazel" userId="44ebc46f-09d6-40b8-b451-0035c03b0f13" providerId="ADAL" clId="{BCF3EEDE-7EC0-4D02-98FA-4227E133BE04}" dt="2025-04-20T10:53:30.636" v="383" actId="2696"/>
        <pc:sldMkLst>
          <pc:docMk/>
          <pc:sldMk cId="3612252399" sldId="459"/>
        </pc:sldMkLst>
      </pc:sldChg>
      <pc:sldChg chg="modSp add del mod">
        <pc:chgData name="Gavin Hazel" userId="44ebc46f-09d6-40b8-b451-0035c03b0f13" providerId="ADAL" clId="{BCF3EEDE-7EC0-4D02-98FA-4227E133BE04}" dt="2025-04-20T11:05:49.511" v="451" actId="1076"/>
        <pc:sldMkLst>
          <pc:docMk/>
          <pc:sldMk cId="819476024" sldId="460"/>
        </pc:sldMkLst>
        <pc:spChg chg="mod">
          <ac:chgData name="Gavin Hazel" userId="44ebc46f-09d6-40b8-b451-0035c03b0f13" providerId="ADAL" clId="{BCF3EEDE-7EC0-4D02-98FA-4227E133BE04}" dt="2025-04-20T11:05:37.494" v="450" actId="404"/>
          <ac:spMkLst>
            <pc:docMk/>
            <pc:sldMk cId="819476024" sldId="460"/>
            <ac:spMk id="3" creationId="{00000000-0000-0000-0000-000000000000}"/>
          </ac:spMkLst>
        </pc:spChg>
        <pc:spChg chg="mod">
          <ac:chgData name="Gavin Hazel" userId="44ebc46f-09d6-40b8-b451-0035c03b0f13" providerId="ADAL" clId="{BCF3EEDE-7EC0-4D02-98FA-4227E133BE04}" dt="2025-04-20T11:05:49.511" v="451" actId="1076"/>
          <ac:spMkLst>
            <pc:docMk/>
            <pc:sldMk cId="819476024" sldId="460"/>
            <ac:spMk id="4" creationId="{00000000-0000-0000-0000-000000000000}"/>
          </ac:spMkLst>
        </pc:spChg>
        <pc:spChg chg="mod">
          <ac:chgData name="Gavin Hazel" userId="44ebc46f-09d6-40b8-b451-0035c03b0f13" providerId="ADAL" clId="{BCF3EEDE-7EC0-4D02-98FA-4227E133BE04}" dt="2025-04-20T11:05:06.307" v="446" actId="20577"/>
          <ac:spMkLst>
            <pc:docMk/>
            <pc:sldMk cId="819476024" sldId="460"/>
            <ac:spMk id="7" creationId="{00000000-0000-0000-0000-000000000000}"/>
          </ac:spMkLst>
        </pc:spChg>
      </pc:sldChg>
      <pc:sldChg chg="addSp delSp modSp add del mod setBg delDesignElem">
        <pc:chgData name="Gavin Hazel" userId="44ebc46f-09d6-40b8-b451-0035c03b0f13" providerId="ADAL" clId="{BCF3EEDE-7EC0-4D02-98FA-4227E133BE04}" dt="2025-04-20T09:25:32.585" v="14"/>
        <pc:sldMkLst>
          <pc:docMk/>
          <pc:sldMk cId="1790777551" sldId="462"/>
        </pc:sldMkLst>
        <pc:spChg chg="mod">
          <ac:chgData name="Gavin Hazel" userId="44ebc46f-09d6-40b8-b451-0035c03b0f13" providerId="ADAL" clId="{BCF3EEDE-7EC0-4D02-98FA-4227E133BE04}" dt="2025-04-20T09:25:26.497" v="13"/>
          <ac:spMkLst>
            <pc:docMk/>
            <pc:sldMk cId="1790777551" sldId="462"/>
            <ac:spMk id="7" creationId="{D649B165-3212-B8B7-B26C-70D99FE05966}"/>
          </ac:spMkLst>
        </pc:spChg>
        <pc:cxnChg chg="add del">
          <ac:chgData name="Gavin Hazel" userId="44ebc46f-09d6-40b8-b451-0035c03b0f13" providerId="ADAL" clId="{BCF3EEDE-7EC0-4D02-98FA-4227E133BE04}" dt="2025-04-20T09:25:26.497" v="13"/>
          <ac:cxnSpMkLst>
            <pc:docMk/>
            <pc:sldMk cId="1790777551" sldId="462"/>
            <ac:cxnSpMk id="22" creationId="{249EDD1B-F94D-B4E6-ACAA-566B9A26FDE3}"/>
          </ac:cxnSpMkLst>
        </pc:cxnChg>
      </pc:sldChg>
      <pc:sldChg chg="add del">
        <pc:chgData name="Gavin Hazel" userId="44ebc46f-09d6-40b8-b451-0035c03b0f13" providerId="ADAL" clId="{BCF3EEDE-7EC0-4D02-98FA-4227E133BE04}" dt="2025-04-20T09:40:41.205" v="110" actId="47"/>
        <pc:sldMkLst>
          <pc:docMk/>
          <pc:sldMk cId="3260893811" sldId="463"/>
        </pc:sldMkLst>
      </pc:sldChg>
      <pc:sldChg chg="add del">
        <pc:chgData name="Gavin Hazel" userId="44ebc46f-09d6-40b8-b451-0035c03b0f13" providerId="ADAL" clId="{BCF3EEDE-7EC0-4D02-98FA-4227E133BE04}" dt="2025-04-20T09:40:41.205" v="110" actId="47"/>
        <pc:sldMkLst>
          <pc:docMk/>
          <pc:sldMk cId="867832547" sldId="465"/>
        </pc:sldMkLst>
      </pc:sldChg>
      <pc:sldChg chg="add del">
        <pc:chgData name="Gavin Hazel" userId="44ebc46f-09d6-40b8-b451-0035c03b0f13" providerId="ADAL" clId="{BCF3EEDE-7EC0-4D02-98FA-4227E133BE04}" dt="2025-04-20T09:29:50.858" v="53"/>
        <pc:sldMkLst>
          <pc:docMk/>
          <pc:sldMk cId="3012499593" sldId="466"/>
        </pc:sldMkLst>
      </pc:sldChg>
      <pc:sldChg chg="add del">
        <pc:chgData name="Gavin Hazel" userId="44ebc46f-09d6-40b8-b451-0035c03b0f13" providerId="ADAL" clId="{BCF3EEDE-7EC0-4D02-98FA-4227E133BE04}" dt="2025-04-20T09:29:43.990" v="51" actId="2696"/>
        <pc:sldMkLst>
          <pc:docMk/>
          <pc:sldMk cId="3310965890" sldId="466"/>
        </pc:sldMkLst>
      </pc:sldChg>
      <pc:sldChg chg="add">
        <pc:chgData name="Gavin Hazel" userId="44ebc46f-09d6-40b8-b451-0035c03b0f13" providerId="ADAL" clId="{BCF3EEDE-7EC0-4D02-98FA-4227E133BE04}" dt="2025-04-20T09:29:54.694" v="54"/>
        <pc:sldMkLst>
          <pc:docMk/>
          <pc:sldMk cId="4045444930" sldId="466"/>
        </pc:sldMkLst>
      </pc:sldChg>
      <pc:sldChg chg="addSp delSp modSp add del mod ord setBg delDesignElem">
        <pc:chgData name="Gavin Hazel" userId="44ebc46f-09d6-40b8-b451-0035c03b0f13" providerId="ADAL" clId="{BCF3EEDE-7EC0-4D02-98FA-4227E133BE04}" dt="2025-04-20T11:07:54.895" v="497" actId="20577"/>
        <pc:sldMkLst>
          <pc:docMk/>
          <pc:sldMk cId="3257896817" sldId="467"/>
        </pc:sldMkLst>
        <pc:spChg chg="mod">
          <ac:chgData name="Gavin Hazel" userId="44ebc46f-09d6-40b8-b451-0035c03b0f13" providerId="ADAL" clId="{BCF3EEDE-7EC0-4D02-98FA-4227E133BE04}" dt="2025-04-20T11:07:54.895" v="497" actId="20577"/>
          <ac:spMkLst>
            <pc:docMk/>
            <pc:sldMk cId="3257896817" sldId="467"/>
            <ac:spMk id="2" creationId="{02CE3D9A-709E-7E1B-4903-5233AAED769D}"/>
          </ac:spMkLst>
        </pc:spChg>
        <pc:spChg chg="add del">
          <ac:chgData name="Gavin Hazel" userId="44ebc46f-09d6-40b8-b451-0035c03b0f13" providerId="ADAL" clId="{BCF3EEDE-7EC0-4D02-98FA-4227E133BE04}" dt="2025-04-20T09:25:26.497" v="13"/>
          <ac:spMkLst>
            <pc:docMk/>
            <pc:sldMk cId="3257896817" sldId="467"/>
            <ac:spMk id="9" creationId="{C0763A76-9F1C-4FC5-82B7-DD475DA461B2}"/>
          </ac:spMkLst>
        </pc:spChg>
        <pc:spChg chg="add del">
          <ac:chgData name="Gavin Hazel" userId="44ebc46f-09d6-40b8-b451-0035c03b0f13" providerId="ADAL" clId="{BCF3EEDE-7EC0-4D02-98FA-4227E133BE04}" dt="2025-04-20T09:25:26.497" v="13"/>
          <ac:spMkLst>
            <pc:docMk/>
            <pc:sldMk cId="3257896817" sldId="467"/>
            <ac:spMk id="11" creationId="{E81BF4F6-F2CF-4984-9D14-D6966D92F99F}"/>
          </ac:spMkLst>
        </pc:spChg>
      </pc:sldChg>
      <pc:sldChg chg="addSp delSp modSp add del mod setBg delDesignElem">
        <pc:chgData name="Gavin Hazel" userId="44ebc46f-09d6-40b8-b451-0035c03b0f13" providerId="ADAL" clId="{BCF3EEDE-7EC0-4D02-98FA-4227E133BE04}" dt="2025-04-20T09:30:35.804" v="56" actId="47"/>
        <pc:sldMkLst>
          <pc:docMk/>
          <pc:sldMk cId="1633495147" sldId="468"/>
        </pc:sldMkLst>
        <pc:spChg chg="mod">
          <ac:chgData name="Gavin Hazel" userId="44ebc46f-09d6-40b8-b451-0035c03b0f13" providerId="ADAL" clId="{BCF3EEDE-7EC0-4D02-98FA-4227E133BE04}" dt="2025-04-20T09:25:26.497" v="13"/>
          <ac:spMkLst>
            <pc:docMk/>
            <pc:sldMk cId="1633495147" sldId="468"/>
            <ac:spMk id="3" creationId="{11E5C36E-187D-CE5B-3CE4-72AF5BC31784}"/>
          </ac:spMkLst>
        </pc:spChg>
        <pc:spChg chg="add del">
          <ac:chgData name="Gavin Hazel" userId="44ebc46f-09d6-40b8-b451-0035c03b0f13" providerId="ADAL" clId="{BCF3EEDE-7EC0-4D02-98FA-4227E133BE04}" dt="2025-04-20T09:25:26.497" v="13"/>
          <ac:spMkLst>
            <pc:docMk/>
            <pc:sldMk cId="1633495147" sldId="468"/>
            <ac:spMk id="9" creationId="{B210AC1D-4063-4C6E-9528-FA9C4C0C18E6}"/>
          </ac:spMkLst>
        </pc:spChg>
        <pc:spChg chg="add del">
          <ac:chgData name="Gavin Hazel" userId="44ebc46f-09d6-40b8-b451-0035c03b0f13" providerId="ADAL" clId="{BCF3EEDE-7EC0-4D02-98FA-4227E133BE04}" dt="2025-04-20T09:25:26.497" v="13"/>
          <ac:spMkLst>
            <pc:docMk/>
            <pc:sldMk cId="1633495147" sldId="468"/>
            <ac:spMk id="11" creationId="{02F8C595-E68C-4306-AED8-DC7826A0A506}"/>
          </ac:spMkLst>
        </pc:spChg>
      </pc:sldChg>
      <pc:sldChg chg="add del">
        <pc:chgData name="Gavin Hazel" userId="44ebc46f-09d6-40b8-b451-0035c03b0f13" providerId="ADAL" clId="{BCF3EEDE-7EC0-4D02-98FA-4227E133BE04}" dt="2025-04-20T09:38:52.264" v="103" actId="47"/>
        <pc:sldMkLst>
          <pc:docMk/>
          <pc:sldMk cId="459060939" sldId="471"/>
        </pc:sldMkLst>
      </pc:sldChg>
      <pc:sldChg chg="add del">
        <pc:chgData name="Gavin Hazel" userId="44ebc46f-09d6-40b8-b451-0035c03b0f13" providerId="ADAL" clId="{BCF3EEDE-7EC0-4D02-98FA-4227E133BE04}" dt="2025-04-20T09:29:33.170" v="50" actId="47"/>
        <pc:sldMkLst>
          <pc:docMk/>
          <pc:sldMk cId="2921438494" sldId="472"/>
        </pc:sldMkLst>
      </pc:sldChg>
      <pc:sldChg chg="modSp add mod ord">
        <pc:chgData name="Gavin Hazel" userId="44ebc46f-09d6-40b8-b451-0035c03b0f13" providerId="ADAL" clId="{BCF3EEDE-7EC0-4D02-98FA-4227E133BE04}" dt="2025-04-20T10:35:01.070" v="287"/>
        <pc:sldMkLst>
          <pc:docMk/>
          <pc:sldMk cId="2196945180" sldId="473"/>
        </pc:sldMkLst>
        <pc:spChg chg="mod">
          <ac:chgData name="Gavin Hazel" userId="44ebc46f-09d6-40b8-b451-0035c03b0f13" providerId="ADAL" clId="{BCF3EEDE-7EC0-4D02-98FA-4227E133BE04}" dt="2025-04-20T09:42:17.175" v="160" actId="313"/>
          <ac:spMkLst>
            <pc:docMk/>
            <pc:sldMk cId="2196945180" sldId="473"/>
            <ac:spMk id="2" creationId="{F51C7A60-32A8-49FC-92E9-B85BEF602673}"/>
          </ac:spMkLst>
        </pc:spChg>
        <pc:spChg chg="mod">
          <ac:chgData name="Gavin Hazel" userId="44ebc46f-09d6-40b8-b451-0035c03b0f13" providerId="ADAL" clId="{BCF3EEDE-7EC0-4D02-98FA-4227E133BE04}" dt="2025-04-20T09:41:35.538" v="112" actId="27636"/>
          <ac:spMkLst>
            <pc:docMk/>
            <pc:sldMk cId="2196945180" sldId="473"/>
            <ac:spMk id="3" creationId="{6E3BB239-71D7-731D-B0FD-9CC09179F38A}"/>
          </ac:spMkLst>
        </pc:spChg>
      </pc:sldChg>
      <pc:sldChg chg="addSp delSp add del setBg delDesignElem">
        <pc:chgData name="Gavin Hazel" userId="44ebc46f-09d6-40b8-b451-0035c03b0f13" providerId="ADAL" clId="{BCF3EEDE-7EC0-4D02-98FA-4227E133BE04}" dt="2025-04-20T09:25:32.585" v="14"/>
        <pc:sldMkLst>
          <pc:docMk/>
          <pc:sldMk cId="1364246333" sldId="476"/>
        </pc:sldMkLst>
        <pc:spChg chg="add del">
          <ac:chgData name="Gavin Hazel" userId="44ebc46f-09d6-40b8-b451-0035c03b0f13" providerId="ADAL" clId="{BCF3EEDE-7EC0-4D02-98FA-4227E133BE04}" dt="2025-04-20T09:25:26.497" v="13"/>
          <ac:spMkLst>
            <pc:docMk/>
            <pc:sldMk cId="1364246333" sldId="476"/>
            <ac:spMk id="20" creationId="{B210AC1D-4063-4C6E-9528-FA9C4C0C18E6}"/>
          </ac:spMkLst>
        </pc:spChg>
        <pc:spChg chg="add del">
          <ac:chgData name="Gavin Hazel" userId="44ebc46f-09d6-40b8-b451-0035c03b0f13" providerId="ADAL" clId="{BCF3EEDE-7EC0-4D02-98FA-4227E133BE04}" dt="2025-04-20T09:25:26.497" v="13"/>
          <ac:spMkLst>
            <pc:docMk/>
            <pc:sldMk cId="1364246333" sldId="476"/>
            <ac:spMk id="22" creationId="{02F8C595-E68C-4306-AED8-DC7826A0A506}"/>
          </ac:spMkLst>
        </pc:spChg>
      </pc:sldChg>
      <pc:sldChg chg="addSp delSp add del setBg delDesignElem">
        <pc:chgData name="Gavin Hazel" userId="44ebc46f-09d6-40b8-b451-0035c03b0f13" providerId="ADAL" clId="{BCF3EEDE-7EC0-4D02-98FA-4227E133BE04}" dt="2025-04-20T10:54:20.443" v="388"/>
        <pc:sldMkLst>
          <pc:docMk/>
          <pc:sldMk cId="1747884396" sldId="1352"/>
        </pc:sldMkLst>
        <pc:spChg chg="add del">
          <ac:chgData name="Gavin Hazel" userId="44ebc46f-09d6-40b8-b451-0035c03b0f13" providerId="ADAL" clId="{BCF3EEDE-7EC0-4D02-98FA-4227E133BE04}" dt="2025-04-20T10:54:20.443" v="388"/>
          <ac:spMkLst>
            <pc:docMk/>
            <pc:sldMk cId="1747884396" sldId="1352"/>
            <ac:spMk id="8" creationId="{081EA652-8C6A-4E69-BEB9-170809474553}"/>
          </ac:spMkLst>
        </pc:spChg>
        <pc:spChg chg="add del">
          <ac:chgData name="Gavin Hazel" userId="44ebc46f-09d6-40b8-b451-0035c03b0f13" providerId="ADAL" clId="{BCF3EEDE-7EC0-4D02-98FA-4227E133BE04}" dt="2025-04-20T10:54:20.443" v="388"/>
          <ac:spMkLst>
            <pc:docMk/>
            <pc:sldMk cId="1747884396" sldId="1352"/>
            <ac:spMk id="10" creationId="{5298780A-33B9-4EA2-8F67-DE68AD62841B}"/>
          </ac:spMkLst>
        </pc:spChg>
        <pc:spChg chg="add del">
          <ac:chgData name="Gavin Hazel" userId="44ebc46f-09d6-40b8-b451-0035c03b0f13" providerId="ADAL" clId="{BCF3EEDE-7EC0-4D02-98FA-4227E133BE04}" dt="2025-04-20T10:54:20.443" v="388"/>
          <ac:spMkLst>
            <pc:docMk/>
            <pc:sldMk cId="1747884396" sldId="1352"/>
            <ac:spMk id="12" creationId="{7F488E8B-4E1E-4402-8935-D4E6C02615C7}"/>
          </ac:spMkLst>
        </pc:spChg>
      </pc:sldChg>
      <pc:sldChg chg="addSp modSp add del mod setBg">
        <pc:chgData name="Gavin Hazel" userId="44ebc46f-09d6-40b8-b451-0035c03b0f13" providerId="ADAL" clId="{BCF3EEDE-7EC0-4D02-98FA-4227E133BE04}" dt="2025-04-20T10:54:07.376" v="385" actId="2696"/>
        <pc:sldMkLst>
          <pc:docMk/>
          <pc:sldMk cId="3190036209" sldId="1352"/>
        </pc:sldMkLst>
        <pc:spChg chg="mod">
          <ac:chgData name="Gavin Hazel" userId="44ebc46f-09d6-40b8-b451-0035c03b0f13" providerId="ADAL" clId="{BCF3EEDE-7EC0-4D02-98FA-4227E133BE04}" dt="2025-04-20T10:30:31.322" v="243" actId="26606"/>
          <ac:spMkLst>
            <pc:docMk/>
            <pc:sldMk cId="3190036209" sldId="1352"/>
            <ac:spMk id="2" creationId="{859A2496-B0C6-C398-89C1-63637B574DD0}"/>
          </ac:spMkLst>
        </pc:spChg>
        <pc:spChg chg="mod">
          <ac:chgData name="Gavin Hazel" userId="44ebc46f-09d6-40b8-b451-0035c03b0f13" providerId="ADAL" clId="{BCF3EEDE-7EC0-4D02-98FA-4227E133BE04}" dt="2025-04-20T10:30:31.322" v="243" actId="26606"/>
          <ac:spMkLst>
            <pc:docMk/>
            <pc:sldMk cId="3190036209" sldId="1352"/>
            <ac:spMk id="3" creationId="{F4E62E98-18BE-B05B-214D-3C0C16D13332}"/>
          </ac:spMkLst>
        </pc:spChg>
        <pc:spChg chg="add">
          <ac:chgData name="Gavin Hazel" userId="44ebc46f-09d6-40b8-b451-0035c03b0f13" providerId="ADAL" clId="{BCF3EEDE-7EC0-4D02-98FA-4227E133BE04}" dt="2025-04-20T10:30:31.322" v="243" actId="26606"/>
          <ac:spMkLst>
            <pc:docMk/>
            <pc:sldMk cId="3190036209" sldId="1352"/>
            <ac:spMk id="8" creationId="{081EA652-8C6A-4E69-BEB9-170809474553}"/>
          </ac:spMkLst>
        </pc:spChg>
        <pc:spChg chg="add">
          <ac:chgData name="Gavin Hazel" userId="44ebc46f-09d6-40b8-b451-0035c03b0f13" providerId="ADAL" clId="{BCF3EEDE-7EC0-4D02-98FA-4227E133BE04}" dt="2025-04-20T10:30:31.322" v="243" actId="26606"/>
          <ac:spMkLst>
            <pc:docMk/>
            <pc:sldMk cId="3190036209" sldId="1352"/>
            <ac:spMk id="10" creationId="{5298780A-33B9-4EA2-8F67-DE68AD62841B}"/>
          </ac:spMkLst>
        </pc:spChg>
        <pc:spChg chg="add">
          <ac:chgData name="Gavin Hazel" userId="44ebc46f-09d6-40b8-b451-0035c03b0f13" providerId="ADAL" clId="{BCF3EEDE-7EC0-4D02-98FA-4227E133BE04}" dt="2025-04-20T10:30:31.322" v="243" actId="26606"/>
          <ac:spMkLst>
            <pc:docMk/>
            <pc:sldMk cId="3190036209" sldId="1352"/>
            <ac:spMk id="12" creationId="{7F488E8B-4E1E-4402-8935-D4E6C02615C7}"/>
          </ac:spMkLst>
        </pc:spChg>
      </pc:sldChg>
      <pc:sldChg chg="add ord">
        <pc:chgData name="Gavin Hazel" userId="44ebc46f-09d6-40b8-b451-0035c03b0f13" providerId="ADAL" clId="{BCF3EEDE-7EC0-4D02-98FA-4227E133BE04}" dt="2025-04-20T10:59:41.846" v="399"/>
        <pc:sldMkLst>
          <pc:docMk/>
          <pc:sldMk cId="4107766588" sldId="1352"/>
        </pc:sldMkLst>
      </pc:sldChg>
      <pc:sldChg chg="addSp delSp modSp add del setBg modAnim delDesignElem modNotesTx">
        <pc:chgData name="Gavin Hazel" userId="44ebc46f-09d6-40b8-b451-0035c03b0f13" providerId="ADAL" clId="{BCF3EEDE-7EC0-4D02-98FA-4227E133BE04}" dt="2025-04-20T11:07:00.196" v="491" actId="20577"/>
        <pc:sldMkLst>
          <pc:docMk/>
          <pc:sldMk cId="1200400939" sldId="1353"/>
        </pc:sldMkLst>
        <pc:spChg chg="mod">
          <ac:chgData name="Gavin Hazel" userId="44ebc46f-09d6-40b8-b451-0035c03b0f13" providerId="ADAL" clId="{BCF3EEDE-7EC0-4D02-98FA-4227E133BE04}" dt="2025-04-20T09:27:43.001" v="45"/>
          <ac:spMkLst>
            <pc:docMk/>
            <pc:sldMk cId="1200400939" sldId="1353"/>
            <ac:spMk id="2" creationId="{66F41566-14E0-B08E-DAB0-E331142EC04D}"/>
          </ac:spMkLst>
        </pc:spChg>
        <pc:spChg chg="mod">
          <ac:chgData name="Gavin Hazel" userId="44ebc46f-09d6-40b8-b451-0035c03b0f13" providerId="ADAL" clId="{BCF3EEDE-7EC0-4D02-98FA-4227E133BE04}" dt="2025-04-20T09:27:47.616" v="46" actId="20577"/>
          <ac:spMkLst>
            <pc:docMk/>
            <pc:sldMk cId="1200400939" sldId="1353"/>
            <ac:spMk id="3" creationId="{76F7C173-52FF-033D-4D82-2ED6DF8D5CCE}"/>
          </ac:spMkLst>
        </pc:spChg>
        <pc:spChg chg="add del">
          <ac:chgData name="Gavin Hazel" userId="44ebc46f-09d6-40b8-b451-0035c03b0f13" providerId="ADAL" clId="{BCF3EEDE-7EC0-4D02-98FA-4227E133BE04}" dt="2025-04-20T09:25:26.497" v="13"/>
          <ac:spMkLst>
            <pc:docMk/>
            <pc:sldMk cId="1200400939" sldId="1353"/>
            <ac:spMk id="10" creationId="{ECC07320-C2CA-4E29-8481-9D9E143C7788}"/>
          </ac:spMkLst>
        </pc:spChg>
      </pc:sldChg>
      <pc:sldChg chg="add del">
        <pc:chgData name="Gavin Hazel" userId="44ebc46f-09d6-40b8-b451-0035c03b0f13" providerId="ADAL" clId="{BCF3EEDE-7EC0-4D02-98FA-4227E133BE04}" dt="2025-04-20T09:29:59.107" v="55" actId="47"/>
        <pc:sldMkLst>
          <pc:docMk/>
          <pc:sldMk cId="1966757365" sldId="1354"/>
        </pc:sldMkLst>
      </pc:sldChg>
      <pc:sldChg chg="add del setBg">
        <pc:chgData name="Gavin Hazel" userId="44ebc46f-09d6-40b8-b451-0035c03b0f13" providerId="ADAL" clId="{BCF3EEDE-7EC0-4D02-98FA-4227E133BE04}" dt="2025-04-20T10:57:26.305" v="390" actId="2696"/>
        <pc:sldMkLst>
          <pc:docMk/>
          <pc:sldMk cId="2284357958" sldId="1354"/>
        </pc:sldMkLst>
      </pc:sldChg>
      <pc:sldChg chg="add">
        <pc:chgData name="Gavin Hazel" userId="44ebc46f-09d6-40b8-b451-0035c03b0f13" providerId="ADAL" clId="{BCF3EEDE-7EC0-4D02-98FA-4227E133BE04}" dt="2025-04-20T10:57:42.262" v="391"/>
        <pc:sldMkLst>
          <pc:docMk/>
          <pc:sldMk cId="2389633850" sldId="1354"/>
        </pc:sldMkLst>
      </pc:sldChg>
      <pc:sldChg chg="addSp delSp add del setBg delDesignElem">
        <pc:chgData name="Gavin Hazel" userId="44ebc46f-09d6-40b8-b451-0035c03b0f13" providerId="ADAL" clId="{BCF3EEDE-7EC0-4D02-98FA-4227E133BE04}" dt="2025-04-20T09:25:26.497" v="13"/>
        <pc:sldMkLst>
          <pc:docMk/>
          <pc:sldMk cId="3642548639" sldId="1354"/>
        </pc:sldMkLst>
        <pc:spChg chg="add del">
          <ac:chgData name="Gavin Hazel" userId="44ebc46f-09d6-40b8-b451-0035c03b0f13" providerId="ADAL" clId="{BCF3EEDE-7EC0-4D02-98FA-4227E133BE04}" dt="2025-04-20T09:25:26.497" v="13"/>
          <ac:spMkLst>
            <pc:docMk/>
            <pc:sldMk cId="3642548639" sldId="1354"/>
            <ac:spMk id="21" creationId="{53B021B3-DE93-4AB7-8A18-CF5F1CED88B8}"/>
          </ac:spMkLst>
        </pc:spChg>
        <pc:spChg chg="add del">
          <ac:chgData name="Gavin Hazel" userId="44ebc46f-09d6-40b8-b451-0035c03b0f13" providerId="ADAL" clId="{BCF3EEDE-7EC0-4D02-98FA-4227E133BE04}" dt="2025-04-20T09:25:26.497" v="13"/>
          <ac:spMkLst>
            <pc:docMk/>
            <pc:sldMk cId="3642548639" sldId="1354"/>
            <ac:spMk id="22" creationId="{52D502E5-F6B4-4D58-B4AE-FC466FF15EE8}"/>
          </ac:spMkLst>
        </pc:spChg>
        <pc:spChg chg="add del">
          <ac:chgData name="Gavin Hazel" userId="44ebc46f-09d6-40b8-b451-0035c03b0f13" providerId="ADAL" clId="{BCF3EEDE-7EC0-4D02-98FA-4227E133BE04}" dt="2025-04-20T09:25:26.497" v="13"/>
          <ac:spMkLst>
            <pc:docMk/>
            <pc:sldMk cId="3642548639" sldId="1354"/>
            <ac:spMk id="23" creationId="{9DECDBF4-02B6-4BB4-B65B-B8107AD6A9E8}"/>
          </ac:spMkLst>
        </pc:spChg>
      </pc:sldChg>
      <pc:sldChg chg="add del ord setBg">
        <pc:chgData name="Gavin Hazel" userId="44ebc46f-09d6-40b8-b451-0035c03b0f13" providerId="ADAL" clId="{BCF3EEDE-7EC0-4D02-98FA-4227E133BE04}" dt="2025-04-20T10:22:22.012" v="209" actId="2696"/>
        <pc:sldMkLst>
          <pc:docMk/>
          <pc:sldMk cId="929050152" sldId="1355"/>
        </pc:sldMkLst>
      </pc:sldChg>
      <pc:sldChg chg="add">
        <pc:chgData name="Gavin Hazel" userId="44ebc46f-09d6-40b8-b451-0035c03b0f13" providerId="ADAL" clId="{BCF3EEDE-7EC0-4D02-98FA-4227E133BE04}" dt="2025-04-20T10:22:28.270" v="210"/>
        <pc:sldMkLst>
          <pc:docMk/>
          <pc:sldMk cId="3203824863" sldId="1355"/>
        </pc:sldMkLst>
      </pc:sldChg>
      <pc:sldChg chg="modSp add mod">
        <pc:chgData name="Gavin Hazel" userId="44ebc46f-09d6-40b8-b451-0035c03b0f13" providerId="ADAL" clId="{BCF3EEDE-7EC0-4D02-98FA-4227E133BE04}" dt="2025-04-20T11:00:41.123" v="421" actId="20577"/>
        <pc:sldMkLst>
          <pc:docMk/>
          <pc:sldMk cId="1213707193" sldId="1367"/>
        </pc:sldMkLst>
        <pc:spChg chg="mod">
          <ac:chgData name="Gavin Hazel" userId="44ebc46f-09d6-40b8-b451-0035c03b0f13" providerId="ADAL" clId="{BCF3EEDE-7EC0-4D02-98FA-4227E133BE04}" dt="2025-04-20T11:00:41.123" v="421" actId="20577"/>
          <ac:spMkLst>
            <pc:docMk/>
            <pc:sldMk cId="1213707193" sldId="1367"/>
            <ac:spMk id="3" creationId="{D0E96259-A509-C0AB-CB1C-66A01E6E9F8F}"/>
          </ac:spMkLst>
        </pc:spChg>
      </pc:sldChg>
      <pc:sldChg chg="add ord">
        <pc:chgData name="Gavin Hazel" userId="44ebc46f-09d6-40b8-b451-0035c03b0f13" providerId="ADAL" clId="{BCF3EEDE-7EC0-4D02-98FA-4227E133BE04}" dt="2025-04-20T11:00:55.121" v="423"/>
        <pc:sldMkLst>
          <pc:docMk/>
          <pc:sldMk cId="3452498605" sldId="1368"/>
        </pc:sldMkLst>
      </pc:sldChg>
      <pc:sldChg chg="modSp add mod">
        <pc:chgData name="Gavin Hazel" userId="44ebc46f-09d6-40b8-b451-0035c03b0f13" providerId="ADAL" clId="{BCF3EEDE-7EC0-4D02-98FA-4227E133BE04}" dt="2025-04-20T11:00:14.388" v="417" actId="20577"/>
        <pc:sldMkLst>
          <pc:docMk/>
          <pc:sldMk cId="2035741087" sldId="1369"/>
        </pc:sldMkLst>
        <pc:spChg chg="mod">
          <ac:chgData name="Gavin Hazel" userId="44ebc46f-09d6-40b8-b451-0035c03b0f13" providerId="ADAL" clId="{BCF3EEDE-7EC0-4D02-98FA-4227E133BE04}" dt="2025-04-20T10:51:59.353" v="359" actId="20577"/>
          <ac:spMkLst>
            <pc:docMk/>
            <pc:sldMk cId="2035741087" sldId="1369"/>
            <ac:spMk id="2" creationId="{CF84474C-0FDC-C3BF-752F-9C99A76F2DDB}"/>
          </ac:spMkLst>
        </pc:spChg>
        <pc:spChg chg="mod">
          <ac:chgData name="Gavin Hazel" userId="44ebc46f-09d6-40b8-b451-0035c03b0f13" providerId="ADAL" clId="{BCF3EEDE-7EC0-4D02-98FA-4227E133BE04}" dt="2025-04-20T11:00:14.388" v="417" actId="20577"/>
          <ac:spMkLst>
            <pc:docMk/>
            <pc:sldMk cId="2035741087" sldId="1369"/>
            <ac:spMk id="3" creationId="{F40EF853-A9B8-4EF4-A0ED-1AEB33F8F649}"/>
          </ac:spMkLst>
        </pc:spChg>
      </pc:sldChg>
      <pc:sldChg chg="add">
        <pc:chgData name="Gavin Hazel" userId="44ebc46f-09d6-40b8-b451-0035c03b0f13" providerId="ADAL" clId="{BCF3EEDE-7EC0-4D02-98FA-4227E133BE04}" dt="2025-04-20T11:01:51.867" v="425"/>
        <pc:sldMkLst>
          <pc:docMk/>
          <pc:sldMk cId="3428860303" sldId="1370"/>
        </pc:sldMkLst>
      </pc:sldChg>
      <pc:sldChg chg="add del ord">
        <pc:chgData name="Gavin Hazel" userId="44ebc46f-09d6-40b8-b451-0035c03b0f13" providerId="ADAL" clId="{BCF3EEDE-7EC0-4D02-98FA-4227E133BE04}" dt="2025-04-20T11:01:31.387" v="424" actId="2696"/>
        <pc:sldMkLst>
          <pc:docMk/>
          <pc:sldMk cId="3961489536" sldId="1370"/>
        </pc:sldMkLst>
      </pc:sldChg>
      <pc:sldChg chg="add del">
        <pc:chgData name="Gavin Hazel" userId="44ebc46f-09d6-40b8-b451-0035c03b0f13" providerId="ADAL" clId="{BCF3EEDE-7EC0-4D02-98FA-4227E133BE04}" dt="2025-04-20T10:36:51.739" v="291"/>
        <pc:sldMkLst>
          <pc:docMk/>
          <pc:sldMk cId="1953624573" sldId="1371"/>
        </pc:sldMkLst>
      </pc:sldChg>
      <pc:sldChg chg="modSp add mod">
        <pc:chgData name="Gavin Hazel" userId="44ebc46f-09d6-40b8-b451-0035c03b0f13" providerId="ADAL" clId="{BCF3EEDE-7EC0-4D02-98FA-4227E133BE04}" dt="2025-04-20T10:37:12.666" v="293" actId="27636"/>
        <pc:sldMkLst>
          <pc:docMk/>
          <pc:sldMk cId="3845636565" sldId="1371"/>
        </pc:sldMkLst>
        <pc:spChg chg="mod">
          <ac:chgData name="Gavin Hazel" userId="44ebc46f-09d6-40b8-b451-0035c03b0f13" providerId="ADAL" clId="{BCF3EEDE-7EC0-4D02-98FA-4227E133BE04}" dt="2025-04-20T10:37:12.666" v="293" actId="27636"/>
          <ac:spMkLst>
            <pc:docMk/>
            <pc:sldMk cId="3845636565" sldId="1371"/>
            <ac:spMk id="2" creationId="{00000000-0000-0000-0000-000000000000}"/>
          </ac:spMkLst>
        </pc:spChg>
      </pc:sldChg>
      <pc:sldChg chg="add">
        <pc:chgData name="Gavin Hazel" userId="44ebc46f-09d6-40b8-b451-0035c03b0f13" providerId="ADAL" clId="{BCF3EEDE-7EC0-4D02-98FA-4227E133BE04}" dt="2025-04-20T10:37:12.571" v="292"/>
        <pc:sldMkLst>
          <pc:docMk/>
          <pc:sldMk cId="813454668" sldId="1372"/>
        </pc:sldMkLst>
      </pc:sldChg>
      <pc:sldChg chg="modSp add del mod">
        <pc:chgData name="Gavin Hazel" userId="44ebc46f-09d6-40b8-b451-0035c03b0f13" providerId="ADAL" clId="{BCF3EEDE-7EC0-4D02-98FA-4227E133BE04}" dt="2025-04-20T10:40:47.149" v="303" actId="2696"/>
        <pc:sldMkLst>
          <pc:docMk/>
          <pc:sldMk cId="3109938796" sldId="1373"/>
        </pc:sldMkLst>
        <pc:spChg chg="mod">
          <ac:chgData name="Gavin Hazel" userId="44ebc46f-09d6-40b8-b451-0035c03b0f13" providerId="ADAL" clId="{BCF3EEDE-7EC0-4D02-98FA-4227E133BE04}" dt="2025-04-20T10:40:43.331" v="301" actId="27636"/>
          <ac:spMkLst>
            <pc:docMk/>
            <pc:sldMk cId="3109938796" sldId="1373"/>
            <ac:spMk id="2" creationId="{00000000-0000-0000-0000-000000000000}"/>
          </ac:spMkLst>
        </pc:spChg>
        <pc:spChg chg="mod">
          <ac:chgData name="Gavin Hazel" userId="44ebc46f-09d6-40b8-b451-0035c03b0f13" providerId="ADAL" clId="{BCF3EEDE-7EC0-4D02-98FA-4227E133BE04}" dt="2025-04-20T10:40:43.347" v="302" actId="27636"/>
          <ac:spMkLst>
            <pc:docMk/>
            <pc:sldMk cId="3109938796" sldId="1373"/>
            <ac:spMk id="3" creationId="{00000000-0000-0000-0000-000000000000}"/>
          </ac:spMkLst>
        </pc:spChg>
      </pc:sldChg>
      <pc:sldChg chg="modSp add mod">
        <pc:chgData name="Gavin Hazel" userId="44ebc46f-09d6-40b8-b451-0035c03b0f13" providerId="ADAL" clId="{BCF3EEDE-7EC0-4D02-98FA-4227E133BE04}" dt="2025-04-20T10:40:55.883" v="314" actId="20577"/>
        <pc:sldMkLst>
          <pc:docMk/>
          <pc:sldMk cId="3615007025" sldId="1373"/>
        </pc:sldMkLst>
        <pc:spChg chg="mod">
          <ac:chgData name="Gavin Hazel" userId="44ebc46f-09d6-40b8-b451-0035c03b0f13" providerId="ADAL" clId="{BCF3EEDE-7EC0-4D02-98FA-4227E133BE04}" dt="2025-04-20T10:40:55.883" v="314" actId="20577"/>
          <ac:spMkLst>
            <pc:docMk/>
            <pc:sldMk cId="3615007025" sldId="1373"/>
            <ac:spMk id="3" creationId="{00000000-0000-0000-0000-000000000000}"/>
          </ac:spMkLst>
        </pc:spChg>
      </pc:sldChg>
      <pc:sldChg chg="addSp modSp new mod setBg">
        <pc:chgData name="Gavin Hazel" userId="44ebc46f-09d6-40b8-b451-0035c03b0f13" providerId="ADAL" clId="{BCF3EEDE-7EC0-4D02-98FA-4227E133BE04}" dt="2025-04-20T10:53:04.555" v="382" actId="26606"/>
        <pc:sldMkLst>
          <pc:docMk/>
          <pc:sldMk cId="3404641110" sldId="1374"/>
        </pc:sldMkLst>
        <pc:spChg chg="mod">
          <ac:chgData name="Gavin Hazel" userId="44ebc46f-09d6-40b8-b451-0035c03b0f13" providerId="ADAL" clId="{BCF3EEDE-7EC0-4D02-98FA-4227E133BE04}" dt="2025-04-20T10:53:04.555" v="382" actId="26606"/>
          <ac:spMkLst>
            <pc:docMk/>
            <pc:sldMk cId="3404641110" sldId="1374"/>
            <ac:spMk id="2" creationId="{28FA4336-0A84-8787-8410-B53D7727C746}"/>
          </ac:spMkLst>
        </pc:spChg>
        <pc:spChg chg="mod">
          <ac:chgData name="Gavin Hazel" userId="44ebc46f-09d6-40b8-b451-0035c03b0f13" providerId="ADAL" clId="{BCF3EEDE-7EC0-4D02-98FA-4227E133BE04}" dt="2025-04-20T10:53:04.555" v="382" actId="26606"/>
          <ac:spMkLst>
            <pc:docMk/>
            <pc:sldMk cId="3404641110" sldId="1374"/>
            <ac:spMk id="3" creationId="{F66D05E4-37E9-3E45-FB30-16164E0DCCCB}"/>
          </ac:spMkLst>
        </pc:spChg>
        <pc:spChg chg="add">
          <ac:chgData name="Gavin Hazel" userId="44ebc46f-09d6-40b8-b451-0035c03b0f13" providerId="ADAL" clId="{BCF3EEDE-7EC0-4D02-98FA-4227E133BE04}" dt="2025-04-20T10:53:04.555" v="382" actId="26606"/>
          <ac:spMkLst>
            <pc:docMk/>
            <pc:sldMk cId="3404641110" sldId="1374"/>
            <ac:spMk id="8" creationId="{BAD76F3E-3A97-486B-B402-44400A8B9173}"/>
          </ac:spMkLst>
        </pc:spChg>
        <pc:spChg chg="add">
          <ac:chgData name="Gavin Hazel" userId="44ebc46f-09d6-40b8-b451-0035c03b0f13" providerId="ADAL" clId="{BCF3EEDE-7EC0-4D02-98FA-4227E133BE04}" dt="2025-04-20T10:53:04.555" v="382" actId="26606"/>
          <ac:spMkLst>
            <pc:docMk/>
            <pc:sldMk cId="3404641110" sldId="1374"/>
            <ac:spMk id="10" creationId="{391F6B52-91F4-4AEB-B6DB-29FEBCF28C8B}"/>
          </ac:spMkLst>
        </pc:spChg>
        <pc:spChg chg="add">
          <ac:chgData name="Gavin Hazel" userId="44ebc46f-09d6-40b8-b451-0035c03b0f13" providerId="ADAL" clId="{BCF3EEDE-7EC0-4D02-98FA-4227E133BE04}" dt="2025-04-20T10:53:04.555" v="382" actId="26606"/>
          <ac:spMkLst>
            <pc:docMk/>
            <pc:sldMk cId="3404641110" sldId="1374"/>
            <ac:spMk id="12" creationId="{2CD6F061-7C53-44F4-9794-953DB70A451B}"/>
          </ac:spMkLst>
        </pc:spChg>
      </pc:sldChg>
      <pc:sldChg chg="add del">
        <pc:chgData name="Gavin Hazel" userId="44ebc46f-09d6-40b8-b451-0035c03b0f13" providerId="ADAL" clId="{BCF3EEDE-7EC0-4D02-98FA-4227E133BE04}" dt="2025-04-20T11:04:00.643" v="428"/>
        <pc:sldMkLst>
          <pc:docMk/>
          <pc:sldMk cId="3596073771" sldId="1375"/>
        </pc:sldMkLst>
      </pc:sldChg>
      <pc:sldChg chg="add del">
        <pc:chgData name="Gavin Hazel" userId="44ebc46f-09d6-40b8-b451-0035c03b0f13" providerId="ADAL" clId="{BCF3EEDE-7EC0-4D02-98FA-4227E133BE04}" dt="2025-04-20T11:04:08.524" v="430"/>
        <pc:sldMkLst>
          <pc:docMk/>
          <pc:sldMk cId="3868247543" sldId="1375"/>
        </pc:sldMkLst>
      </pc:sldChg>
      <pc:sldMasterChg chg="delSldLayout">
        <pc:chgData name="Gavin Hazel" userId="44ebc46f-09d6-40b8-b451-0035c03b0f13" providerId="ADAL" clId="{BCF3EEDE-7EC0-4D02-98FA-4227E133BE04}" dt="2025-04-20T09:39:54.174" v="109" actId="47"/>
        <pc:sldMasterMkLst>
          <pc:docMk/>
          <pc:sldMasterMk cId="381591807" sldId="2147483660"/>
        </pc:sldMasterMkLst>
        <pc:sldLayoutChg chg="del">
          <pc:chgData name="Gavin Hazel" userId="44ebc46f-09d6-40b8-b451-0035c03b0f13" providerId="ADAL" clId="{BCF3EEDE-7EC0-4D02-98FA-4227E133BE04}" dt="2025-04-20T09:39:54.174" v="109" actId="47"/>
          <pc:sldLayoutMkLst>
            <pc:docMk/>
            <pc:sldMasterMk cId="381591807" sldId="2147483660"/>
            <pc:sldLayoutMk cId="244080051" sldId="2147483672"/>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644486-31AE-4CBE-B3F7-C43F6EEAE01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9B26D80-4BF0-4FB0-BDBF-2020C984E652}">
      <dgm:prSet custT="1"/>
      <dgm:spPr/>
      <dgm:t>
        <a:bodyPr/>
        <a:lstStyle/>
        <a:p>
          <a:pPr>
            <a:lnSpc>
              <a:spcPct val="100000"/>
            </a:lnSpc>
          </a:pPr>
          <a:r>
            <a:rPr lang="en-AU" sz="1400" b="1" dirty="0"/>
            <a:t>In the next decade conservative projections predict that 3 million children will be born.  We need to understand how to best strengthen families and children, so they possess the necessary skills to achieve self-sufficient, healthy and secure lives.  We must also transform the ways in which we think about supporting vulnerable children and young people.</a:t>
          </a:r>
          <a:endParaRPr lang="en-US" sz="1400" b="1" dirty="0"/>
        </a:p>
      </dgm:t>
    </dgm:pt>
    <dgm:pt modelId="{16A7EF7F-A32E-44A0-B606-ACE54D1389BB}" type="parTrans" cxnId="{F9ADC400-23CD-49A3-88DA-0EFB84923828}">
      <dgm:prSet/>
      <dgm:spPr/>
      <dgm:t>
        <a:bodyPr/>
        <a:lstStyle/>
        <a:p>
          <a:endParaRPr lang="en-US"/>
        </a:p>
      </dgm:t>
    </dgm:pt>
    <dgm:pt modelId="{0A58DC76-2A91-410D-B466-BC3013077E5C}" type="sibTrans" cxnId="{F9ADC400-23CD-49A3-88DA-0EFB84923828}">
      <dgm:prSet/>
      <dgm:spPr/>
      <dgm:t>
        <a:bodyPr/>
        <a:lstStyle/>
        <a:p>
          <a:endParaRPr lang="en-US"/>
        </a:p>
      </dgm:t>
    </dgm:pt>
    <dgm:pt modelId="{191DD6E3-5407-46AF-9373-01CBE1F43C15}">
      <dgm:prSet/>
      <dgm:spPr/>
      <dgm:t>
        <a:bodyPr/>
        <a:lstStyle/>
        <a:p>
          <a:pPr>
            <a:lnSpc>
              <a:spcPct val="100000"/>
            </a:lnSpc>
          </a:pPr>
          <a:r>
            <a:rPr lang="en-AU" b="1" dirty="0"/>
            <a:t>Advances in neuroscience, developmental biology, behavioural science, learning science, and pedagogic practice are providing us with the evidence needed to build on best practices and to develop new ideas that can address the factors that contribute to positive outcomes for children and young people.  </a:t>
          </a:r>
          <a:endParaRPr lang="en-US" b="1" dirty="0"/>
        </a:p>
      </dgm:t>
    </dgm:pt>
    <dgm:pt modelId="{1D927CA1-41ED-4731-B84D-A47923231743}" type="parTrans" cxnId="{8FAE18D3-C8FF-45AD-A9D5-60418B071DA7}">
      <dgm:prSet/>
      <dgm:spPr/>
      <dgm:t>
        <a:bodyPr/>
        <a:lstStyle/>
        <a:p>
          <a:endParaRPr lang="en-US"/>
        </a:p>
      </dgm:t>
    </dgm:pt>
    <dgm:pt modelId="{6193F4CD-1EE4-45A1-AB0D-39D51B65E178}" type="sibTrans" cxnId="{8FAE18D3-C8FF-45AD-A9D5-60418B071DA7}">
      <dgm:prSet/>
      <dgm:spPr/>
      <dgm:t>
        <a:bodyPr/>
        <a:lstStyle/>
        <a:p>
          <a:endParaRPr lang="en-US"/>
        </a:p>
      </dgm:t>
    </dgm:pt>
    <dgm:pt modelId="{D478581B-E5A7-4BAF-B569-4A545A73C239}" type="pres">
      <dgm:prSet presAssocID="{3D644486-31AE-4CBE-B3F7-C43F6EEAE01B}" presName="root" presStyleCnt="0">
        <dgm:presLayoutVars>
          <dgm:dir/>
          <dgm:resizeHandles val="exact"/>
        </dgm:presLayoutVars>
      </dgm:prSet>
      <dgm:spPr/>
    </dgm:pt>
    <dgm:pt modelId="{AFA3067D-5797-4629-8BC7-380156C81754}" type="pres">
      <dgm:prSet presAssocID="{A9B26D80-4BF0-4FB0-BDBF-2020C984E652}" presName="compNode" presStyleCnt="0"/>
      <dgm:spPr/>
    </dgm:pt>
    <dgm:pt modelId="{DFE144DA-82A1-40C0-BC79-1C9D3606CDF4}" type="pres">
      <dgm:prSet presAssocID="{A9B26D80-4BF0-4FB0-BDBF-2020C984E65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E7B7C3DE-67D1-4614-9D6F-A3A4A53328B4}" type="pres">
      <dgm:prSet presAssocID="{A9B26D80-4BF0-4FB0-BDBF-2020C984E652}" presName="spaceRect" presStyleCnt="0"/>
      <dgm:spPr/>
    </dgm:pt>
    <dgm:pt modelId="{7ABDCA9E-8977-4135-A2AB-07E716503006}" type="pres">
      <dgm:prSet presAssocID="{A9B26D80-4BF0-4FB0-BDBF-2020C984E652}" presName="textRect" presStyleLbl="revTx" presStyleIdx="0" presStyleCnt="2">
        <dgm:presLayoutVars>
          <dgm:chMax val="1"/>
          <dgm:chPref val="1"/>
        </dgm:presLayoutVars>
      </dgm:prSet>
      <dgm:spPr/>
    </dgm:pt>
    <dgm:pt modelId="{7369A0DB-7933-4C3B-B30A-849A4B7DA909}" type="pres">
      <dgm:prSet presAssocID="{0A58DC76-2A91-410D-B466-BC3013077E5C}" presName="sibTrans" presStyleCnt="0"/>
      <dgm:spPr/>
    </dgm:pt>
    <dgm:pt modelId="{029C1988-620C-489D-AB81-0ECFD2E58C52}" type="pres">
      <dgm:prSet presAssocID="{191DD6E3-5407-46AF-9373-01CBE1F43C15}" presName="compNode" presStyleCnt="0"/>
      <dgm:spPr/>
    </dgm:pt>
    <dgm:pt modelId="{8FD8DE97-0D87-4925-8CB4-5ACD822ED382}" type="pres">
      <dgm:prSet presAssocID="{191DD6E3-5407-46AF-9373-01CBE1F43C1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a:ext>
      </dgm:extLst>
    </dgm:pt>
    <dgm:pt modelId="{9B63F2B6-468D-46DA-86C0-A72429CF13AD}" type="pres">
      <dgm:prSet presAssocID="{191DD6E3-5407-46AF-9373-01CBE1F43C15}" presName="spaceRect" presStyleCnt="0"/>
      <dgm:spPr/>
    </dgm:pt>
    <dgm:pt modelId="{9EF96C1F-9611-450A-A0C2-628BE4A88A80}" type="pres">
      <dgm:prSet presAssocID="{191DD6E3-5407-46AF-9373-01CBE1F43C15}" presName="textRect" presStyleLbl="revTx" presStyleIdx="1" presStyleCnt="2">
        <dgm:presLayoutVars>
          <dgm:chMax val="1"/>
          <dgm:chPref val="1"/>
        </dgm:presLayoutVars>
      </dgm:prSet>
      <dgm:spPr/>
    </dgm:pt>
  </dgm:ptLst>
  <dgm:cxnLst>
    <dgm:cxn modelId="{F9ADC400-23CD-49A3-88DA-0EFB84923828}" srcId="{3D644486-31AE-4CBE-B3F7-C43F6EEAE01B}" destId="{A9B26D80-4BF0-4FB0-BDBF-2020C984E652}" srcOrd="0" destOrd="0" parTransId="{16A7EF7F-A32E-44A0-B606-ACE54D1389BB}" sibTransId="{0A58DC76-2A91-410D-B466-BC3013077E5C}"/>
    <dgm:cxn modelId="{C690B169-8515-4668-A190-71C039FF085B}" type="presOf" srcId="{A9B26D80-4BF0-4FB0-BDBF-2020C984E652}" destId="{7ABDCA9E-8977-4135-A2AB-07E716503006}" srcOrd="0" destOrd="0" presId="urn:microsoft.com/office/officeart/2018/2/layout/IconLabelList"/>
    <dgm:cxn modelId="{445EFB91-C190-4209-A869-6DA5C42960DD}" type="presOf" srcId="{3D644486-31AE-4CBE-B3F7-C43F6EEAE01B}" destId="{D478581B-E5A7-4BAF-B569-4A545A73C239}" srcOrd="0" destOrd="0" presId="urn:microsoft.com/office/officeart/2018/2/layout/IconLabelList"/>
    <dgm:cxn modelId="{902E39C7-3F8E-41EC-92BE-5C8711B208AF}" type="presOf" srcId="{191DD6E3-5407-46AF-9373-01CBE1F43C15}" destId="{9EF96C1F-9611-450A-A0C2-628BE4A88A80}" srcOrd="0" destOrd="0" presId="urn:microsoft.com/office/officeart/2018/2/layout/IconLabelList"/>
    <dgm:cxn modelId="{8FAE18D3-C8FF-45AD-A9D5-60418B071DA7}" srcId="{3D644486-31AE-4CBE-B3F7-C43F6EEAE01B}" destId="{191DD6E3-5407-46AF-9373-01CBE1F43C15}" srcOrd="1" destOrd="0" parTransId="{1D927CA1-41ED-4731-B84D-A47923231743}" sibTransId="{6193F4CD-1EE4-45A1-AB0D-39D51B65E178}"/>
    <dgm:cxn modelId="{01AEAB6F-26E3-4B13-8998-4AFE1BE499B2}" type="presParOf" srcId="{D478581B-E5A7-4BAF-B569-4A545A73C239}" destId="{AFA3067D-5797-4629-8BC7-380156C81754}" srcOrd="0" destOrd="0" presId="urn:microsoft.com/office/officeart/2018/2/layout/IconLabelList"/>
    <dgm:cxn modelId="{E2187563-57E3-4E36-8516-3C32B44E8A0E}" type="presParOf" srcId="{AFA3067D-5797-4629-8BC7-380156C81754}" destId="{DFE144DA-82A1-40C0-BC79-1C9D3606CDF4}" srcOrd="0" destOrd="0" presId="urn:microsoft.com/office/officeart/2018/2/layout/IconLabelList"/>
    <dgm:cxn modelId="{74E91EDD-2596-44A3-B83F-3F0BB05A5E06}" type="presParOf" srcId="{AFA3067D-5797-4629-8BC7-380156C81754}" destId="{E7B7C3DE-67D1-4614-9D6F-A3A4A53328B4}" srcOrd="1" destOrd="0" presId="urn:microsoft.com/office/officeart/2018/2/layout/IconLabelList"/>
    <dgm:cxn modelId="{71DEC5A8-B408-42A1-A278-45316EB812D3}" type="presParOf" srcId="{AFA3067D-5797-4629-8BC7-380156C81754}" destId="{7ABDCA9E-8977-4135-A2AB-07E716503006}" srcOrd="2" destOrd="0" presId="urn:microsoft.com/office/officeart/2018/2/layout/IconLabelList"/>
    <dgm:cxn modelId="{E49A9A79-F80E-4F89-8378-D3BF5A042D18}" type="presParOf" srcId="{D478581B-E5A7-4BAF-B569-4A545A73C239}" destId="{7369A0DB-7933-4C3B-B30A-849A4B7DA909}" srcOrd="1" destOrd="0" presId="urn:microsoft.com/office/officeart/2018/2/layout/IconLabelList"/>
    <dgm:cxn modelId="{7A5454B5-533B-4900-A4E6-726B120CD0C1}" type="presParOf" srcId="{D478581B-E5A7-4BAF-B569-4A545A73C239}" destId="{029C1988-620C-489D-AB81-0ECFD2E58C52}" srcOrd="2" destOrd="0" presId="urn:microsoft.com/office/officeart/2018/2/layout/IconLabelList"/>
    <dgm:cxn modelId="{F1F2FF98-4A47-4668-A8FA-E92D1AA70603}" type="presParOf" srcId="{029C1988-620C-489D-AB81-0ECFD2E58C52}" destId="{8FD8DE97-0D87-4925-8CB4-5ACD822ED382}" srcOrd="0" destOrd="0" presId="urn:microsoft.com/office/officeart/2018/2/layout/IconLabelList"/>
    <dgm:cxn modelId="{841E2B27-FAFD-4F4D-AF43-7A5CE645FCB0}" type="presParOf" srcId="{029C1988-620C-489D-AB81-0ECFD2E58C52}" destId="{9B63F2B6-468D-46DA-86C0-A72429CF13AD}" srcOrd="1" destOrd="0" presId="urn:microsoft.com/office/officeart/2018/2/layout/IconLabelList"/>
    <dgm:cxn modelId="{61CB99D4-67DE-4143-9BAF-D493D5B42929}" type="presParOf" srcId="{029C1988-620C-489D-AB81-0ECFD2E58C52}" destId="{9EF96C1F-9611-450A-A0C2-628BE4A88A8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2F473F-E589-4AB3-8FFA-B9EA4B3F65C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FE98707-3253-4564-B951-78E6DF4E9CDD}">
      <dgm:prSet/>
      <dgm:spPr/>
      <dgm:t>
        <a:bodyPr/>
        <a:lstStyle/>
        <a:p>
          <a:r>
            <a:rPr lang="en-AU" dirty="0"/>
            <a:t>The volume and nature of need across the domains of promotion, prevention, early intervention and recovery is beyond the current or likely future capacity (given current clinical models and increasing diversification of clinical categories) for the system to achieve outcomes</a:t>
          </a:r>
          <a:endParaRPr lang="en-US" dirty="0"/>
        </a:p>
      </dgm:t>
    </dgm:pt>
    <dgm:pt modelId="{6E5596D9-46D4-4EE3-82B0-6215133914F8}" type="parTrans" cxnId="{B19561E2-FF12-4BB2-82B5-B7918F8C93B3}">
      <dgm:prSet/>
      <dgm:spPr/>
      <dgm:t>
        <a:bodyPr/>
        <a:lstStyle/>
        <a:p>
          <a:endParaRPr lang="en-US"/>
        </a:p>
      </dgm:t>
    </dgm:pt>
    <dgm:pt modelId="{714C5D2A-498B-4A96-AD44-B42EC1059884}" type="sibTrans" cxnId="{B19561E2-FF12-4BB2-82B5-B7918F8C93B3}">
      <dgm:prSet/>
      <dgm:spPr/>
      <dgm:t>
        <a:bodyPr/>
        <a:lstStyle/>
        <a:p>
          <a:endParaRPr lang="en-US"/>
        </a:p>
      </dgm:t>
    </dgm:pt>
    <dgm:pt modelId="{50B3FA00-7612-4E8C-9C4E-F88CA014CD9A}">
      <dgm:prSet/>
      <dgm:spPr/>
      <dgm:t>
        <a:bodyPr/>
        <a:lstStyle/>
        <a:p>
          <a:r>
            <a:rPr lang="en-AU"/>
            <a:t>Innovative service system designs, application of technologies can provide, at a minimum, a stop gap and at their best create a possibility space, resource allocation and transdisciplinary framework. </a:t>
          </a:r>
          <a:endParaRPr lang="en-US"/>
        </a:p>
      </dgm:t>
    </dgm:pt>
    <dgm:pt modelId="{9B48E84C-A097-412D-91D9-760217433235}" type="parTrans" cxnId="{79FBA9B1-C81A-4F5D-BB9C-E71B930A20CF}">
      <dgm:prSet/>
      <dgm:spPr/>
      <dgm:t>
        <a:bodyPr/>
        <a:lstStyle/>
        <a:p>
          <a:endParaRPr lang="en-US"/>
        </a:p>
      </dgm:t>
    </dgm:pt>
    <dgm:pt modelId="{E31221AF-0A69-4FB5-8930-9089957922A7}" type="sibTrans" cxnId="{79FBA9B1-C81A-4F5D-BB9C-E71B930A20CF}">
      <dgm:prSet/>
      <dgm:spPr/>
      <dgm:t>
        <a:bodyPr/>
        <a:lstStyle/>
        <a:p>
          <a:endParaRPr lang="en-US"/>
        </a:p>
      </dgm:t>
    </dgm:pt>
    <dgm:pt modelId="{FF7CA612-972D-4CC6-94BA-B85C33AD5D74}">
      <dgm:prSet/>
      <dgm:spPr/>
      <dgm:t>
        <a:bodyPr/>
        <a:lstStyle/>
        <a:p>
          <a:r>
            <a:rPr lang="en-AU"/>
            <a:t>In this context we must look to how we can optimise, under real world conditions, our clinical and allied service system responses.</a:t>
          </a:r>
          <a:endParaRPr lang="en-US"/>
        </a:p>
      </dgm:t>
    </dgm:pt>
    <dgm:pt modelId="{1E23BD18-D4B7-4046-840F-6181289B71C1}" type="parTrans" cxnId="{C1F76FFF-CA6F-4E96-BE97-650753A0110B}">
      <dgm:prSet/>
      <dgm:spPr/>
      <dgm:t>
        <a:bodyPr/>
        <a:lstStyle/>
        <a:p>
          <a:endParaRPr lang="en-US"/>
        </a:p>
      </dgm:t>
    </dgm:pt>
    <dgm:pt modelId="{8A5BB5FA-774A-40F0-B125-66A87FFB8D44}" type="sibTrans" cxnId="{C1F76FFF-CA6F-4E96-BE97-650753A0110B}">
      <dgm:prSet/>
      <dgm:spPr/>
      <dgm:t>
        <a:bodyPr/>
        <a:lstStyle/>
        <a:p>
          <a:endParaRPr lang="en-US"/>
        </a:p>
      </dgm:t>
    </dgm:pt>
    <dgm:pt modelId="{0D34BB54-8686-4EC2-AD65-65C059F72C75}" type="pres">
      <dgm:prSet presAssocID="{F82F473F-E589-4AB3-8FFA-B9EA4B3F65CE}" presName="root" presStyleCnt="0">
        <dgm:presLayoutVars>
          <dgm:dir/>
          <dgm:resizeHandles val="exact"/>
        </dgm:presLayoutVars>
      </dgm:prSet>
      <dgm:spPr/>
    </dgm:pt>
    <dgm:pt modelId="{A9163C2E-6611-4EA9-AF00-0DAE8190A62C}" type="pres">
      <dgm:prSet presAssocID="{1FE98707-3253-4564-B951-78E6DF4E9CDD}" presName="compNode" presStyleCnt="0"/>
      <dgm:spPr/>
    </dgm:pt>
    <dgm:pt modelId="{72C94BDC-DFBC-4F75-8700-5B142A7E0A3F}" type="pres">
      <dgm:prSet presAssocID="{1FE98707-3253-4564-B951-78E6DF4E9CDD}" presName="bgRect" presStyleLbl="bgShp" presStyleIdx="0" presStyleCnt="3"/>
      <dgm:spPr/>
    </dgm:pt>
    <dgm:pt modelId="{381BD989-7D19-4400-91DD-AFC063BE320F}" type="pres">
      <dgm:prSet presAssocID="{1FE98707-3253-4564-B951-78E6DF4E9CD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Hand with Plant"/>
        </a:ext>
      </dgm:extLst>
    </dgm:pt>
    <dgm:pt modelId="{FECBDFE6-40C8-447B-BF05-47A6184C334A}" type="pres">
      <dgm:prSet presAssocID="{1FE98707-3253-4564-B951-78E6DF4E9CDD}" presName="spaceRect" presStyleCnt="0"/>
      <dgm:spPr/>
    </dgm:pt>
    <dgm:pt modelId="{DB7761A0-E089-4BBC-B40E-7006574E41CF}" type="pres">
      <dgm:prSet presAssocID="{1FE98707-3253-4564-B951-78E6DF4E9CDD}" presName="parTx" presStyleLbl="revTx" presStyleIdx="0" presStyleCnt="3">
        <dgm:presLayoutVars>
          <dgm:chMax val="0"/>
          <dgm:chPref val="0"/>
        </dgm:presLayoutVars>
      </dgm:prSet>
      <dgm:spPr/>
    </dgm:pt>
    <dgm:pt modelId="{B6155FE9-94E4-4CCC-B8CB-990FFF297A7E}" type="pres">
      <dgm:prSet presAssocID="{714C5D2A-498B-4A96-AD44-B42EC1059884}" presName="sibTrans" presStyleCnt="0"/>
      <dgm:spPr/>
    </dgm:pt>
    <dgm:pt modelId="{7C217B14-DA28-4AED-947E-1E6B68D404B2}" type="pres">
      <dgm:prSet presAssocID="{50B3FA00-7612-4E8C-9C4E-F88CA014CD9A}" presName="compNode" presStyleCnt="0"/>
      <dgm:spPr/>
    </dgm:pt>
    <dgm:pt modelId="{55076BC4-4327-4CFF-8144-6D6655E0EA97}" type="pres">
      <dgm:prSet presAssocID="{50B3FA00-7612-4E8C-9C4E-F88CA014CD9A}" presName="bgRect" presStyleLbl="bgShp" presStyleIdx="1" presStyleCnt="3"/>
      <dgm:spPr/>
    </dgm:pt>
    <dgm:pt modelId="{9DE3E8D4-276E-4C1D-9926-4D5878D80EBF}" type="pres">
      <dgm:prSet presAssocID="{50B3FA00-7612-4E8C-9C4E-F88CA014CD9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BCD58978-5E32-48DB-ABE9-2EF475F356EE}" type="pres">
      <dgm:prSet presAssocID="{50B3FA00-7612-4E8C-9C4E-F88CA014CD9A}" presName="spaceRect" presStyleCnt="0"/>
      <dgm:spPr/>
    </dgm:pt>
    <dgm:pt modelId="{578177AD-82BF-49CA-824B-9EE683DC647D}" type="pres">
      <dgm:prSet presAssocID="{50B3FA00-7612-4E8C-9C4E-F88CA014CD9A}" presName="parTx" presStyleLbl="revTx" presStyleIdx="1" presStyleCnt="3">
        <dgm:presLayoutVars>
          <dgm:chMax val="0"/>
          <dgm:chPref val="0"/>
        </dgm:presLayoutVars>
      </dgm:prSet>
      <dgm:spPr/>
    </dgm:pt>
    <dgm:pt modelId="{3C36041C-215B-447A-8DDB-E0491932ECF5}" type="pres">
      <dgm:prSet presAssocID="{E31221AF-0A69-4FB5-8930-9089957922A7}" presName="sibTrans" presStyleCnt="0"/>
      <dgm:spPr/>
    </dgm:pt>
    <dgm:pt modelId="{DF39E7AC-D979-484B-B78E-FC9D05D75923}" type="pres">
      <dgm:prSet presAssocID="{FF7CA612-972D-4CC6-94BA-B85C33AD5D74}" presName="compNode" presStyleCnt="0"/>
      <dgm:spPr/>
    </dgm:pt>
    <dgm:pt modelId="{3287CD73-CF5A-497A-BE4B-15AC1ED17CDC}" type="pres">
      <dgm:prSet presAssocID="{FF7CA612-972D-4CC6-94BA-B85C33AD5D74}" presName="bgRect" presStyleLbl="bgShp" presStyleIdx="2" presStyleCnt="3"/>
      <dgm:spPr/>
    </dgm:pt>
    <dgm:pt modelId="{E6D0A983-EB42-49BA-8D5A-499463EBE044}" type="pres">
      <dgm:prSet presAssocID="{FF7CA612-972D-4CC6-94BA-B85C33AD5D7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sconnected"/>
        </a:ext>
      </dgm:extLst>
    </dgm:pt>
    <dgm:pt modelId="{F9960193-12BA-4207-8DF9-E5F22F721F94}" type="pres">
      <dgm:prSet presAssocID="{FF7CA612-972D-4CC6-94BA-B85C33AD5D74}" presName="spaceRect" presStyleCnt="0"/>
      <dgm:spPr/>
    </dgm:pt>
    <dgm:pt modelId="{C19B44E9-9629-41AC-BD9A-A44B3B92E19A}" type="pres">
      <dgm:prSet presAssocID="{FF7CA612-972D-4CC6-94BA-B85C33AD5D74}" presName="parTx" presStyleLbl="revTx" presStyleIdx="2" presStyleCnt="3">
        <dgm:presLayoutVars>
          <dgm:chMax val="0"/>
          <dgm:chPref val="0"/>
        </dgm:presLayoutVars>
      </dgm:prSet>
      <dgm:spPr/>
    </dgm:pt>
  </dgm:ptLst>
  <dgm:cxnLst>
    <dgm:cxn modelId="{91B53522-DC98-45D1-A4C1-D9B5BBE6BC35}" type="presOf" srcId="{FF7CA612-972D-4CC6-94BA-B85C33AD5D74}" destId="{C19B44E9-9629-41AC-BD9A-A44B3B92E19A}" srcOrd="0" destOrd="0" presId="urn:microsoft.com/office/officeart/2018/2/layout/IconVerticalSolidList"/>
    <dgm:cxn modelId="{7ADBFB4B-6BEA-4AE3-8203-3AFB07D891FE}" type="presOf" srcId="{50B3FA00-7612-4E8C-9C4E-F88CA014CD9A}" destId="{578177AD-82BF-49CA-824B-9EE683DC647D}" srcOrd="0" destOrd="0" presId="urn:microsoft.com/office/officeart/2018/2/layout/IconVerticalSolidList"/>
    <dgm:cxn modelId="{7F3832A9-EB65-478C-BDCB-17BB739F67A3}" type="presOf" srcId="{1FE98707-3253-4564-B951-78E6DF4E9CDD}" destId="{DB7761A0-E089-4BBC-B40E-7006574E41CF}" srcOrd="0" destOrd="0" presId="urn:microsoft.com/office/officeart/2018/2/layout/IconVerticalSolidList"/>
    <dgm:cxn modelId="{79FBA9B1-C81A-4F5D-BB9C-E71B930A20CF}" srcId="{F82F473F-E589-4AB3-8FFA-B9EA4B3F65CE}" destId="{50B3FA00-7612-4E8C-9C4E-F88CA014CD9A}" srcOrd="1" destOrd="0" parTransId="{9B48E84C-A097-412D-91D9-760217433235}" sibTransId="{E31221AF-0A69-4FB5-8930-9089957922A7}"/>
    <dgm:cxn modelId="{1C86FDB2-B5C2-471B-8979-1242C814CF56}" type="presOf" srcId="{F82F473F-E589-4AB3-8FFA-B9EA4B3F65CE}" destId="{0D34BB54-8686-4EC2-AD65-65C059F72C75}" srcOrd="0" destOrd="0" presId="urn:microsoft.com/office/officeart/2018/2/layout/IconVerticalSolidList"/>
    <dgm:cxn modelId="{B19561E2-FF12-4BB2-82B5-B7918F8C93B3}" srcId="{F82F473F-E589-4AB3-8FFA-B9EA4B3F65CE}" destId="{1FE98707-3253-4564-B951-78E6DF4E9CDD}" srcOrd="0" destOrd="0" parTransId="{6E5596D9-46D4-4EE3-82B0-6215133914F8}" sibTransId="{714C5D2A-498B-4A96-AD44-B42EC1059884}"/>
    <dgm:cxn modelId="{C1F76FFF-CA6F-4E96-BE97-650753A0110B}" srcId="{F82F473F-E589-4AB3-8FFA-B9EA4B3F65CE}" destId="{FF7CA612-972D-4CC6-94BA-B85C33AD5D74}" srcOrd="2" destOrd="0" parTransId="{1E23BD18-D4B7-4046-840F-6181289B71C1}" sibTransId="{8A5BB5FA-774A-40F0-B125-66A87FFB8D44}"/>
    <dgm:cxn modelId="{93E5FA79-BA36-43B2-A871-E5C86BEC5DF3}" type="presParOf" srcId="{0D34BB54-8686-4EC2-AD65-65C059F72C75}" destId="{A9163C2E-6611-4EA9-AF00-0DAE8190A62C}" srcOrd="0" destOrd="0" presId="urn:microsoft.com/office/officeart/2018/2/layout/IconVerticalSolidList"/>
    <dgm:cxn modelId="{7AB6841F-068D-43B2-BB68-B24E135709EC}" type="presParOf" srcId="{A9163C2E-6611-4EA9-AF00-0DAE8190A62C}" destId="{72C94BDC-DFBC-4F75-8700-5B142A7E0A3F}" srcOrd="0" destOrd="0" presId="urn:microsoft.com/office/officeart/2018/2/layout/IconVerticalSolidList"/>
    <dgm:cxn modelId="{C71CCE48-C882-4CB7-869B-E2153AE398FD}" type="presParOf" srcId="{A9163C2E-6611-4EA9-AF00-0DAE8190A62C}" destId="{381BD989-7D19-4400-91DD-AFC063BE320F}" srcOrd="1" destOrd="0" presId="urn:microsoft.com/office/officeart/2018/2/layout/IconVerticalSolidList"/>
    <dgm:cxn modelId="{1429ADB7-5731-4F9A-B94A-6564946D0B8F}" type="presParOf" srcId="{A9163C2E-6611-4EA9-AF00-0DAE8190A62C}" destId="{FECBDFE6-40C8-447B-BF05-47A6184C334A}" srcOrd="2" destOrd="0" presId="urn:microsoft.com/office/officeart/2018/2/layout/IconVerticalSolidList"/>
    <dgm:cxn modelId="{A6B4DDD6-1ACF-4294-9115-E24F8579BAFE}" type="presParOf" srcId="{A9163C2E-6611-4EA9-AF00-0DAE8190A62C}" destId="{DB7761A0-E089-4BBC-B40E-7006574E41CF}" srcOrd="3" destOrd="0" presId="urn:microsoft.com/office/officeart/2018/2/layout/IconVerticalSolidList"/>
    <dgm:cxn modelId="{1C75EAAA-D73C-4F59-9E0B-2E45FE70F16B}" type="presParOf" srcId="{0D34BB54-8686-4EC2-AD65-65C059F72C75}" destId="{B6155FE9-94E4-4CCC-B8CB-990FFF297A7E}" srcOrd="1" destOrd="0" presId="urn:microsoft.com/office/officeart/2018/2/layout/IconVerticalSolidList"/>
    <dgm:cxn modelId="{9D5AAA5D-8382-4CC5-916C-90ACB719E79B}" type="presParOf" srcId="{0D34BB54-8686-4EC2-AD65-65C059F72C75}" destId="{7C217B14-DA28-4AED-947E-1E6B68D404B2}" srcOrd="2" destOrd="0" presId="urn:microsoft.com/office/officeart/2018/2/layout/IconVerticalSolidList"/>
    <dgm:cxn modelId="{0EE5BF07-F2A0-4883-9C99-884298E2E86C}" type="presParOf" srcId="{7C217B14-DA28-4AED-947E-1E6B68D404B2}" destId="{55076BC4-4327-4CFF-8144-6D6655E0EA97}" srcOrd="0" destOrd="0" presId="urn:microsoft.com/office/officeart/2018/2/layout/IconVerticalSolidList"/>
    <dgm:cxn modelId="{43A8BFCF-4499-4CC3-AB17-993A961E89BC}" type="presParOf" srcId="{7C217B14-DA28-4AED-947E-1E6B68D404B2}" destId="{9DE3E8D4-276E-4C1D-9926-4D5878D80EBF}" srcOrd="1" destOrd="0" presId="urn:microsoft.com/office/officeart/2018/2/layout/IconVerticalSolidList"/>
    <dgm:cxn modelId="{7472028B-4BB5-4DCA-82BE-90A7BFAC014F}" type="presParOf" srcId="{7C217B14-DA28-4AED-947E-1E6B68D404B2}" destId="{BCD58978-5E32-48DB-ABE9-2EF475F356EE}" srcOrd="2" destOrd="0" presId="urn:microsoft.com/office/officeart/2018/2/layout/IconVerticalSolidList"/>
    <dgm:cxn modelId="{81AB8D69-A1DB-449F-850D-1ECB7D2DC2E0}" type="presParOf" srcId="{7C217B14-DA28-4AED-947E-1E6B68D404B2}" destId="{578177AD-82BF-49CA-824B-9EE683DC647D}" srcOrd="3" destOrd="0" presId="urn:microsoft.com/office/officeart/2018/2/layout/IconVerticalSolidList"/>
    <dgm:cxn modelId="{76B067B7-1764-4722-9F5E-5FC14ADA6356}" type="presParOf" srcId="{0D34BB54-8686-4EC2-AD65-65C059F72C75}" destId="{3C36041C-215B-447A-8DDB-E0491932ECF5}" srcOrd="3" destOrd="0" presId="urn:microsoft.com/office/officeart/2018/2/layout/IconVerticalSolidList"/>
    <dgm:cxn modelId="{9ADE28D6-816B-4B86-82AC-FE2D6B35AA26}" type="presParOf" srcId="{0D34BB54-8686-4EC2-AD65-65C059F72C75}" destId="{DF39E7AC-D979-484B-B78E-FC9D05D75923}" srcOrd="4" destOrd="0" presId="urn:microsoft.com/office/officeart/2018/2/layout/IconVerticalSolidList"/>
    <dgm:cxn modelId="{E9A01657-EFA0-4A96-AD76-98401FBBEAA8}" type="presParOf" srcId="{DF39E7AC-D979-484B-B78E-FC9D05D75923}" destId="{3287CD73-CF5A-497A-BE4B-15AC1ED17CDC}" srcOrd="0" destOrd="0" presId="urn:microsoft.com/office/officeart/2018/2/layout/IconVerticalSolidList"/>
    <dgm:cxn modelId="{E3AB5EF4-3FD5-4BCF-B56F-0F0CD75DC834}" type="presParOf" srcId="{DF39E7AC-D979-484B-B78E-FC9D05D75923}" destId="{E6D0A983-EB42-49BA-8D5A-499463EBE044}" srcOrd="1" destOrd="0" presId="urn:microsoft.com/office/officeart/2018/2/layout/IconVerticalSolidList"/>
    <dgm:cxn modelId="{AD16BB6B-74A8-4089-9A27-2267034048C6}" type="presParOf" srcId="{DF39E7AC-D979-484B-B78E-FC9D05D75923}" destId="{F9960193-12BA-4207-8DF9-E5F22F721F94}" srcOrd="2" destOrd="0" presId="urn:microsoft.com/office/officeart/2018/2/layout/IconVerticalSolidList"/>
    <dgm:cxn modelId="{C0724200-EFBC-496B-A6F7-9E63E765F07E}" type="presParOf" srcId="{DF39E7AC-D979-484B-B78E-FC9D05D75923}" destId="{C19B44E9-9629-41AC-BD9A-A44B3B92E19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9C3E9E-1FA2-4209-A28D-2858F2505D85}" type="doc">
      <dgm:prSet loTypeId="urn:microsoft.com/office/officeart/2016/7/layout/VerticalSolidActionList" loCatId="List" qsTypeId="urn:microsoft.com/office/officeart/2005/8/quickstyle/simple2" qsCatId="simple" csTypeId="urn:microsoft.com/office/officeart/2005/8/colors/colorful1" csCatId="colorful"/>
      <dgm:spPr/>
      <dgm:t>
        <a:bodyPr/>
        <a:lstStyle/>
        <a:p>
          <a:endParaRPr lang="en-US"/>
        </a:p>
      </dgm:t>
    </dgm:pt>
    <dgm:pt modelId="{0BD63826-A5FD-4EE6-8F94-14A222988115}">
      <dgm:prSet/>
      <dgm:spPr/>
      <dgm:t>
        <a:bodyPr/>
        <a:lstStyle/>
        <a:p>
          <a:r>
            <a:rPr lang="en-US"/>
            <a:t>Help</a:t>
          </a:r>
        </a:p>
      </dgm:t>
    </dgm:pt>
    <dgm:pt modelId="{FE4B095F-480D-495A-87BD-35B13B703D32}" type="parTrans" cxnId="{355F7DC5-E47E-4511-849F-FD09C87A8A27}">
      <dgm:prSet/>
      <dgm:spPr/>
      <dgm:t>
        <a:bodyPr/>
        <a:lstStyle/>
        <a:p>
          <a:endParaRPr lang="en-US"/>
        </a:p>
      </dgm:t>
    </dgm:pt>
    <dgm:pt modelId="{E9E3E1D9-C600-4036-89B5-86F09163113E}" type="sibTrans" cxnId="{355F7DC5-E47E-4511-849F-FD09C87A8A27}">
      <dgm:prSet/>
      <dgm:spPr/>
      <dgm:t>
        <a:bodyPr/>
        <a:lstStyle/>
        <a:p>
          <a:endParaRPr lang="en-US"/>
        </a:p>
      </dgm:t>
    </dgm:pt>
    <dgm:pt modelId="{2F9359C9-3C3D-4C05-8D0C-BE79429D5808}">
      <dgm:prSet/>
      <dgm:spPr/>
      <dgm:t>
        <a:bodyPr/>
        <a:lstStyle/>
        <a:p>
          <a:r>
            <a:rPr lang="en-US"/>
            <a:t>Help young children develop strong, adaptive capacities by increasing protection and supports provided to them by professionals present and invested in their day to day lives. </a:t>
          </a:r>
        </a:p>
      </dgm:t>
    </dgm:pt>
    <dgm:pt modelId="{535362FA-DFC2-4EBC-A85C-AC9F04FF47A0}" type="parTrans" cxnId="{6B94A825-B831-4112-9F80-238F20DCA478}">
      <dgm:prSet/>
      <dgm:spPr/>
      <dgm:t>
        <a:bodyPr/>
        <a:lstStyle/>
        <a:p>
          <a:endParaRPr lang="en-US"/>
        </a:p>
      </dgm:t>
    </dgm:pt>
    <dgm:pt modelId="{A9DD326E-F123-4A3A-8F91-094EF7027347}" type="sibTrans" cxnId="{6B94A825-B831-4112-9F80-238F20DCA478}">
      <dgm:prSet/>
      <dgm:spPr/>
      <dgm:t>
        <a:bodyPr/>
        <a:lstStyle/>
        <a:p>
          <a:endParaRPr lang="en-US"/>
        </a:p>
      </dgm:t>
    </dgm:pt>
    <dgm:pt modelId="{CA96BF4F-0B7E-4325-9167-F37F6F3AB653}">
      <dgm:prSet/>
      <dgm:spPr/>
      <dgm:t>
        <a:bodyPr/>
        <a:lstStyle/>
        <a:p>
          <a:r>
            <a:rPr lang="en-US"/>
            <a:t>Build</a:t>
          </a:r>
        </a:p>
      </dgm:t>
    </dgm:pt>
    <dgm:pt modelId="{611315D1-5289-4164-A673-2A1B79752900}" type="parTrans" cxnId="{050B5A75-06B8-4A3D-A76A-9BCE3D76D780}">
      <dgm:prSet/>
      <dgm:spPr/>
      <dgm:t>
        <a:bodyPr/>
        <a:lstStyle/>
        <a:p>
          <a:endParaRPr lang="en-US"/>
        </a:p>
      </dgm:t>
    </dgm:pt>
    <dgm:pt modelId="{15782E44-8B12-4129-8F44-CBF5E5C57622}" type="sibTrans" cxnId="{050B5A75-06B8-4A3D-A76A-9BCE3D76D780}">
      <dgm:prSet/>
      <dgm:spPr/>
      <dgm:t>
        <a:bodyPr/>
        <a:lstStyle/>
        <a:p>
          <a:endParaRPr lang="en-US"/>
        </a:p>
      </dgm:t>
    </dgm:pt>
    <dgm:pt modelId="{2B4FF91C-79F5-4509-A769-EA84F68DF088}">
      <dgm:prSet/>
      <dgm:spPr/>
      <dgm:t>
        <a:bodyPr/>
        <a:lstStyle/>
        <a:p>
          <a:r>
            <a:rPr lang="en-US"/>
            <a:t>Build workforce and system capacity at the point of entry into child and youth professions by providing skills training.</a:t>
          </a:r>
        </a:p>
      </dgm:t>
    </dgm:pt>
    <dgm:pt modelId="{5A4E29FF-4CD0-4926-99E2-7C599FB586E7}" type="parTrans" cxnId="{BB34A5CC-5CF1-4F43-A19A-1433D89F1D3C}">
      <dgm:prSet/>
      <dgm:spPr/>
      <dgm:t>
        <a:bodyPr/>
        <a:lstStyle/>
        <a:p>
          <a:endParaRPr lang="en-US"/>
        </a:p>
      </dgm:t>
    </dgm:pt>
    <dgm:pt modelId="{72452B57-FA72-4368-992C-C496792221A8}" type="sibTrans" cxnId="{BB34A5CC-5CF1-4F43-A19A-1433D89F1D3C}">
      <dgm:prSet/>
      <dgm:spPr/>
      <dgm:t>
        <a:bodyPr/>
        <a:lstStyle/>
        <a:p>
          <a:endParaRPr lang="en-US"/>
        </a:p>
      </dgm:t>
    </dgm:pt>
    <dgm:pt modelId="{903B3904-931C-4D8E-8E73-2704587C9E2B}">
      <dgm:prSet/>
      <dgm:spPr/>
      <dgm:t>
        <a:bodyPr/>
        <a:lstStyle/>
        <a:p>
          <a:r>
            <a:rPr lang="en-US"/>
            <a:t>Ensure</a:t>
          </a:r>
        </a:p>
      </dgm:t>
    </dgm:pt>
    <dgm:pt modelId="{E9238385-D4E3-401F-93B7-75CF8693F74F}" type="parTrans" cxnId="{FCA9BC80-CF13-457A-B9C6-898C682ABCB3}">
      <dgm:prSet/>
      <dgm:spPr/>
      <dgm:t>
        <a:bodyPr/>
        <a:lstStyle/>
        <a:p>
          <a:endParaRPr lang="en-US"/>
        </a:p>
      </dgm:t>
    </dgm:pt>
    <dgm:pt modelId="{FEA64A7B-7FED-4A07-AF54-BF6FA92CC936}" type="sibTrans" cxnId="{FCA9BC80-CF13-457A-B9C6-898C682ABCB3}">
      <dgm:prSet/>
      <dgm:spPr/>
      <dgm:t>
        <a:bodyPr/>
        <a:lstStyle/>
        <a:p>
          <a:endParaRPr lang="en-US"/>
        </a:p>
      </dgm:t>
    </dgm:pt>
    <dgm:pt modelId="{DF643AA8-8516-468A-BE6E-BBD0D6836D56}">
      <dgm:prSet/>
      <dgm:spPr/>
      <dgm:t>
        <a:bodyPr/>
        <a:lstStyle/>
        <a:p>
          <a:r>
            <a:rPr lang="en-US"/>
            <a:t>Ensure integration of appropriate knowledge skills and attitudes into professional preparation and ongoing accreditation by providing an overarching capability model.</a:t>
          </a:r>
        </a:p>
      </dgm:t>
    </dgm:pt>
    <dgm:pt modelId="{F753DF10-21DD-4747-8FD1-B8F66344F21C}" type="parTrans" cxnId="{7973DEEC-EDCD-4FBB-B151-D21A91306922}">
      <dgm:prSet/>
      <dgm:spPr/>
      <dgm:t>
        <a:bodyPr/>
        <a:lstStyle/>
        <a:p>
          <a:endParaRPr lang="en-US"/>
        </a:p>
      </dgm:t>
    </dgm:pt>
    <dgm:pt modelId="{8028DFB4-5644-4469-8F40-F3EE35918A5A}" type="sibTrans" cxnId="{7973DEEC-EDCD-4FBB-B151-D21A91306922}">
      <dgm:prSet/>
      <dgm:spPr/>
      <dgm:t>
        <a:bodyPr/>
        <a:lstStyle/>
        <a:p>
          <a:endParaRPr lang="en-US"/>
        </a:p>
      </dgm:t>
    </dgm:pt>
    <dgm:pt modelId="{5962CD7F-4FE6-451E-B57C-BF30F2C645C0}">
      <dgm:prSet/>
      <dgm:spPr/>
      <dgm:t>
        <a:bodyPr/>
        <a:lstStyle/>
        <a:p>
          <a:r>
            <a:rPr lang="en-US"/>
            <a:t>Ensure</a:t>
          </a:r>
        </a:p>
      </dgm:t>
    </dgm:pt>
    <dgm:pt modelId="{B4B90595-8176-47B0-AE28-3C3254D15FFC}" type="parTrans" cxnId="{C45B0418-91A7-4246-BB82-6FB52234B821}">
      <dgm:prSet/>
      <dgm:spPr/>
      <dgm:t>
        <a:bodyPr/>
        <a:lstStyle/>
        <a:p>
          <a:endParaRPr lang="en-US"/>
        </a:p>
      </dgm:t>
    </dgm:pt>
    <dgm:pt modelId="{846F7D1C-3065-4F74-A147-F30FD11265CE}" type="sibTrans" cxnId="{C45B0418-91A7-4246-BB82-6FB52234B821}">
      <dgm:prSet/>
      <dgm:spPr/>
      <dgm:t>
        <a:bodyPr/>
        <a:lstStyle/>
        <a:p>
          <a:endParaRPr lang="en-US"/>
        </a:p>
      </dgm:t>
    </dgm:pt>
    <dgm:pt modelId="{C572DB3D-2694-4F28-BC29-7AE1C5626DA9}">
      <dgm:prSet/>
      <dgm:spPr/>
      <dgm:t>
        <a:bodyPr/>
        <a:lstStyle/>
        <a:p>
          <a:r>
            <a:rPr lang="en-US"/>
            <a:t>Ensure articulation from basic preparation to ongoing professional development by connecting processes through a common core skills framework.</a:t>
          </a:r>
        </a:p>
      </dgm:t>
    </dgm:pt>
    <dgm:pt modelId="{10A3C10B-888A-40AD-A442-1A760BDC9C6B}" type="parTrans" cxnId="{7ED51DCF-7888-4293-9AA0-3382017BCE87}">
      <dgm:prSet/>
      <dgm:spPr/>
      <dgm:t>
        <a:bodyPr/>
        <a:lstStyle/>
        <a:p>
          <a:endParaRPr lang="en-US"/>
        </a:p>
      </dgm:t>
    </dgm:pt>
    <dgm:pt modelId="{AA2C6305-353D-48A0-9105-EC711B108F80}" type="sibTrans" cxnId="{7ED51DCF-7888-4293-9AA0-3382017BCE87}">
      <dgm:prSet/>
      <dgm:spPr/>
      <dgm:t>
        <a:bodyPr/>
        <a:lstStyle/>
        <a:p>
          <a:endParaRPr lang="en-US"/>
        </a:p>
      </dgm:t>
    </dgm:pt>
    <dgm:pt modelId="{13E255CA-C4D8-4ECD-83D0-1C75A84D6261}" type="pres">
      <dgm:prSet presAssocID="{649C3E9E-1FA2-4209-A28D-2858F2505D85}" presName="Name0" presStyleCnt="0">
        <dgm:presLayoutVars>
          <dgm:dir/>
          <dgm:animLvl val="lvl"/>
          <dgm:resizeHandles val="exact"/>
        </dgm:presLayoutVars>
      </dgm:prSet>
      <dgm:spPr/>
    </dgm:pt>
    <dgm:pt modelId="{906F60F0-CB64-4580-8D84-4CA3F607AC8B}" type="pres">
      <dgm:prSet presAssocID="{0BD63826-A5FD-4EE6-8F94-14A222988115}" presName="linNode" presStyleCnt="0"/>
      <dgm:spPr/>
    </dgm:pt>
    <dgm:pt modelId="{EA22D470-3577-46BE-AFEC-C7772EDEE34B}" type="pres">
      <dgm:prSet presAssocID="{0BD63826-A5FD-4EE6-8F94-14A222988115}" presName="parentText" presStyleLbl="alignNode1" presStyleIdx="0" presStyleCnt="4">
        <dgm:presLayoutVars>
          <dgm:chMax val="1"/>
          <dgm:bulletEnabled/>
        </dgm:presLayoutVars>
      </dgm:prSet>
      <dgm:spPr/>
    </dgm:pt>
    <dgm:pt modelId="{B1321B5F-B559-4D37-9C10-814D33073293}" type="pres">
      <dgm:prSet presAssocID="{0BD63826-A5FD-4EE6-8F94-14A222988115}" presName="descendantText" presStyleLbl="alignAccFollowNode1" presStyleIdx="0" presStyleCnt="4">
        <dgm:presLayoutVars>
          <dgm:bulletEnabled/>
        </dgm:presLayoutVars>
      </dgm:prSet>
      <dgm:spPr/>
    </dgm:pt>
    <dgm:pt modelId="{EA84B344-DF46-4080-9455-F06B49A820A6}" type="pres">
      <dgm:prSet presAssocID="{E9E3E1D9-C600-4036-89B5-86F09163113E}" presName="sp" presStyleCnt="0"/>
      <dgm:spPr/>
    </dgm:pt>
    <dgm:pt modelId="{5336ED68-7613-4F0E-BC7E-5E76714BE622}" type="pres">
      <dgm:prSet presAssocID="{CA96BF4F-0B7E-4325-9167-F37F6F3AB653}" presName="linNode" presStyleCnt="0"/>
      <dgm:spPr/>
    </dgm:pt>
    <dgm:pt modelId="{5B5013EE-25FD-45D0-AA67-69C27436D1D5}" type="pres">
      <dgm:prSet presAssocID="{CA96BF4F-0B7E-4325-9167-F37F6F3AB653}" presName="parentText" presStyleLbl="alignNode1" presStyleIdx="1" presStyleCnt="4">
        <dgm:presLayoutVars>
          <dgm:chMax val="1"/>
          <dgm:bulletEnabled/>
        </dgm:presLayoutVars>
      </dgm:prSet>
      <dgm:spPr/>
    </dgm:pt>
    <dgm:pt modelId="{4A86C0DD-050E-4FFE-8B06-71DB16BC0BBF}" type="pres">
      <dgm:prSet presAssocID="{CA96BF4F-0B7E-4325-9167-F37F6F3AB653}" presName="descendantText" presStyleLbl="alignAccFollowNode1" presStyleIdx="1" presStyleCnt="4">
        <dgm:presLayoutVars>
          <dgm:bulletEnabled/>
        </dgm:presLayoutVars>
      </dgm:prSet>
      <dgm:spPr/>
    </dgm:pt>
    <dgm:pt modelId="{C459D899-AF19-4F5C-B605-7094E721B747}" type="pres">
      <dgm:prSet presAssocID="{15782E44-8B12-4129-8F44-CBF5E5C57622}" presName="sp" presStyleCnt="0"/>
      <dgm:spPr/>
    </dgm:pt>
    <dgm:pt modelId="{D37AEB63-6F5E-430B-8AFD-AFD18B4DF7B0}" type="pres">
      <dgm:prSet presAssocID="{903B3904-931C-4D8E-8E73-2704587C9E2B}" presName="linNode" presStyleCnt="0"/>
      <dgm:spPr/>
    </dgm:pt>
    <dgm:pt modelId="{433E5F60-05D8-4F1F-BD00-3C35BE7FE223}" type="pres">
      <dgm:prSet presAssocID="{903B3904-931C-4D8E-8E73-2704587C9E2B}" presName="parentText" presStyleLbl="alignNode1" presStyleIdx="2" presStyleCnt="4">
        <dgm:presLayoutVars>
          <dgm:chMax val="1"/>
          <dgm:bulletEnabled/>
        </dgm:presLayoutVars>
      </dgm:prSet>
      <dgm:spPr/>
    </dgm:pt>
    <dgm:pt modelId="{B8F594CC-B7E2-48D2-8AE1-B21B61527EB6}" type="pres">
      <dgm:prSet presAssocID="{903B3904-931C-4D8E-8E73-2704587C9E2B}" presName="descendantText" presStyleLbl="alignAccFollowNode1" presStyleIdx="2" presStyleCnt="4">
        <dgm:presLayoutVars>
          <dgm:bulletEnabled/>
        </dgm:presLayoutVars>
      </dgm:prSet>
      <dgm:spPr/>
    </dgm:pt>
    <dgm:pt modelId="{97D473DA-4AAF-485D-B082-8336662AD12F}" type="pres">
      <dgm:prSet presAssocID="{FEA64A7B-7FED-4A07-AF54-BF6FA92CC936}" presName="sp" presStyleCnt="0"/>
      <dgm:spPr/>
    </dgm:pt>
    <dgm:pt modelId="{7F9B7FFB-A1A2-4BF9-BBEE-2A1BE2AE1C10}" type="pres">
      <dgm:prSet presAssocID="{5962CD7F-4FE6-451E-B57C-BF30F2C645C0}" presName="linNode" presStyleCnt="0"/>
      <dgm:spPr/>
    </dgm:pt>
    <dgm:pt modelId="{6055CA96-7323-4A21-AC05-E64A46413F16}" type="pres">
      <dgm:prSet presAssocID="{5962CD7F-4FE6-451E-B57C-BF30F2C645C0}" presName="parentText" presStyleLbl="alignNode1" presStyleIdx="3" presStyleCnt="4">
        <dgm:presLayoutVars>
          <dgm:chMax val="1"/>
          <dgm:bulletEnabled/>
        </dgm:presLayoutVars>
      </dgm:prSet>
      <dgm:spPr/>
    </dgm:pt>
    <dgm:pt modelId="{BAA6CC38-4692-47B2-A8CA-7EBB9CDC7994}" type="pres">
      <dgm:prSet presAssocID="{5962CD7F-4FE6-451E-B57C-BF30F2C645C0}" presName="descendantText" presStyleLbl="alignAccFollowNode1" presStyleIdx="3" presStyleCnt="4">
        <dgm:presLayoutVars>
          <dgm:bulletEnabled/>
        </dgm:presLayoutVars>
      </dgm:prSet>
      <dgm:spPr/>
    </dgm:pt>
  </dgm:ptLst>
  <dgm:cxnLst>
    <dgm:cxn modelId="{C45B0418-91A7-4246-BB82-6FB52234B821}" srcId="{649C3E9E-1FA2-4209-A28D-2858F2505D85}" destId="{5962CD7F-4FE6-451E-B57C-BF30F2C645C0}" srcOrd="3" destOrd="0" parTransId="{B4B90595-8176-47B0-AE28-3C3254D15FFC}" sibTransId="{846F7D1C-3065-4F74-A147-F30FD11265CE}"/>
    <dgm:cxn modelId="{6B94A825-B831-4112-9F80-238F20DCA478}" srcId="{0BD63826-A5FD-4EE6-8F94-14A222988115}" destId="{2F9359C9-3C3D-4C05-8D0C-BE79429D5808}" srcOrd="0" destOrd="0" parTransId="{535362FA-DFC2-4EBC-A85C-AC9F04FF47A0}" sibTransId="{A9DD326E-F123-4A3A-8F91-094EF7027347}"/>
    <dgm:cxn modelId="{DE093946-11AB-4EC3-81FC-0DF44717F6E4}" type="presOf" srcId="{903B3904-931C-4D8E-8E73-2704587C9E2B}" destId="{433E5F60-05D8-4F1F-BD00-3C35BE7FE223}" srcOrd="0" destOrd="0" presId="urn:microsoft.com/office/officeart/2016/7/layout/VerticalSolidActionList"/>
    <dgm:cxn modelId="{D2F04F49-3F75-4729-9D08-3D994588B1EB}" type="presOf" srcId="{CA96BF4F-0B7E-4325-9167-F37F6F3AB653}" destId="{5B5013EE-25FD-45D0-AA67-69C27436D1D5}" srcOrd="0" destOrd="0" presId="urn:microsoft.com/office/officeart/2016/7/layout/VerticalSolidActionList"/>
    <dgm:cxn modelId="{050B5A75-06B8-4A3D-A76A-9BCE3D76D780}" srcId="{649C3E9E-1FA2-4209-A28D-2858F2505D85}" destId="{CA96BF4F-0B7E-4325-9167-F37F6F3AB653}" srcOrd="1" destOrd="0" parTransId="{611315D1-5289-4164-A673-2A1B79752900}" sibTransId="{15782E44-8B12-4129-8F44-CBF5E5C57622}"/>
    <dgm:cxn modelId="{FCA9BC80-CF13-457A-B9C6-898C682ABCB3}" srcId="{649C3E9E-1FA2-4209-A28D-2858F2505D85}" destId="{903B3904-931C-4D8E-8E73-2704587C9E2B}" srcOrd="2" destOrd="0" parTransId="{E9238385-D4E3-401F-93B7-75CF8693F74F}" sibTransId="{FEA64A7B-7FED-4A07-AF54-BF6FA92CC936}"/>
    <dgm:cxn modelId="{71666A85-8526-4FD6-B599-3485ECD94298}" type="presOf" srcId="{2F9359C9-3C3D-4C05-8D0C-BE79429D5808}" destId="{B1321B5F-B559-4D37-9C10-814D33073293}" srcOrd="0" destOrd="0" presId="urn:microsoft.com/office/officeart/2016/7/layout/VerticalSolidActionList"/>
    <dgm:cxn modelId="{049B7F98-9579-4F0E-9CA6-8BB9709D1811}" type="presOf" srcId="{DF643AA8-8516-468A-BE6E-BBD0D6836D56}" destId="{B8F594CC-B7E2-48D2-8AE1-B21B61527EB6}" srcOrd="0" destOrd="0" presId="urn:microsoft.com/office/officeart/2016/7/layout/VerticalSolidActionList"/>
    <dgm:cxn modelId="{1DA8949B-7090-49E9-AA25-9FA9FDC2E1A2}" type="presOf" srcId="{649C3E9E-1FA2-4209-A28D-2858F2505D85}" destId="{13E255CA-C4D8-4ECD-83D0-1C75A84D6261}" srcOrd="0" destOrd="0" presId="urn:microsoft.com/office/officeart/2016/7/layout/VerticalSolidActionList"/>
    <dgm:cxn modelId="{355F7DC5-E47E-4511-849F-FD09C87A8A27}" srcId="{649C3E9E-1FA2-4209-A28D-2858F2505D85}" destId="{0BD63826-A5FD-4EE6-8F94-14A222988115}" srcOrd="0" destOrd="0" parTransId="{FE4B095F-480D-495A-87BD-35B13B703D32}" sibTransId="{E9E3E1D9-C600-4036-89B5-86F09163113E}"/>
    <dgm:cxn modelId="{BB34A5CC-5CF1-4F43-A19A-1433D89F1D3C}" srcId="{CA96BF4F-0B7E-4325-9167-F37F6F3AB653}" destId="{2B4FF91C-79F5-4509-A769-EA84F68DF088}" srcOrd="0" destOrd="0" parTransId="{5A4E29FF-4CD0-4926-99E2-7C599FB586E7}" sibTransId="{72452B57-FA72-4368-992C-C496792221A8}"/>
    <dgm:cxn modelId="{7ED51DCF-7888-4293-9AA0-3382017BCE87}" srcId="{5962CD7F-4FE6-451E-B57C-BF30F2C645C0}" destId="{C572DB3D-2694-4F28-BC29-7AE1C5626DA9}" srcOrd="0" destOrd="0" parTransId="{10A3C10B-888A-40AD-A442-1A760BDC9C6B}" sibTransId="{AA2C6305-353D-48A0-9105-EC711B108F80}"/>
    <dgm:cxn modelId="{13E82FE2-A27B-4CAE-9FC9-9CB66A647155}" type="presOf" srcId="{2B4FF91C-79F5-4509-A769-EA84F68DF088}" destId="{4A86C0DD-050E-4FFE-8B06-71DB16BC0BBF}" srcOrd="0" destOrd="0" presId="urn:microsoft.com/office/officeart/2016/7/layout/VerticalSolidActionList"/>
    <dgm:cxn modelId="{C60974E6-C6F5-4694-945F-27495610767F}" type="presOf" srcId="{C572DB3D-2694-4F28-BC29-7AE1C5626DA9}" destId="{BAA6CC38-4692-47B2-A8CA-7EBB9CDC7994}" srcOrd="0" destOrd="0" presId="urn:microsoft.com/office/officeart/2016/7/layout/VerticalSolidActionList"/>
    <dgm:cxn modelId="{7973DEEC-EDCD-4FBB-B151-D21A91306922}" srcId="{903B3904-931C-4D8E-8E73-2704587C9E2B}" destId="{DF643AA8-8516-468A-BE6E-BBD0D6836D56}" srcOrd="0" destOrd="0" parTransId="{F753DF10-21DD-4747-8FD1-B8F66344F21C}" sibTransId="{8028DFB4-5644-4469-8F40-F3EE35918A5A}"/>
    <dgm:cxn modelId="{29E69AF6-3FF8-4176-AEC3-A9422A738D26}" type="presOf" srcId="{0BD63826-A5FD-4EE6-8F94-14A222988115}" destId="{EA22D470-3577-46BE-AFEC-C7772EDEE34B}" srcOrd="0" destOrd="0" presId="urn:microsoft.com/office/officeart/2016/7/layout/VerticalSolidActionList"/>
    <dgm:cxn modelId="{08F597FE-BE1D-49B1-84A2-898B1109A933}" type="presOf" srcId="{5962CD7F-4FE6-451E-B57C-BF30F2C645C0}" destId="{6055CA96-7323-4A21-AC05-E64A46413F16}" srcOrd="0" destOrd="0" presId="urn:microsoft.com/office/officeart/2016/7/layout/VerticalSolidActionList"/>
    <dgm:cxn modelId="{899A32FA-7E87-40C9-A9FE-9719E34850C7}" type="presParOf" srcId="{13E255CA-C4D8-4ECD-83D0-1C75A84D6261}" destId="{906F60F0-CB64-4580-8D84-4CA3F607AC8B}" srcOrd="0" destOrd="0" presId="urn:microsoft.com/office/officeart/2016/7/layout/VerticalSolidActionList"/>
    <dgm:cxn modelId="{14128C3B-6F4D-478E-9D30-1BDED0D7863F}" type="presParOf" srcId="{906F60F0-CB64-4580-8D84-4CA3F607AC8B}" destId="{EA22D470-3577-46BE-AFEC-C7772EDEE34B}" srcOrd="0" destOrd="0" presId="urn:microsoft.com/office/officeart/2016/7/layout/VerticalSolidActionList"/>
    <dgm:cxn modelId="{2DAB7D75-F8A3-48BE-B981-1A9437DF72DB}" type="presParOf" srcId="{906F60F0-CB64-4580-8D84-4CA3F607AC8B}" destId="{B1321B5F-B559-4D37-9C10-814D33073293}" srcOrd="1" destOrd="0" presId="urn:microsoft.com/office/officeart/2016/7/layout/VerticalSolidActionList"/>
    <dgm:cxn modelId="{A3DFAB60-7256-4862-B5CD-7FDE25CDAABF}" type="presParOf" srcId="{13E255CA-C4D8-4ECD-83D0-1C75A84D6261}" destId="{EA84B344-DF46-4080-9455-F06B49A820A6}" srcOrd="1" destOrd="0" presId="urn:microsoft.com/office/officeart/2016/7/layout/VerticalSolidActionList"/>
    <dgm:cxn modelId="{82AF5210-0D6E-4FAB-AE3E-C318A962B3E8}" type="presParOf" srcId="{13E255CA-C4D8-4ECD-83D0-1C75A84D6261}" destId="{5336ED68-7613-4F0E-BC7E-5E76714BE622}" srcOrd="2" destOrd="0" presId="urn:microsoft.com/office/officeart/2016/7/layout/VerticalSolidActionList"/>
    <dgm:cxn modelId="{0CDDAAF0-2DB9-44B5-99D0-3B5B9CBBA20A}" type="presParOf" srcId="{5336ED68-7613-4F0E-BC7E-5E76714BE622}" destId="{5B5013EE-25FD-45D0-AA67-69C27436D1D5}" srcOrd="0" destOrd="0" presId="urn:microsoft.com/office/officeart/2016/7/layout/VerticalSolidActionList"/>
    <dgm:cxn modelId="{B8A152EB-6523-43F8-BE8A-677D4B35AAEE}" type="presParOf" srcId="{5336ED68-7613-4F0E-BC7E-5E76714BE622}" destId="{4A86C0DD-050E-4FFE-8B06-71DB16BC0BBF}" srcOrd="1" destOrd="0" presId="urn:microsoft.com/office/officeart/2016/7/layout/VerticalSolidActionList"/>
    <dgm:cxn modelId="{43CA9AED-8432-45E2-B6EE-4210FCCD8DE0}" type="presParOf" srcId="{13E255CA-C4D8-4ECD-83D0-1C75A84D6261}" destId="{C459D899-AF19-4F5C-B605-7094E721B747}" srcOrd="3" destOrd="0" presId="urn:microsoft.com/office/officeart/2016/7/layout/VerticalSolidActionList"/>
    <dgm:cxn modelId="{14BBF70E-0BAA-4FEF-8446-95DB59457B4D}" type="presParOf" srcId="{13E255CA-C4D8-4ECD-83D0-1C75A84D6261}" destId="{D37AEB63-6F5E-430B-8AFD-AFD18B4DF7B0}" srcOrd="4" destOrd="0" presId="urn:microsoft.com/office/officeart/2016/7/layout/VerticalSolidActionList"/>
    <dgm:cxn modelId="{6C9A6D71-CCC4-4207-9C47-26B180F23C15}" type="presParOf" srcId="{D37AEB63-6F5E-430B-8AFD-AFD18B4DF7B0}" destId="{433E5F60-05D8-4F1F-BD00-3C35BE7FE223}" srcOrd="0" destOrd="0" presId="urn:microsoft.com/office/officeart/2016/7/layout/VerticalSolidActionList"/>
    <dgm:cxn modelId="{CEAABF86-D141-457A-ADEE-CD78E950F955}" type="presParOf" srcId="{D37AEB63-6F5E-430B-8AFD-AFD18B4DF7B0}" destId="{B8F594CC-B7E2-48D2-8AE1-B21B61527EB6}" srcOrd="1" destOrd="0" presId="urn:microsoft.com/office/officeart/2016/7/layout/VerticalSolidActionList"/>
    <dgm:cxn modelId="{F592DA8E-E37E-42A3-BC22-E02802939FF8}" type="presParOf" srcId="{13E255CA-C4D8-4ECD-83D0-1C75A84D6261}" destId="{97D473DA-4AAF-485D-B082-8336662AD12F}" srcOrd="5" destOrd="0" presId="urn:microsoft.com/office/officeart/2016/7/layout/VerticalSolidActionList"/>
    <dgm:cxn modelId="{2CE7DC00-D644-4E53-ACE2-EE38E552CC75}" type="presParOf" srcId="{13E255CA-C4D8-4ECD-83D0-1C75A84D6261}" destId="{7F9B7FFB-A1A2-4BF9-BBEE-2A1BE2AE1C10}" srcOrd="6" destOrd="0" presId="urn:microsoft.com/office/officeart/2016/7/layout/VerticalSolidActionList"/>
    <dgm:cxn modelId="{6BDD1192-551D-486D-BE83-0667FF8BA2A8}" type="presParOf" srcId="{7F9B7FFB-A1A2-4BF9-BBEE-2A1BE2AE1C10}" destId="{6055CA96-7323-4A21-AC05-E64A46413F16}" srcOrd="0" destOrd="0" presId="urn:microsoft.com/office/officeart/2016/7/layout/VerticalSolidActionList"/>
    <dgm:cxn modelId="{C5AC7D31-E419-4F38-B065-1F0F96629F18}" type="presParOf" srcId="{7F9B7FFB-A1A2-4BF9-BBEE-2A1BE2AE1C10}" destId="{BAA6CC38-4692-47B2-A8CA-7EBB9CDC7994}"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52C32A-647A-4541-AA10-12C9C61D2AB5}" type="doc">
      <dgm:prSet loTypeId="urn:microsoft.com/office/officeart/2005/8/layout/hierarchy4" loCatId="" qsTypeId="urn:microsoft.com/office/officeart/2005/8/quickstyle/simple4" qsCatId="simple" csTypeId="urn:microsoft.com/office/officeart/2005/8/colors/accent1_2" csCatId="accent1" phldr="1"/>
      <dgm:spPr/>
      <dgm:t>
        <a:bodyPr/>
        <a:lstStyle/>
        <a:p>
          <a:endParaRPr lang="en-AU"/>
        </a:p>
      </dgm:t>
    </dgm:pt>
    <dgm:pt modelId="{7E59D05A-95CA-A541-AB7B-E140629BF42D}">
      <dgm:prSet phldrT="[Text]"/>
      <dgm:spPr/>
      <dgm:t>
        <a:bodyPr/>
        <a:lstStyle/>
        <a:p>
          <a:r>
            <a:rPr lang="en-AU" dirty="0"/>
            <a:t>Transform Knowledge and Evidence</a:t>
          </a:r>
        </a:p>
      </dgm:t>
    </dgm:pt>
    <dgm:pt modelId="{350F0589-0041-0B43-8A43-EEE0745DA41F}" type="parTrans" cxnId="{F51F12BD-2F22-2A45-A565-ABD8E1F906DD}">
      <dgm:prSet/>
      <dgm:spPr/>
      <dgm:t>
        <a:bodyPr/>
        <a:lstStyle/>
        <a:p>
          <a:endParaRPr lang="en-AU"/>
        </a:p>
      </dgm:t>
    </dgm:pt>
    <dgm:pt modelId="{5898814E-3DCD-2D49-B8D4-142776C6D34E}" type="sibTrans" cxnId="{F51F12BD-2F22-2A45-A565-ABD8E1F906DD}">
      <dgm:prSet/>
      <dgm:spPr/>
      <dgm:t>
        <a:bodyPr/>
        <a:lstStyle/>
        <a:p>
          <a:endParaRPr lang="en-AU"/>
        </a:p>
      </dgm:t>
    </dgm:pt>
    <dgm:pt modelId="{C0FE3573-4FF6-354D-8BC9-BC62EAD9E344}">
      <dgm:prSet phldrT="[Text]"/>
      <dgm:spPr/>
      <dgm:t>
        <a:bodyPr/>
        <a:lstStyle/>
        <a:p>
          <a:r>
            <a:rPr lang="en-AU" dirty="0"/>
            <a:t>Communicate with intent to selected audience</a:t>
          </a:r>
        </a:p>
      </dgm:t>
    </dgm:pt>
    <dgm:pt modelId="{EB7D32EE-363E-DA45-A2C1-90038B335CB9}" type="parTrans" cxnId="{C7FE9C58-5F24-C949-A26E-39C2ACCDB0B2}">
      <dgm:prSet/>
      <dgm:spPr/>
      <dgm:t>
        <a:bodyPr/>
        <a:lstStyle/>
        <a:p>
          <a:endParaRPr lang="en-AU"/>
        </a:p>
      </dgm:t>
    </dgm:pt>
    <dgm:pt modelId="{FE076CD8-9070-8542-AF1B-0AF740B2BD3D}" type="sibTrans" cxnId="{C7FE9C58-5F24-C949-A26E-39C2ACCDB0B2}">
      <dgm:prSet/>
      <dgm:spPr/>
      <dgm:t>
        <a:bodyPr/>
        <a:lstStyle/>
        <a:p>
          <a:endParaRPr lang="en-AU"/>
        </a:p>
      </dgm:t>
    </dgm:pt>
    <dgm:pt modelId="{A6C15ECD-E77C-E74B-947F-6FB8E556A2B4}">
      <dgm:prSet phldrT="[Text]"/>
      <dgm:spPr/>
      <dgm:t>
        <a:bodyPr/>
        <a:lstStyle/>
        <a:p>
          <a:r>
            <a:rPr lang="en-AU" dirty="0"/>
            <a:t>Advocate for the long term use of professional groups as change agents</a:t>
          </a:r>
        </a:p>
      </dgm:t>
    </dgm:pt>
    <dgm:pt modelId="{BF45F902-8F4D-3C47-BBBC-48932C282098}" type="parTrans" cxnId="{9BE7FD8A-4E6B-8A46-AF9B-5E3678E4A7C5}">
      <dgm:prSet/>
      <dgm:spPr/>
      <dgm:t>
        <a:bodyPr/>
        <a:lstStyle/>
        <a:p>
          <a:endParaRPr lang="en-AU"/>
        </a:p>
      </dgm:t>
    </dgm:pt>
    <dgm:pt modelId="{C310DC2F-EEE2-7C49-8449-5AF2A8A7E137}" type="sibTrans" cxnId="{9BE7FD8A-4E6B-8A46-AF9B-5E3678E4A7C5}">
      <dgm:prSet/>
      <dgm:spPr/>
      <dgm:t>
        <a:bodyPr/>
        <a:lstStyle/>
        <a:p>
          <a:endParaRPr lang="en-AU"/>
        </a:p>
      </dgm:t>
    </dgm:pt>
    <dgm:pt modelId="{7718287B-5853-CD48-80F3-8728FCC822DA}">
      <dgm:prSet phldrT="[Text]"/>
      <dgm:spPr/>
      <dgm:t>
        <a:bodyPr/>
        <a:lstStyle/>
        <a:p>
          <a:r>
            <a:rPr lang="en-AU" dirty="0"/>
            <a:t>Build partnerships and collaborations</a:t>
          </a:r>
        </a:p>
      </dgm:t>
    </dgm:pt>
    <dgm:pt modelId="{4D62F81C-B939-834E-8BF2-8A0B17E49FD7}" type="parTrans" cxnId="{DD14C64E-B244-2344-A80D-93A79B94767D}">
      <dgm:prSet/>
      <dgm:spPr/>
      <dgm:t>
        <a:bodyPr/>
        <a:lstStyle/>
        <a:p>
          <a:endParaRPr lang="en-AU"/>
        </a:p>
      </dgm:t>
    </dgm:pt>
    <dgm:pt modelId="{AF52F7EC-1F3C-7A42-8C9B-A60ADBFD581F}" type="sibTrans" cxnId="{DD14C64E-B244-2344-A80D-93A79B94767D}">
      <dgm:prSet/>
      <dgm:spPr/>
      <dgm:t>
        <a:bodyPr/>
        <a:lstStyle/>
        <a:p>
          <a:endParaRPr lang="en-AU"/>
        </a:p>
      </dgm:t>
    </dgm:pt>
    <dgm:pt modelId="{5A5D1EA1-0E63-2B41-94D7-26C7D9C10706}">
      <dgm:prSet phldrT="[Text]"/>
      <dgm:spPr/>
      <dgm:t>
        <a:bodyPr/>
        <a:lstStyle/>
        <a:p>
          <a:r>
            <a:rPr lang="en-AU" dirty="0"/>
            <a:t>Encourage general and targeted behavioural change</a:t>
          </a:r>
        </a:p>
      </dgm:t>
    </dgm:pt>
    <dgm:pt modelId="{6EBD6DC2-0318-6B45-B3F5-BC9FE3238C78}" type="parTrans" cxnId="{AE3A64B1-C656-2E47-BF79-1799866C27A5}">
      <dgm:prSet/>
      <dgm:spPr/>
      <dgm:t>
        <a:bodyPr/>
        <a:lstStyle/>
        <a:p>
          <a:endParaRPr lang="en-AU"/>
        </a:p>
      </dgm:t>
    </dgm:pt>
    <dgm:pt modelId="{7CBFD424-6B50-EC43-9401-92723BC05A5B}" type="sibTrans" cxnId="{AE3A64B1-C656-2E47-BF79-1799866C27A5}">
      <dgm:prSet/>
      <dgm:spPr/>
      <dgm:t>
        <a:bodyPr/>
        <a:lstStyle/>
        <a:p>
          <a:endParaRPr lang="en-AU"/>
        </a:p>
      </dgm:t>
    </dgm:pt>
    <dgm:pt modelId="{A6F11E4B-B627-1742-B390-860C6DDCB662}">
      <dgm:prSet phldrT="[Text]"/>
      <dgm:spPr/>
      <dgm:t>
        <a:bodyPr/>
        <a:lstStyle/>
        <a:p>
          <a:r>
            <a:rPr lang="en-AU" dirty="0"/>
            <a:t>Enable and support implementation</a:t>
          </a:r>
        </a:p>
      </dgm:t>
    </dgm:pt>
    <dgm:pt modelId="{544DE938-3B9A-DA48-8EBA-CBE114F6732E}" type="parTrans" cxnId="{CDDE297A-E2C6-0643-82E2-5F975C83F062}">
      <dgm:prSet/>
      <dgm:spPr/>
      <dgm:t>
        <a:bodyPr/>
        <a:lstStyle/>
        <a:p>
          <a:endParaRPr lang="en-AU"/>
        </a:p>
      </dgm:t>
    </dgm:pt>
    <dgm:pt modelId="{C82359FF-18FA-7248-B8DB-EFB16480589F}" type="sibTrans" cxnId="{CDDE297A-E2C6-0643-82E2-5F975C83F062}">
      <dgm:prSet/>
      <dgm:spPr/>
      <dgm:t>
        <a:bodyPr/>
        <a:lstStyle/>
        <a:p>
          <a:endParaRPr lang="en-AU"/>
        </a:p>
      </dgm:t>
    </dgm:pt>
    <dgm:pt modelId="{4AFD9013-7E29-A147-97A6-CE02526D261A}" type="pres">
      <dgm:prSet presAssocID="{AA52C32A-647A-4541-AA10-12C9C61D2AB5}" presName="Name0" presStyleCnt="0">
        <dgm:presLayoutVars>
          <dgm:chPref val="1"/>
          <dgm:dir/>
          <dgm:animOne val="branch"/>
          <dgm:animLvl val="lvl"/>
          <dgm:resizeHandles/>
        </dgm:presLayoutVars>
      </dgm:prSet>
      <dgm:spPr/>
    </dgm:pt>
    <dgm:pt modelId="{44233524-89B4-3B45-BC87-89248710B6F0}" type="pres">
      <dgm:prSet presAssocID="{7E59D05A-95CA-A541-AB7B-E140629BF42D}" presName="vertOne" presStyleCnt="0"/>
      <dgm:spPr/>
    </dgm:pt>
    <dgm:pt modelId="{62C4DDBD-95A5-E54A-8DE4-0FCDBE40122E}" type="pres">
      <dgm:prSet presAssocID="{7E59D05A-95CA-A541-AB7B-E140629BF42D}" presName="txOne" presStyleLbl="node0" presStyleIdx="0" presStyleCnt="1">
        <dgm:presLayoutVars>
          <dgm:chPref val="3"/>
        </dgm:presLayoutVars>
      </dgm:prSet>
      <dgm:spPr/>
    </dgm:pt>
    <dgm:pt modelId="{F632E98D-7D7F-A942-91F2-86AEE21C2024}" type="pres">
      <dgm:prSet presAssocID="{7E59D05A-95CA-A541-AB7B-E140629BF42D}" presName="parTransOne" presStyleCnt="0"/>
      <dgm:spPr/>
    </dgm:pt>
    <dgm:pt modelId="{AB92E908-CA4E-A448-9104-5D0C97BE8E68}" type="pres">
      <dgm:prSet presAssocID="{7E59D05A-95CA-A541-AB7B-E140629BF42D}" presName="horzOne" presStyleCnt="0"/>
      <dgm:spPr/>
    </dgm:pt>
    <dgm:pt modelId="{C3D68267-D657-9046-A9B1-AC4780C07738}" type="pres">
      <dgm:prSet presAssocID="{C0FE3573-4FF6-354D-8BC9-BC62EAD9E344}" presName="vertTwo" presStyleCnt="0"/>
      <dgm:spPr/>
    </dgm:pt>
    <dgm:pt modelId="{3930BED0-E955-2D47-8BE7-59797D16151C}" type="pres">
      <dgm:prSet presAssocID="{C0FE3573-4FF6-354D-8BC9-BC62EAD9E344}" presName="txTwo" presStyleLbl="node2" presStyleIdx="0" presStyleCnt="2">
        <dgm:presLayoutVars>
          <dgm:chPref val="3"/>
        </dgm:presLayoutVars>
      </dgm:prSet>
      <dgm:spPr/>
    </dgm:pt>
    <dgm:pt modelId="{FB045ECA-800B-7B4F-858B-77DEE2B25D78}" type="pres">
      <dgm:prSet presAssocID="{C0FE3573-4FF6-354D-8BC9-BC62EAD9E344}" presName="parTransTwo" presStyleCnt="0"/>
      <dgm:spPr/>
    </dgm:pt>
    <dgm:pt modelId="{7A921F65-9F75-FC42-965A-DA4DA39D5268}" type="pres">
      <dgm:prSet presAssocID="{C0FE3573-4FF6-354D-8BC9-BC62EAD9E344}" presName="horzTwo" presStyleCnt="0"/>
      <dgm:spPr/>
    </dgm:pt>
    <dgm:pt modelId="{739987C5-1A0B-654B-B168-261EF304BAA6}" type="pres">
      <dgm:prSet presAssocID="{A6C15ECD-E77C-E74B-947F-6FB8E556A2B4}" presName="vertThree" presStyleCnt="0"/>
      <dgm:spPr/>
    </dgm:pt>
    <dgm:pt modelId="{69A995AF-83B0-A740-91AF-FBAABF7C30AC}" type="pres">
      <dgm:prSet presAssocID="{A6C15ECD-E77C-E74B-947F-6FB8E556A2B4}" presName="txThree" presStyleLbl="node3" presStyleIdx="0" presStyleCnt="3">
        <dgm:presLayoutVars>
          <dgm:chPref val="3"/>
        </dgm:presLayoutVars>
      </dgm:prSet>
      <dgm:spPr/>
    </dgm:pt>
    <dgm:pt modelId="{6DA0E0E0-C1DD-954D-820D-7006632269B3}" type="pres">
      <dgm:prSet presAssocID="{A6C15ECD-E77C-E74B-947F-6FB8E556A2B4}" presName="horzThree" presStyleCnt="0"/>
      <dgm:spPr/>
    </dgm:pt>
    <dgm:pt modelId="{B8606E2B-2E2F-8A4A-A153-05B2A82B9CE8}" type="pres">
      <dgm:prSet presAssocID="{C310DC2F-EEE2-7C49-8449-5AF2A8A7E137}" presName="sibSpaceThree" presStyleCnt="0"/>
      <dgm:spPr/>
    </dgm:pt>
    <dgm:pt modelId="{0048DD62-D3B7-A345-A3A7-C036E420D4A1}" type="pres">
      <dgm:prSet presAssocID="{7718287B-5853-CD48-80F3-8728FCC822DA}" presName="vertThree" presStyleCnt="0"/>
      <dgm:spPr/>
    </dgm:pt>
    <dgm:pt modelId="{BB5766ED-A6C1-0544-B447-D5B608D3CA17}" type="pres">
      <dgm:prSet presAssocID="{7718287B-5853-CD48-80F3-8728FCC822DA}" presName="txThree" presStyleLbl="node3" presStyleIdx="1" presStyleCnt="3">
        <dgm:presLayoutVars>
          <dgm:chPref val="3"/>
        </dgm:presLayoutVars>
      </dgm:prSet>
      <dgm:spPr/>
    </dgm:pt>
    <dgm:pt modelId="{23A9354F-D185-BF47-B5ED-845F2739A115}" type="pres">
      <dgm:prSet presAssocID="{7718287B-5853-CD48-80F3-8728FCC822DA}" presName="horzThree" presStyleCnt="0"/>
      <dgm:spPr/>
    </dgm:pt>
    <dgm:pt modelId="{B65E269F-DE3A-E345-92E5-1E42C1BC6CF2}" type="pres">
      <dgm:prSet presAssocID="{FE076CD8-9070-8542-AF1B-0AF740B2BD3D}" presName="sibSpaceTwo" presStyleCnt="0"/>
      <dgm:spPr/>
    </dgm:pt>
    <dgm:pt modelId="{19041A13-F1F5-7B4A-B5ED-ACB05D91FA53}" type="pres">
      <dgm:prSet presAssocID="{5A5D1EA1-0E63-2B41-94D7-26C7D9C10706}" presName="vertTwo" presStyleCnt="0"/>
      <dgm:spPr/>
    </dgm:pt>
    <dgm:pt modelId="{D38082DE-5649-2F4F-B8CD-D2744F7A5FA4}" type="pres">
      <dgm:prSet presAssocID="{5A5D1EA1-0E63-2B41-94D7-26C7D9C10706}" presName="txTwo" presStyleLbl="node2" presStyleIdx="1" presStyleCnt="2">
        <dgm:presLayoutVars>
          <dgm:chPref val="3"/>
        </dgm:presLayoutVars>
      </dgm:prSet>
      <dgm:spPr/>
    </dgm:pt>
    <dgm:pt modelId="{35A4C69B-B0CC-3447-BFEB-4B7B7C93C4EE}" type="pres">
      <dgm:prSet presAssocID="{5A5D1EA1-0E63-2B41-94D7-26C7D9C10706}" presName="parTransTwo" presStyleCnt="0"/>
      <dgm:spPr/>
    </dgm:pt>
    <dgm:pt modelId="{DB1D153D-3C65-6548-BF77-A0721AA664F8}" type="pres">
      <dgm:prSet presAssocID="{5A5D1EA1-0E63-2B41-94D7-26C7D9C10706}" presName="horzTwo" presStyleCnt="0"/>
      <dgm:spPr/>
    </dgm:pt>
    <dgm:pt modelId="{DDB42FBC-C8EA-2C48-8E7A-1810D95767D3}" type="pres">
      <dgm:prSet presAssocID="{A6F11E4B-B627-1742-B390-860C6DDCB662}" presName="vertThree" presStyleCnt="0"/>
      <dgm:spPr/>
    </dgm:pt>
    <dgm:pt modelId="{1F65855A-A7EF-184F-925F-465C34F1099B}" type="pres">
      <dgm:prSet presAssocID="{A6F11E4B-B627-1742-B390-860C6DDCB662}" presName="txThree" presStyleLbl="node3" presStyleIdx="2" presStyleCnt="3">
        <dgm:presLayoutVars>
          <dgm:chPref val="3"/>
        </dgm:presLayoutVars>
      </dgm:prSet>
      <dgm:spPr/>
    </dgm:pt>
    <dgm:pt modelId="{92F4A6A4-FDAE-AD4F-A00B-3D477A8B32CC}" type="pres">
      <dgm:prSet presAssocID="{A6F11E4B-B627-1742-B390-860C6DDCB662}" presName="horzThree" presStyleCnt="0"/>
      <dgm:spPr/>
    </dgm:pt>
  </dgm:ptLst>
  <dgm:cxnLst>
    <dgm:cxn modelId="{C6D30B19-F3A8-BC44-9B4A-F29EB406BE21}" type="presOf" srcId="{C0FE3573-4FF6-354D-8BC9-BC62EAD9E344}" destId="{3930BED0-E955-2D47-8BE7-59797D16151C}" srcOrd="0" destOrd="0" presId="urn:microsoft.com/office/officeart/2005/8/layout/hierarchy4"/>
    <dgm:cxn modelId="{2EEBB24B-2172-1947-A955-BD561AAD617F}" type="presOf" srcId="{5A5D1EA1-0E63-2B41-94D7-26C7D9C10706}" destId="{D38082DE-5649-2F4F-B8CD-D2744F7A5FA4}" srcOrd="0" destOrd="0" presId="urn:microsoft.com/office/officeart/2005/8/layout/hierarchy4"/>
    <dgm:cxn modelId="{AE64D44C-827A-AA4D-ABC7-4F96BA78AEF6}" type="presOf" srcId="{7718287B-5853-CD48-80F3-8728FCC822DA}" destId="{BB5766ED-A6C1-0544-B447-D5B608D3CA17}" srcOrd="0" destOrd="0" presId="urn:microsoft.com/office/officeart/2005/8/layout/hierarchy4"/>
    <dgm:cxn modelId="{DD14C64E-B244-2344-A80D-93A79B94767D}" srcId="{C0FE3573-4FF6-354D-8BC9-BC62EAD9E344}" destId="{7718287B-5853-CD48-80F3-8728FCC822DA}" srcOrd="1" destOrd="0" parTransId="{4D62F81C-B939-834E-8BF2-8A0B17E49FD7}" sibTransId="{AF52F7EC-1F3C-7A42-8C9B-A60ADBFD581F}"/>
    <dgm:cxn modelId="{25BFDF50-BCDE-BB43-9C92-3344704EB6DD}" type="presOf" srcId="{AA52C32A-647A-4541-AA10-12C9C61D2AB5}" destId="{4AFD9013-7E29-A147-97A6-CE02526D261A}" srcOrd="0" destOrd="0" presId="urn:microsoft.com/office/officeart/2005/8/layout/hierarchy4"/>
    <dgm:cxn modelId="{C7FE9C58-5F24-C949-A26E-39C2ACCDB0B2}" srcId="{7E59D05A-95CA-A541-AB7B-E140629BF42D}" destId="{C0FE3573-4FF6-354D-8BC9-BC62EAD9E344}" srcOrd="0" destOrd="0" parTransId="{EB7D32EE-363E-DA45-A2C1-90038B335CB9}" sibTransId="{FE076CD8-9070-8542-AF1B-0AF740B2BD3D}"/>
    <dgm:cxn modelId="{B3918659-FFAC-4544-9413-30543892B8B5}" type="presOf" srcId="{A6F11E4B-B627-1742-B390-860C6DDCB662}" destId="{1F65855A-A7EF-184F-925F-465C34F1099B}" srcOrd="0" destOrd="0" presId="urn:microsoft.com/office/officeart/2005/8/layout/hierarchy4"/>
    <dgm:cxn modelId="{CDDE297A-E2C6-0643-82E2-5F975C83F062}" srcId="{5A5D1EA1-0E63-2B41-94D7-26C7D9C10706}" destId="{A6F11E4B-B627-1742-B390-860C6DDCB662}" srcOrd="0" destOrd="0" parTransId="{544DE938-3B9A-DA48-8EBA-CBE114F6732E}" sibTransId="{C82359FF-18FA-7248-B8DB-EFB16480589F}"/>
    <dgm:cxn modelId="{9BE7FD8A-4E6B-8A46-AF9B-5E3678E4A7C5}" srcId="{C0FE3573-4FF6-354D-8BC9-BC62EAD9E344}" destId="{A6C15ECD-E77C-E74B-947F-6FB8E556A2B4}" srcOrd="0" destOrd="0" parTransId="{BF45F902-8F4D-3C47-BBBC-48932C282098}" sibTransId="{C310DC2F-EEE2-7C49-8449-5AF2A8A7E137}"/>
    <dgm:cxn modelId="{AE3A64B1-C656-2E47-BF79-1799866C27A5}" srcId="{7E59D05A-95CA-A541-AB7B-E140629BF42D}" destId="{5A5D1EA1-0E63-2B41-94D7-26C7D9C10706}" srcOrd="1" destOrd="0" parTransId="{6EBD6DC2-0318-6B45-B3F5-BC9FE3238C78}" sibTransId="{7CBFD424-6B50-EC43-9401-92723BC05A5B}"/>
    <dgm:cxn modelId="{AEAC09B3-1110-E841-BB52-C59A20FEBCF3}" type="presOf" srcId="{A6C15ECD-E77C-E74B-947F-6FB8E556A2B4}" destId="{69A995AF-83B0-A740-91AF-FBAABF7C30AC}" srcOrd="0" destOrd="0" presId="urn:microsoft.com/office/officeart/2005/8/layout/hierarchy4"/>
    <dgm:cxn modelId="{F51F12BD-2F22-2A45-A565-ABD8E1F906DD}" srcId="{AA52C32A-647A-4541-AA10-12C9C61D2AB5}" destId="{7E59D05A-95CA-A541-AB7B-E140629BF42D}" srcOrd="0" destOrd="0" parTransId="{350F0589-0041-0B43-8A43-EEE0745DA41F}" sibTransId="{5898814E-3DCD-2D49-B8D4-142776C6D34E}"/>
    <dgm:cxn modelId="{32CAC3BD-4BF2-0743-934D-AC8AF21DFC51}" type="presOf" srcId="{7E59D05A-95CA-A541-AB7B-E140629BF42D}" destId="{62C4DDBD-95A5-E54A-8DE4-0FCDBE40122E}" srcOrd="0" destOrd="0" presId="urn:microsoft.com/office/officeart/2005/8/layout/hierarchy4"/>
    <dgm:cxn modelId="{B0990D1D-9B91-014E-8F11-28EC26E816A2}" type="presParOf" srcId="{4AFD9013-7E29-A147-97A6-CE02526D261A}" destId="{44233524-89B4-3B45-BC87-89248710B6F0}" srcOrd="0" destOrd="0" presId="urn:microsoft.com/office/officeart/2005/8/layout/hierarchy4"/>
    <dgm:cxn modelId="{8B0FF522-F6C7-B340-AB63-F1516DE2390B}" type="presParOf" srcId="{44233524-89B4-3B45-BC87-89248710B6F0}" destId="{62C4DDBD-95A5-E54A-8DE4-0FCDBE40122E}" srcOrd="0" destOrd="0" presId="urn:microsoft.com/office/officeart/2005/8/layout/hierarchy4"/>
    <dgm:cxn modelId="{5C9F6623-9236-384A-8446-6C807E10222C}" type="presParOf" srcId="{44233524-89B4-3B45-BC87-89248710B6F0}" destId="{F632E98D-7D7F-A942-91F2-86AEE21C2024}" srcOrd="1" destOrd="0" presId="urn:microsoft.com/office/officeart/2005/8/layout/hierarchy4"/>
    <dgm:cxn modelId="{1202CB88-40DA-DE45-8D6B-C7147B71EE03}" type="presParOf" srcId="{44233524-89B4-3B45-BC87-89248710B6F0}" destId="{AB92E908-CA4E-A448-9104-5D0C97BE8E68}" srcOrd="2" destOrd="0" presId="urn:microsoft.com/office/officeart/2005/8/layout/hierarchy4"/>
    <dgm:cxn modelId="{F8BA3E88-39E1-F844-BA48-3B8F8506D2A1}" type="presParOf" srcId="{AB92E908-CA4E-A448-9104-5D0C97BE8E68}" destId="{C3D68267-D657-9046-A9B1-AC4780C07738}" srcOrd="0" destOrd="0" presId="urn:microsoft.com/office/officeart/2005/8/layout/hierarchy4"/>
    <dgm:cxn modelId="{D05B58FF-FE1D-F743-88DE-5B8304CD69D3}" type="presParOf" srcId="{C3D68267-D657-9046-A9B1-AC4780C07738}" destId="{3930BED0-E955-2D47-8BE7-59797D16151C}" srcOrd="0" destOrd="0" presId="urn:microsoft.com/office/officeart/2005/8/layout/hierarchy4"/>
    <dgm:cxn modelId="{9C4EC4A1-50F2-4442-A772-11A3CDF141F7}" type="presParOf" srcId="{C3D68267-D657-9046-A9B1-AC4780C07738}" destId="{FB045ECA-800B-7B4F-858B-77DEE2B25D78}" srcOrd="1" destOrd="0" presId="urn:microsoft.com/office/officeart/2005/8/layout/hierarchy4"/>
    <dgm:cxn modelId="{3158DC94-B417-924D-847E-1E38BBD72ED1}" type="presParOf" srcId="{C3D68267-D657-9046-A9B1-AC4780C07738}" destId="{7A921F65-9F75-FC42-965A-DA4DA39D5268}" srcOrd="2" destOrd="0" presId="urn:microsoft.com/office/officeart/2005/8/layout/hierarchy4"/>
    <dgm:cxn modelId="{6AF468EA-31E8-3F4C-817E-42E4F4C5C10D}" type="presParOf" srcId="{7A921F65-9F75-FC42-965A-DA4DA39D5268}" destId="{739987C5-1A0B-654B-B168-261EF304BAA6}" srcOrd="0" destOrd="0" presId="urn:microsoft.com/office/officeart/2005/8/layout/hierarchy4"/>
    <dgm:cxn modelId="{69B933C1-2570-4649-8A9C-D78C1BB265A3}" type="presParOf" srcId="{739987C5-1A0B-654B-B168-261EF304BAA6}" destId="{69A995AF-83B0-A740-91AF-FBAABF7C30AC}" srcOrd="0" destOrd="0" presId="urn:microsoft.com/office/officeart/2005/8/layout/hierarchy4"/>
    <dgm:cxn modelId="{6417A08C-B733-4048-B1E1-519B3E656649}" type="presParOf" srcId="{739987C5-1A0B-654B-B168-261EF304BAA6}" destId="{6DA0E0E0-C1DD-954D-820D-7006632269B3}" srcOrd="1" destOrd="0" presId="urn:microsoft.com/office/officeart/2005/8/layout/hierarchy4"/>
    <dgm:cxn modelId="{55ED7263-36D1-1D47-B95F-68DC63142B06}" type="presParOf" srcId="{7A921F65-9F75-FC42-965A-DA4DA39D5268}" destId="{B8606E2B-2E2F-8A4A-A153-05B2A82B9CE8}" srcOrd="1" destOrd="0" presId="urn:microsoft.com/office/officeart/2005/8/layout/hierarchy4"/>
    <dgm:cxn modelId="{5D5DB3D3-9D8B-9F4C-9596-67A4616271AC}" type="presParOf" srcId="{7A921F65-9F75-FC42-965A-DA4DA39D5268}" destId="{0048DD62-D3B7-A345-A3A7-C036E420D4A1}" srcOrd="2" destOrd="0" presId="urn:microsoft.com/office/officeart/2005/8/layout/hierarchy4"/>
    <dgm:cxn modelId="{CEA16BBB-38AA-854C-BB2B-6E9C8A1BC5D8}" type="presParOf" srcId="{0048DD62-D3B7-A345-A3A7-C036E420D4A1}" destId="{BB5766ED-A6C1-0544-B447-D5B608D3CA17}" srcOrd="0" destOrd="0" presId="urn:microsoft.com/office/officeart/2005/8/layout/hierarchy4"/>
    <dgm:cxn modelId="{532CC7EC-D999-EA4B-8242-76989C967A0D}" type="presParOf" srcId="{0048DD62-D3B7-A345-A3A7-C036E420D4A1}" destId="{23A9354F-D185-BF47-B5ED-845F2739A115}" srcOrd="1" destOrd="0" presId="urn:microsoft.com/office/officeart/2005/8/layout/hierarchy4"/>
    <dgm:cxn modelId="{B5B4F6E3-CD6E-044E-B4EB-6C607C7B7AD1}" type="presParOf" srcId="{AB92E908-CA4E-A448-9104-5D0C97BE8E68}" destId="{B65E269F-DE3A-E345-92E5-1E42C1BC6CF2}" srcOrd="1" destOrd="0" presId="urn:microsoft.com/office/officeart/2005/8/layout/hierarchy4"/>
    <dgm:cxn modelId="{9D6A9CEA-5839-294E-B42E-274BEAE1EE8C}" type="presParOf" srcId="{AB92E908-CA4E-A448-9104-5D0C97BE8E68}" destId="{19041A13-F1F5-7B4A-B5ED-ACB05D91FA53}" srcOrd="2" destOrd="0" presId="urn:microsoft.com/office/officeart/2005/8/layout/hierarchy4"/>
    <dgm:cxn modelId="{194DC7CF-B2A7-6F4C-A2F4-D0B4401FED5F}" type="presParOf" srcId="{19041A13-F1F5-7B4A-B5ED-ACB05D91FA53}" destId="{D38082DE-5649-2F4F-B8CD-D2744F7A5FA4}" srcOrd="0" destOrd="0" presId="urn:microsoft.com/office/officeart/2005/8/layout/hierarchy4"/>
    <dgm:cxn modelId="{7B808231-AF0C-604B-8539-43A9F4CA4FA4}" type="presParOf" srcId="{19041A13-F1F5-7B4A-B5ED-ACB05D91FA53}" destId="{35A4C69B-B0CC-3447-BFEB-4B7B7C93C4EE}" srcOrd="1" destOrd="0" presId="urn:microsoft.com/office/officeart/2005/8/layout/hierarchy4"/>
    <dgm:cxn modelId="{0F4E94EC-A4F0-1C4D-8F06-039E30582118}" type="presParOf" srcId="{19041A13-F1F5-7B4A-B5ED-ACB05D91FA53}" destId="{DB1D153D-3C65-6548-BF77-A0721AA664F8}" srcOrd="2" destOrd="0" presId="urn:microsoft.com/office/officeart/2005/8/layout/hierarchy4"/>
    <dgm:cxn modelId="{54380750-7740-7B45-BB44-F8B180F5C54D}" type="presParOf" srcId="{DB1D153D-3C65-6548-BF77-A0721AA664F8}" destId="{DDB42FBC-C8EA-2C48-8E7A-1810D95767D3}" srcOrd="0" destOrd="0" presId="urn:microsoft.com/office/officeart/2005/8/layout/hierarchy4"/>
    <dgm:cxn modelId="{F7A6A03C-9CFA-B543-B3F5-F4609E4A9ACC}" type="presParOf" srcId="{DDB42FBC-C8EA-2C48-8E7A-1810D95767D3}" destId="{1F65855A-A7EF-184F-925F-465C34F1099B}" srcOrd="0" destOrd="0" presId="urn:microsoft.com/office/officeart/2005/8/layout/hierarchy4"/>
    <dgm:cxn modelId="{D344B1E8-27F8-2B4B-82F1-0E9DAC4D6F76}" type="presParOf" srcId="{DDB42FBC-C8EA-2C48-8E7A-1810D95767D3}" destId="{92F4A6A4-FDAE-AD4F-A00B-3D477A8B32C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CEF9A5-E715-4A72-A71E-DB14AD60E16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E050932-6710-497F-A7EC-D21D39A61BD8}">
      <dgm:prSet/>
      <dgm:spPr/>
      <dgm:t>
        <a:bodyPr/>
        <a:lstStyle/>
        <a:p>
          <a:r>
            <a:rPr lang="en-AU"/>
            <a:t>What are  the capacities that children need in order to flourish in a modern school environment?</a:t>
          </a:r>
          <a:endParaRPr lang="en-US"/>
        </a:p>
      </dgm:t>
    </dgm:pt>
    <dgm:pt modelId="{94F9CF98-267F-4C91-B3E5-96B63DDBB039}" type="parTrans" cxnId="{CA92D671-97FB-49CC-A9B0-4E6DEB5E086E}">
      <dgm:prSet/>
      <dgm:spPr/>
      <dgm:t>
        <a:bodyPr/>
        <a:lstStyle/>
        <a:p>
          <a:endParaRPr lang="en-US"/>
        </a:p>
      </dgm:t>
    </dgm:pt>
    <dgm:pt modelId="{BA9D795F-1DC0-4C39-885C-A803D8F9D256}" type="sibTrans" cxnId="{CA92D671-97FB-49CC-A9B0-4E6DEB5E086E}">
      <dgm:prSet/>
      <dgm:spPr/>
      <dgm:t>
        <a:bodyPr/>
        <a:lstStyle/>
        <a:p>
          <a:endParaRPr lang="en-US"/>
        </a:p>
      </dgm:t>
    </dgm:pt>
    <dgm:pt modelId="{2A0A13C9-147F-4A8C-8D78-B235B6140949}">
      <dgm:prSet/>
      <dgm:spPr/>
      <dgm:t>
        <a:bodyPr/>
        <a:lstStyle/>
        <a:p>
          <a:r>
            <a:rPr lang="en-AU"/>
            <a:t>What sorts of experiences promote the development of these capacities?</a:t>
          </a:r>
          <a:endParaRPr lang="en-US"/>
        </a:p>
      </dgm:t>
    </dgm:pt>
    <dgm:pt modelId="{EFF4A943-7639-472B-8E22-76E75D8B8064}" type="parTrans" cxnId="{04B43A6A-3814-485C-8C9F-B438E00D996A}">
      <dgm:prSet/>
      <dgm:spPr/>
      <dgm:t>
        <a:bodyPr/>
        <a:lstStyle/>
        <a:p>
          <a:endParaRPr lang="en-US"/>
        </a:p>
      </dgm:t>
    </dgm:pt>
    <dgm:pt modelId="{DBC6EA49-042A-4A22-8761-C2A95AD2025D}" type="sibTrans" cxnId="{04B43A6A-3814-485C-8C9F-B438E00D996A}">
      <dgm:prSet/>
      <dgm:spPr/>
      <dgm:t>
        <a:bodyPr/>
        <a:lstStyle/>
        <a:p>
          <a:endParaRPr lang="en-US"/>
        </a:p>
      </dgm:t>
    </dgm:pt>
    <dgm:pt modelId="{A0ECCAF2-1A27-4352-BF66-2D2FD20FA094}">
      <dgm:prSet/>
      <dgm:spPr/>
      <dgm:t>
        <a:bodyPr/>
        <a:lstStyle/>
        <a:p>
          <a:r>
            <a:rPr lang="en-AU"/>
            <a:t>What sorts of biological and/or social factors can undermine or impede these experiences? </a:t>
          </a:r>
          <a:endParaRPr lang="en-US"/>
        </a:p>
      </dgm:t>
    </dgm:pt>
    <dgm:pt modelId="{55F6A9CF-1A20-4739-A255-4A94906A69CF}" type="parTrans" cxnId="{45BC957A-5489-4C95-8F3B-066BCEB7820C}">
      <dgm:prSet/>
      <dgm:spPr/>
      <dgm:t>
        <a:bodyPr/>
        <a:lstStyle/>
        <a:p>
          <a:endParaRPr lang="en-US"/>
        </a:p>
      </dgm:t>
    </dgm:pt>
    <dgm:pt modelId="{21A0F248-72D3-4EDF-8BB7-45837FEEDACE}" type="sibTrans" cxnId="{45BC957A-5489-4C95-8F3B-066BCEB7820C}">
      <dgm:prSet/>
      <dgm:spPr/>
      <dgm:t>
        <a:bodyPr/>
        <a:lstStyle/>
        <a:p>
          <a:endParaRPr lang="en-US"/>
        </a:p>
      </dgm:t>
    </dgm:pt>
    <dgm:pt modelId="{A4F3000B-E7F0-4974-8DC5-856B248D2B61}">
      <dgm:prSet/>
      <dgm:spPr/>
      <dgm:t>
        <a:bodyPr/>
        <a:lstStyle/>
        <a:p>
          <a:r>
            <a:rPr lang="en-AU"/>
            <a:t>To what extent can such deficits or constrictions can be mitigated and the child returned to a healthier developmental trajectory?</a:t>
          </a:r>
          <a:endParaRPr lang="en-US"/>
        </a:p>
      </dgm:t>
    </dgm:pt>
    <dgm:pt modelId="{E74DD7A5-D466-40F1-B2F5-62DED51907C6}" type="parTrans" cxnId="{1F5DA976-BBE6-4137-A987-408321EEBA3B}">
      <dgm:prSet/>
      <dgm:spPr/>
      <dgm:t>
        <a:bodyPr/>
        <a:lstStyle/>
        <a:p>
          <a:endParaRPr lang="en-US"/>
        </a:p>
      </dgm:t>
    </dgm:pt>
    <dgm:pt modelId="{0E64813E-7BB0-440C-BF49-47B003109ECC}" type="sibTrans" cxnId="{1F5DA976-BBE6-4137-A987-408321EEBA3B}">
      <dgm:prSet/>
      <dgm:spPr/>
      <dgm:t>
        <a:bodyPr/>
        <a:lstStyle/>
        <a:p>
          <a:endParaRPr lang="en-US"/>
        </a:p>
      </dgm:t>
    </dgm:pt>
    <dgm:pt modelId="{9CEA4E83-0539-4899-B436-D0C7386E3EA1}" type="pres">
      <dgm:prSet presAssocID="{71CEF9A5-E715-4A72-A71E-DB14AD60E169}" presName="linear" presStyleCnt="0">
        <dgm:presLayoutVars>
          <dgm:animLvl val="lvl"/>
          <dgm:resizeHandles val="exact"/>
        </dgm:presLayoutVars>
      </dgm:prSet>
      <dgm:spPr/>
    </dgm:pt>
    <dgm:pt modelId="{15F204ED-D364-4CF9-A5F5-0B57ED23A68F}" type="pres">
      <dgm:prSet presAssocID="{6E050932-6710-497F-A7EC-D21D39A61BD8}" presName="parentText" presStyleLbl="node1" presStyleIdx="0" presStyleCnt="4">
        <dgm:presLayoutVars>
          <dgm:chMax val="0"/>
          <dgm:bulletEnabled val="1"/>
        </dgm:presLayoutVars>
      </dgm:prSet>
      <dgm:spPr/>
    </dgm:pt>
    <dgm:pt modelId="{378945E3-D631-4057-8250-A623B983B81D}" type="pres">
      <dgm:prSet presAssocID="{BA9D795F-1DC0-4C39-885C-A803D8F9D256}" presName="spacer" presStyleCnt="0"/>
      <dgm:spPr/>
    </dgm:pt>
    <dgm:pt modelId="{5E525B15-39CD-4B03-B877-2B6ADEE53CF5}" type="pres">
      <dgm:prSet presAssocID="{2A0A13C9-147F-4A8C-8D78-B235B6140949}" presName="parentText" presStyleLbl="node1" presStyleIdx="1" presStyleCnt="4">
        <dgm:presLayoutVars>
          <dgm:chMax val="0"/>
          <dgm:bulletEnabled val="1"/>
        </dgm:presLayoutVars>
      </dgm:prSet>
      <dgm:spPr/>
    </dgm:pt>
    <dgm:pt modelId="{56A58248-0B57-4615-AA6A-735BFE3A6278}" type="pres">
      <dgm:prSet presAssocID="{DBC6EA49-042A-4A22-8761-C2A95AD2025D}" presName="spacer" presStyleCnt="0"/>
      <dgm:spPr/>
    </dgm:pt>
    <dgm:pt modelId="{7EF9B6B6-277E-4624-9E20-1ACE14FB31FC}" type="pres">
      <dgm:prSet presAssocID="{A0ECCAF2-1A27-4352-BF66-2D2FD20FA094}" presName="parentText" presStyleLbl="node1" presStyleIdx="2" presStyleCnt="4">
        <dgm:presLayoutVars>
          <dgm:chMax val="0"/>
          <dgm:bulletEnabled val="1"/>
        </dgm:presLayoutVars>
      </dgm:prSet>
      <dgm:spPr/>
    </dgm:pt>
    <dgm:pt modelId="{C7B749B5-7A6E-4B4D-8A23-49FDA87C47BF}" type="pres">
      <dgm:prSet presAssocID="{21A0F248-72D3-4EDF-8BB7-45837FEEDACE}" presName="spacer" presStyleCnt="0"/>
      <dgm:spPr/>
    </dgm:pt>
    <dgm:pt modelId="{4A3D2603-C3F7-4DF0-B325-24266A2A58EC}" type="pres">
      <dgm:prSet presAssocID="{A4F3000B-E7F0-4974-8DC5-856B248D2B61}" presName="parentText" presStyleLbl="node1" presStyleIdx="3" presStyleCnt="4">
        <dgm:presLayoutVars>
          <dgm:chMax val="0"/>
          <dgm:bulletEnabled val="1"/>
        </dgm:presLayoutVars>
      </dgm:prSet>
      <dgm:spPr/>
    </dgm:pt>
  </dgm:ptLst>
  <dgm:cxnLst>
    <dgm:cxn modelId="{D8131C0E-AB03-4809-AFD2-90C6839B2949}" type="presOf" srcId="{2A0A13C9-147F-4A8C-8D78-B235B6140949}" destId="{5E525B15-39CD-4B03-B877-2B6ADEE53CF5}" srcOrd="0" destOrd="0" presId="urn:microsoft.com/office/officeart/2005/8/layout/vList2"/>
    <dgm:cxn modelId="{C012BB24-E85B-4099-9A63-457613FE5987}" type="presOf" srcId="{71CEF9A5-E715-4A72-A71E-DB14AD60E169}" destId="{9CEA4E83-0539-4899-B436-D0C7386E3EA1}" srcOrd="0" destOrd="0" presId="urn:microsoft.com/office/officeart/2005/8/layout/vList2"/>
    <dgm:cxn modelId="{6DC5164A-FC27-48F3-92B6-75FECE9DE116}" type="presOf" srcId="{A4F3000B-E7F0-4974-8DC5-856B248D2B61}" destId="{4A3D2603-C3F7-4DF0-B325-24266A2A58EC}" srcOrd="0" destOrd="0" presId="urn:microsoft.com/office/officeart/2005/8/layout/vList2"/>
    <dgm:cxn modelId="{04B43A6A-3814-485C-8C9F-B438E00D996A}" srcId="{71CEF9A5-E715-4A72-A71E-DB14AD60E169}" destId="{2A0A13C9-147F-4A8C-8D78-B235B6140949}" srcOrd="1" destOrd="0" parTransId="{EFF4A943-7639-472B-8E22-76E75D8B8064}" sibTransId="{DBC6EA49-042A-4A22-8761-C2A95AD2025D}"/>
    <dgm:cxn modelId="{55532750-F635-49B1-9A99-3312A75E3FAC}" type="presOf" srcId="{6E050932-6710-497F-A7EC-D21D39A61BD8}" destId="{15F204ED-D364-4CF9-A5F5-0B57ED23A68F}" srcOrd="0" destOrd="0" presId="urn:microsoft.com/office/officeart/2005/8/layout/vList2"/>
    <dgm:cxn modelId="{CA92D671-97FB-49CC-A9B0-4E6DEB5E086E}" srcId="{71CEF9A5-E715-4A72-A71E-DB14AD60E169}" destId="{6E050932-6710-497F-A7EC-D21D39A61BD8}" srcOrd="0" destOrd="0" parTransId="{94F9CF98-267F-4C91-B3E5-96B63DDBB039}" sibTransId="{BA9D795F-1DC0-4C39-885C-A803D8F9D256}"/>
    <dgm:cxn modelId="{1F5DA976-BBE6-4137-A987-408321EEBA3B}" srcId="{71CEF9A5-E715-4A72-A71E-DB14AD60E169}" destId="{A4F3000B-E7F0-4974-8DC5-856B248D2B61}" srcOrd="3" destOrd="0" parTransId="{E74DD7A5-D466-40F1-B2F5-62DED51907C6}" sibTransId="{0E64813E-7BB0-440C-BF49-47B003109ECC}"/>
    <dgm:cxn modelId="{45BC957A-5489-4C95-8F3B-066BCEB7820C}" srcId="{71CEF9A5-E715-4A72-A71E-DB14AD60E169}" destId="{A0ECCAF2-1A27-4352-BF66-2D2FD20FA094}" srcOrd="2" destOrd="0" parTransId="{55F6A9CF-1A20-4739-A255-4A94906A69CF}" sibTransId="{21A0F248-72D3-4EDF-8BB7-45837FEEDACE}"/>
    <dgm:cxn modelId="{24AF2EA7-ADE1-4961-B38A-205A260CC00C}" type="presOf" srcId="{A0ECCAF2-1A27-4352-BF66-2D2FD20FA094}" destId="{7EF9B6B6-277E-4624-9E20-1ACE14FB31FC}" srcOrd="0" destOrd="0" presId="urn:microsoft.com/office/officeart/2005/8/layout/vList2"/>
    <dgm:cxn modelId="{444FA3C8-3B6F-46EA-92A5-21498F02B7CA}" type="presParOf" srcId="{9CEA4E83-0539-4899-B436-D0C7386E3EA1}" destId="{15F204ED-D364-4CF9-A5F5-0B57ED23A68F}" srcOrd="0" destOrd="0" presId="urn:microsoft.com/office/officeart/2005/8/layout/vList2"/>
    <dgm:cxn modelId="{862A36C5-6F7C-4C43-9EF8-53262AC3D1E0}" type="presParOf" srcId="{9CEA4E83-0539-4899-B436-D0C7386E3EA1}" destId="{378945E3-D631-4057-8250-A623B983B81D}" srcOrd="1" destOrd="0" presId="urn:microsoft.com/office/officeart/2005/8/layout/vList2"/>
    <dgm:cxn modelId="{04B9DEFC-802C-4512-A233-289145FF8BAA}" type="presParOf" srcId="{9CEA4E83-0539-4899-B436-D0C7386E3EA1}" destId="{5E525B15-39CD-4B03-B877-2B6ADEE53CF5}" srcOrd="2" destOrd="0" presId="urn:microsoft.com/office/officeart/2005/8/layout/vList2"/>
    <dgm:cxn modelId="{50035C29-6710-4C30-B976-D649EC4630C4}" type="presParOf" srcId="{9CEA4E83-0539-4899-B436-D0C7386E3EA1}" destId="{56A58248-0B57-4615-AA6A-735BFE3A6278}" srcOrd="3" destOrd="0" presId="urn:microsoft.com/office/officeart/2005/8/layout/vList2"/>
    <dgm:cxn modelId="{BC6D6629-EB89-4D93-98FF-8B59AA6255E6}" type="presParOf" srcId="{9CEA4E83-0539-4899-B436-D0C7386E3EA1}" destId="{7EF9B6B6-277E-4624-9E20-1ACE14FB31FC}" srcOrd="4" destOrd="0" presId="urn:microsoft.com/office/officeart/2005/8/layout/vList2"/>
    <dgm:cxn modelId="{4DEC33A7-3D86-47B2-BD44-0F4AA4AA585E}" type="presParOf" srcId="{9CEA4E83-0539-4899-B436-D0C7386E3EA1}" destId="{C7B749B5-7A6E-4B4D-8A23-49FDA87C47BF}" srcOrd="5" destOrd="0" presId="urn:microsoft.com/office/officeart/2005/8/layout/vList2"/>
    <dgm:cxn modelId="{0323D6B8-816F-4396-827D-00A560D08400}" type="presParOf" srcId="{9CEA4E83-0539-4899-B436-D0C7386E3EA1}" destId="{4A3D2603-C3F7-4DF0-B325-24266A2A58EC}"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144DA-82A1-40C0-BC79-1C9D3606CDF4}">
      <dsp:nvSpPr>
        <dsp:cNvPr id="0" name=""/>
        <dsp:cNvSpPr/>
      </dsp:nvSpPr>
      <dsp:spPr>
        <a:xfrm>
          <a:off x="2114762" y="311002"/>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BDCA9E-8977-4135-A2AB-07E716503006}">
      <dsp:nvSpPr>
        <dsp:cNvPr id="0" name=""/>
        <dsp:cNvSpPr/>
      </dsp:nvSpPr>
      <dsp:spPr>
        <a:xfrm>
          <a:off x="926762" y="2868107"/>
          <a:ext cx="432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AU" sz="1400" b="1" kern="1200" dirty="0"/>
            <a:t>In the next decade conservative projections predict that 3 million children will be born.  We need to understand how to best strengthen families and children, so they possess the necessary skills to achieve self-sufficient, healthy and secure lives.  We must also transform the ways in which we think about supporting vulnerable children and young people.</a:t>
          </a:r>
          <a:endParaRPr lang="en-US" sz="1400" b="1" kern="1200" dirty="0"/>
        </a:p>
      </dsp:txBody>
      <dsp:txXfrm>
        <a:off x="926762" y="2868107"/>
        <a:ext cx="4320000" cy="1530000"/>
      </dsp:txXfrm>
    </dsp:sp>
    <dsp:sp modelId="{8FD8DE97-0D87-4925-8CB4-5ACD822ED382}">
      <dsp:nvSpPr>
        <dsp:cNvPr id="0" name=""/>
        <dsp:cNvSpPr/>
      </dsp:nvSpPr>
      <dsp:spPr>
        <a:xfrm>
          <a:off x="7190763" y="311002"/>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F96C1F-9611-450A-A0C2-628BE4A88A80}">
      <dsp:nvSpPr>
        <dsp:cNvPr id="0" name=""/>
        <dsp:cNvSpPr/>
      </dsp:nvSpPr>
      <dsp:spPr>
        <a:xfrm>
          <a:off x="6002763" y="2868107"/>
          <a:ext cx="432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AU" sz="1500" b="1" kern="1200" dirty="0"/>
            <a:t>Advances in neuroscience, developmental biology, behavioural science, learning science, and pedagogic practice are providing us with the evidence needed to build on best practices and to develop new ideas that can address the factors that contribute to positive outcomes for children and young people.  </a:t>
          </a:r>
          <a:endParaRPr lang="en-US" sz="1500" b="1" kern="1200" dirty="0"/>
        </a:p>
      </dsp:txBody>
      <dsp:txXfrm>
        <a:off x="6002763" y="2868107"/>
        <a:ext cx="4320000" cy="153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94BDC-DFBC-4F75-8700-5B142A7E0A3F}">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1BD989-7D19-4400-91DD-AFC063BE320F}">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761A0-E089-4BBC-B40E-7006574E41CF}">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AU" sz="1700" kern="1200" dirty="0"/>
            <a:t>The volume and nature of need across the domains of promotion, prevention, early intervention and recovery is beyond the current or likely future capacity (given current clinical models and increasing diversification of clinical categories) for the system to achieve outcomes</a:t>
          </a:r>
          <a:endParaRPr lang="en-US" sz="1700" kern="1200" dirty="0"/>
        </a:p>
      </dsp:txBody>
      <dsp:txXfrm>
        <a:off x="1437631" y="531"/>
        <a:ext cx="9077968" cy="1244702"/>
      </dsp:txXfrm>
    </dsp:sp>
    <dsp:sp modelId="{55076BC4-4327-4CFF-8144-6D6655E0EA97}">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E3E8D4-276E-4C1D-9926-4D5878D80EBF}">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8177AD-82BF-49CA-824B-9EE683DC647D}">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AU" sz="1700" kern="1200"/>
            <a:t>Innovative service system designs, application of technologies can provide, at a minimum, a stop gap and at their best create a possibility space, resource allocation and transdisciplinary framework. </a:t>
          </a:r>
          <a:endParaRPr lang="en-US" sz="1700" kern="1200"/>
        </a:p>
      </dsp:txBody>
      <dsp:txXfrm>
        <a:off x="1437631" y="1556410"/>
        <a:ext cx="9077968" cy="1244702"/>
      </dsp:txXfrm>
    </dsp:sp>
    <dsp:sp modelId="{3287CD73-CF5A-497A-BE4B-15AC1ED17CDC}">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D0A983-EB42-49BA-8D5A-499463EBE044}">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9B44E9-9629-41AC-BD9A-A44B3B92E19A}">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AU" sz="1700" kern="1200"/>
            <a:t>In this context we must look to how we can optimise, under real world conditions, our clinical and allied service system responses.</a:t>
          </a:r>
          <a:endParaRPr lang="en-US" sz="1700" kern="1200"/>
        </a:p>
      </dsp:txBody>
      <dsp:txXfrm>
        <a:off x="1437631" y="3112289"/>
        <a:ext cx="9077968" cy="1244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21B5F-B559-4D37-9C10-814D33073293}">
      <dsp:nvSpPr>
        <dsp:cNvPr id="0" name=""/>
        <dsp:cNvSpPr/>
      </dsp:nvSpPr>
      <dsp:spPr>
        <a:xfrm>
          <a:off x="2103120" y="2007"/>
          <a:ext cx="8412480" cy="104002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755650">
            <a:lnSpc>
              <a:spcPct val="90000"/>
            </a:lnSpc>
            <a:spcBef>
              <a:spcPct val="0"/>
            </a:spcBef>
            <a:spcAft>
              <a:spcPct val="35000"/>
            </a:spcAft>
            <a:buNone/>
          </a:pPr>
          <a:r>
            <a:rPr lang="en-US" sz="1700" kern="1200"/>
            <a:t>Help young children develop strong, adaptive capacities by increasing protection and supports provided to them by professionals present and invested in their day to day lives. </a:t>
          </a:r>
        </a:p>
      </dsp:txBody>
      <dsp:txXfrm>
        <a:off x="2103120" y="2007"/>
        <a:ext cx="8412480" cy="1040029"/>
      </dsp:txXfrm>
    </dsp:sp>
    <dsp:sp modelId="{EA22D470-3577-46BE-AFEC-C7772EDEE34B}">
      <dsp:nvSpPr>
        <dsp:cNvPr id="0" name=""/>
        <dsp:cNvSpPr/>
      </dsp:nvSpPr>
      <dsp:spPr>
        <a:xfrm>
          <a:off x="0" y="2007"/>
          <a:ext cx="2103120" cy="104002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933450">
            <a:lnSpc>
              <a:spcPct val="90000"/>
            </a:lnSpc>
            <a:spcBef>
              <a:spcPct val="0"/>
            </a:spcBef>
            <a:spcAft>
              <a:spcPct val="35000"/>
            </a:spcAft>
            <a:buNone/>
          </a:pPr>
          <a:r>
            <a:rPr lang="en-US" sz="2100" kern="1200"/>
            <a:t>Help</a:t>
          </a:r>
        </a:p>
      </dsp:txBody>
      <dsp:txXfrm>
        <a:off x="0" y="2007"/>
        <a:ext cx="2103120" cy="1040029"/>
      </dsp:txXfrm>
    </dsp:sp>
    <dsp:sp modelId="{4A86C0DD-050E-4FFE-8B06-71DB16BC0BBF}">
      <dsp:nvSpPr>
        <dsp:cNvPr id="0" name=""/>
        <dsp:cNvSpPr/>
      </dsp:nvSpPr>
      <dsp:spPr>
        <a:xfrm>
          <a:off x="2103120" y="1104438"/>
          <a:ext cx="8412480" cy="104002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755650">
            <a:lnSpc>
              <a:spcPct val="90000"/>
            </a:lnSpc>
            <a:spcBef>
              <a:spcPct val="0"/>
            </a:spcBef>
            <a:spcAft>
              <a:spcPct val="35000"/>
            </a:spcAft>
            <a:buNone/>
          </a:pPr>
          <a:r>
            <a:rPr lang="en-US" sz="1700" kern="1200"/>
            <a:t>Build workforce and system capacity at the point of entry into child and youth professions by providing skills training.</a:t>
          </a:r>
        </a:p>
      </dsp:txBody>
      <dsp:txXfrm>
        <a:off x="2103120" y="1104438"/>
        <a:ext cx="8412480" cy="1040029"/>
      </dsp:txXfrm>
    </dsp:sp>
    <dsp:sp modelId="{5B5013EE-25FD-45D0-AA67-69C27436D1D5}">
      <dsp:nvSpPr>
        <dsp:cNvPr id="0" name=""/>
        <dsp:cNvSpPr/>
      </dsp:nvSpPr>
      <dsp:spPr>
        <a:xfrm>
          <a:off x="0" y="1104438"/>
          <a:ext cx="2103120" cy="104002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933450">
            <a:lnSpc>
              <a:spcPct val="90000"/>
            </a:lnSpc>
            <a:spcBef>
              <a:spcPct val="0"/>
            </a:spcBef>
            <a:spcAft>
              <a:spcPct val="35000"/>
            </a:spcAft>
            <a:buNone/>
          </a:pPr>
          <a:r>
            <a:rPr lang="en-US" sz="2100" kern="1200"/>
            <a:t>Build</a:t>
          </a:r>
        </a:p>
      </dsp:txBody>
      <dsp:txXfrm>
        <a:off x="0" y="1104438"/>
        <a:ext cx="2103120" cy="1040029"/>
      </dsp:txXfrm>
    </dsp:sp>
    <dsp:sp modelId="{B8F594CC-B7E2-48D2-8AE1-B21B61527EB6}">
      <dsp:nvSpPr>
        <dsp:cNvPr id="0" name=""/>
        <dsp:cNvSpPr/>
      </dsp:nvSpPr>
      <dsp:spPr>
        <a:xfrm>
          <a:off x="2103120" y="2206869"/>
          <a:ext cx="8412480" cy="104002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755650">
            <a:lnSpc>
              <a:spcPct val="90000"/>
            </a:lnSpc>
            <a:spcBef>
              <a:spcPct val="0"/>
            </a:spcBef>
            <a:spcAft>
              <a:spcPct val="35000"/>
            </a:spcAft>
            <a:buNone/>
          </a:pPr>
          <a:r>
            <a:rPr lang="en-US" sz="1700" kern="1200"/>
            <a:t>Ensure integration of appropriate knowledge skills and attitudes into professional preparation and ongoing accreditation by providing an overarching capability model.</a:t>
          </a:r>
        </a:p>
      </dsp:txBody>
      <dsp:txXfrm>
        <a:off x="2103120" y="2206869"/>
        <a:ext cx="8412480" cy="1040029"/>
      </dsp:txXfrm>
    </dsp:sp>
    <dsp:sp modelId="{433E5F60-05D8-4F1F-BD00-3C35BE7FE223}">
      <dsp:nvSpPr>
        <dsp:cNvPr id="0" name=""/>
        <dsp:cNvSpPr/>
      </dsp:nvSpPr>
      <dsp:spPr>
        <a:xfrm>
          <a:off x="0" y="2206869"/>
          <a:ext cx="2103120" cy="104002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933450">
            <a:lnSpc>
              <a:spcPct val="90000"/>
            </a:lnSpc>
            <a:spcBef>
              <a:spcPct val="0"/>
            </a:spcBef>
            <a:spcAft>
              <a:spcPct val="35000"/>
            </a:spcAft>
            <a:buNone/>
          </a:pPr>
          <a:r>
            <a:rPr lang="en-US" sz="2100" kern="1200"/>
            <a:t>Ensure</a:t>
          </a:r>
        </a:p>
      </dsp:txBody>
      <dsp:txXfrm>
        <a:off x="0" y="2206869"/>
        <a:ext cx="2103120" cy="1040029"/>
      </dsp:txXfrm>
    </dsp:sp>
    <dsp:sp modelId="{BAA6CC38-4692-47B2-A8CA-7EBB9CDC7994}">
      <dsp:nvSpPr>
        <dsp:cNvPr id="0" name=""/>
        <dsp:cNvSpPr/>
      </dsp:nvSpPr>
      <dsp:spPr>
        <a:xfrm>
          <a:off x="2103120" y="3309300"/>
          <a:ext cx="8412480" cy="104002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755650">
            <a:lnSpc>
              <a:spcPct val="90000"/>
            </a:lnSpc>
            <a:spcBef>
              <a:spcPct val="0"/>
            </a:spcBef>
            <a:spcAft>
              <a:spcPct val="35000"/>
            </a:spcAft>
            <a:buNone/>
          </a:pPr>
          <a:r>
            <a:rPr lang="en-US" sz="1700" kern="1200"/>
            <a:t>Ensure articulation from basic preparation to ongoing professional development by connecting processes through a common core skills framework.</a:t>
          </a:r>
        </a:p>
      </dsp:txBody>
      <dsp:txXfrm>
        <a:off x="2103120" y="3309300"/>
        <a:ext cx="8412480" cy="1040029"/>
      </dsp:txXfrm>
    </dsp:sp>
    <dsp:sp modelId="{6055CA96-7323-4A21-AC05-E64A46413F16}">
      <dsp:nvSpPr>
        <dsp:cNvPr id="0" name=""/>
        <dsp:cNvSpPr/>
      </dsp:nvSpPr>
      <dsp:spPr>
        <a:xfrm>
          <a:off x="0" y="3309300"/>
          <a:ext cx="2103120" cy="104002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933450">
            <a:lnSpc>
              <a:spcPct val="90000"/>
            </a:lnSpc>
            <a:spcBef>
              <a:spcPct val="0"/>
            </a:spcBef>
            <a:spcAft>
              <a:spcPct val="35000"/>
            </a:spcAft>
            <a:buNone/>
          </a:pPr>
          <a:r>
            <a:rPr lang="en-US" sz="2100" kern="1200"/>
            <a:t>Ensure</a:t>
          </a:r>
        </a:p>
      </dsp:txBody>
      <dsp:txXfrm>
        <a:off x="0" y="3309300"/>
        <a:ext cx="2103120" cy="10400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4DDBD-95A5-E54A-8DE4-0FCDBE40122E}">
      <dsp:nvSpPr>
        <dsp:cNvPr id="0" name=""/>
        <dsp:cNvSpPr/>
      </dsp:nvSpPr>
      <dsp:spPr>
        <a:xfrm>
          <a:off x="944" y="958"/>
          <a:ext cx="8227711"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AU" sz="4000" kern="1200" dirty="0"/>
            <a:t>Transform Knowledge and Evidence</a:t>
          </a:r>
        </a:p>
      </dsp:txBody>
      <dsp:txXfrm>
        <a:off x="42305" y="42319"/>
        <a:ext cx="8144989" cy="1329431"/>
      </dsp:txXfrm>
    </dsp:sp>
    <dsp:sp modelId="{3930BED0-E955-2D47-8BE7-59797D16151C}">
      <dsp:nvSpPr>
        <dsp:cNvPr id="0" name=""/>
        <dsp:cNvSpPr/>
      </dsp:nvSpPr>
      <dsp:spPr>
        <a:xfrm>
          <a:off x="944" y="1556904"/>
          <a:ext cx="537459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t>Communicate with intent to selected audience</a:t>
          </a:r>
        </a:p>
      </dsp:txBody>
      <dsp:txXfrm>
        <a:off x="42305" y="1598265"/>
        <a:ext cx="5291873" cy="1329431"/>
      </dsp:txXfrm>
    </dsp:sp>
    <dsp:sp modelId="{69A995AF-83B0-A740-91AF-FBAABF7C30AC}">
      <dsp:nvSpPr>
        <dsp:cNvPr id="0" name=""/>
        <dsp:cNvSpPr/>
      </dsp:nvSpPr>
      <dsp:spPr>
        <a:xfrm>
          <a:off x="944"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Advocate for the long term use of professional groups as change agents</a:t>
          </a:r>
        </a:p>
      </dsp:txBody>
      <dsp:txXfrm>
        <a:off x="42305" y="3154212"/>
        <a:ext cx="2549303" cy="1329431"/>
      </dsp:txXfrm>
    </dsp:sp>
    <dsp:sp modelId="{BB5766ED-A6C1-0544-B447-D5B608D3CA17}">
      <dsp:nvSpPr>
        <dsp:cNvPr id="0" name=""/>
        <dsp:cNvSpPr/>
      </dsp:nvSpPr>
      <dsp:spPr>
        <a:xfrm>
          <a:off x="2743514"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Build partnerships and collaborations</a:t>
          </a:r>
        </a:p>
      </dsp:txBody>
      <dsp:txXfrm>
        <a:off x="2784875" y="3154212"/>
        <a:ext cx="2549303" cy="1329431"/>
      </dsp:txXfrm>
    </dsp:sp>
    <dsp:sp modelId="{D38082DE-5649-2F4F-B8CD-D2744F7A5FA4}">
      <dsp:nvSpPr>
        <dsp:cNvPr id="0" name=""/>
        <dsp:cNvSpPr/>
      </dsp:nvSpPr>
      <dsp:spPr>
        <a:xfrm>
          <a:off x="5596630" y="1556904"/>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t>Encourage general and targeted behavioural change</a:t>
          </a:r>
        </a:p>
      </dsp:txBody>
      <dsp:txXfrm>
        <a:off x="5637991" y="1598265"/>
        <a:ext cx="2549303" cy="1329431"/>
      </dsp:txXfrm>
    </dsp:sp>
    <dsp:sp modelId="{1F65855A-A7EF-184F-925F-465C34F1099B}">
      <dsp:nvSpPr>
        <dsp:cNvPr id="0" name=""/>
        <dsp:cNvSpPr/>
      </dsp:nvSpPr>
      <dsp:spPr>
        <a:xfrm>
          <a:off x="5596630"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Enable and support implementation</a:t>
          </a:r>
        </a:p>
      </dsp:txBody>
      <dsp:txXfrm>
        <a:off x="5637991" y="3154212"/>
        <a:ext cx="2549303" cy="1329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204ED-D364-4CF9-A5F5-0B57ED23A68F}">
      <dsp:nvSpPr>
        <dsp:cNvPr id="0" name=""/>
        <dsp:cNvSpPr/>
      </dsp:nvSpPr>
      <dsp:spPr>
        <a:xfrm>
          <a:off x="0" y="438347"/>
          <a:ext cx="6358432" cy="6762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AU" sz="1700" kern="1200"/>
            <a:t>What are  the capacities that children need in order to flourish in a modern school environment?</a:t>
          </a:r>
          <a:endParaRPr lang="en-US" sz="1700" kern="1200"/>
        </a:p>
      </dsp:txBody>
      <dsp:txXfrm>
        <a:off x="33012" y="471359"/>
        <a:ext cx="6292408" cy="610236"/>
      </dsp:txXfrm>
    </dsp:sp>
    <dsp:sp modelId="{5E525B15-39CD-4B03-B877-2B6ADEE53CF5}">
      <dsp:nvSpPr>
        <dsp:cNvPr id="0" name=""/>
        <dsp:cNvSpPr/>
      </dsp:nvSpPr>
      <dsp:spPr>
        <a:xfrm>
          <a:off x="0" y="1163567"/>
          <a:ext cx="6358432" cy="67626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AU" sz="1700" kern="1200"/>
            <a:t>What sorts of experiences promote the development of these capacities?</a:t>
          </a:r>
          <a:endParaRPr lang="en-US" sz="1700" kern="1200"/>
        </a:p>
      </dsp:txBody>
      <dsp:txXfrm>
        <a:off x="33012" y="1196579"/>
        <a:ext cx="6292408" cy="610236"/>
      </dsp:txXfrm>
    </dsp:sp>
    <dsp:sp modelId="{7EF9B6B6-277E-4624-9E20-1ACE14FB31FC}">
      <dsp:nvSpPr>
        <dsp:cNvPr id="0" name=""/>
        <dsp:cNvSpPr/>
      </dsp:nvSpPr>
      <dsp:spPr>
        <a:xfrm>
          <a:off x="0" y="1888787"/>
          <a:ext cx="6358432" cy="67626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AU" sz="1700" kern="1200"/>
            <a:t>What sorts of biological and/or social factors can undermine or impede these experiences? </a:t>
          </a:r>
          <a:endParaRPr lang="en-US" sz="1700" kern="1200"/>
        </a:p>
      </dsp:txBody>
      <dsp:txXfrm>
        <a:off x="33012" y="1921799"/>
        <a:ext cx="6292408" cy="610236"/>
      </dsp:txXfrm>
    </dsp:sp>
    <dsp:sp modelId="{4A3D2603-C3F7-4DF0-B325-24266A2A58EC}">
      <dsp:nvSpPr>
        <dsp:cNvPr id="0" name=""/>
        <dsp:cNvSpPr/>
      </dsp:nvSpPr>
      <dsp:spPr>
        <a:xfrm>
          <a:off x="0" y="2614007"/>
          <a:ext cx="6358432" cy="6762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AU" sz="1700" kern="1200"/>
            <a:t>To what extent can such deficits or constrictions can be mitigated and the child returned to a healthier developmental trajectory?</a:t>
          </a:r>
          <a:endParaRPr lang="en-US" sz="1700" kern="1200"/>
        </a:p>
      </dsp:txBody>
      <dsp:txXfrm>
        <a:off x="33012" y="2647019"/>
        <a:ext cx="6292408" cy="61023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40B92F-F684-4D80-8F14-DDB2E6C73F12}" type="datetimeFigureOut">
              <a:rPr lang="en-AU" smtClean="0"/>
              <a:t>24/04/2025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9EE607-D3AF-4B2B-A55C-632D263BBC55}" type="slidenum">
              <a:rPr lang="en-AU" smtClean="0"/>
              <a:t>‹#›</a:t>
            </a:fld>
            <a:endParaRPr lang="en-AU"/>
          </a:p>
        </p:txBody>
      </p:sp>
    </p:spTree>
    <p:extLst>
      <p:ext uri="{BB962C8B-B14F-4D97-AF65-F5344CB8AC3E}">
        <p14:creationId xmlns:p14="http://schemas.microsoft.com/office/powerpoint/2010/main" val="3192240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B478223-D216-4CB5-AA6A-5AC7B49323C8}" type="slidenum">
              <a:rPr lang="en-AU" smtClean="0"/>
              <a:t>1</a:t>
            </a:fld>
            <a:endParaRPr lang="en-AU"/>
          </a:p>
        </p:txBody>
      </p:sp>
    </p:spTree>
    <p:extLst>
      <p:ext uri="{BB962C8B-B14F-4D97-AF65-F5344CB8AC3E}">
        <p14:creationId xmlns:p14="http://schemas.microsoft.com/office/powerpoint/2010/main" val="539822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Teachers are among the post powerful influences in learning.</a:t>
            </a:r>
          </a:p>
          <a:p>
            <a:pPr lvl="0"/>
            <a:endParaRPr lang="en-AU"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Teachers need to be directive, influential, caring, and actively engaged in the passion of teaching and learning.</a:t>
            </a:r>
          </a:p>
          <a:p>
            <a:pPr lvl="0"/>
            <a:endParaRPr lang="en-AU"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Teachers need to be aware of what each and every student is thinking and knowing to construct meaning and meaningful experiences in light of this knowledge, and have proficient knowledge and understanding of their content to provide meaningful and appropriate feedback such that each student moves progressively through the curriculum levels.</a:t>
            </a:r>
            <a:endParaRPr lang="en-A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(NB Expert teachers meet and work together to constantly improve towards this ideal).</a:t>
            </a:r>
          </a:p>
          <a:p>
            <a:endParaRPr lang="en-AU"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Teachers need to know</a:t>
            </a:r>
            <a:r>
              <a:rPr lang="en-GB" sz="1200" i="1" kern="1200" dirty="0">
                <a:solidFill>
                  <a:schemeClr val="tx1"/>
                </a:solidFill>
                <a:effectLst/>
                <a:latin typeface="+mn-lt"/>
                <a:ea typeface="+mn-ea"/>
                <a:cs typeface="+mn-cs"/>
              </a:rPr>
              <a:t> the learning intentions and success criteria</a:t>
            </a:r>
            <a:r>
              <a:rPr lang="en-GB" sz="1200" kern="1200" dirty="0">
                <a:solidFill>
                  <a:schemeClr val="tx1"/>
                </a:solidFill>
                <a:effectLst/>
                <a:latin typeface="+mn-lt"/>
                <a:ea typeface="+mn-ea"/>
                <a:cs typeface="+mn-cs"/>
              </a:rPr>
              <a:t> of their lessons, know </a:t>
            </a:r>
            <a:r>
              <a:rPr lang="en-GB" sz="1200" i="1" kern="1200" dirty="0">
                <a:solidFill>
                  <a:schemeClr val="tx1"/>
                </a:solidFill>
                <a:effectLst/>
                <a:latin typeface="+mn-lt"/>
                <a:ea typeface="+mn-ea"/>
                <a:cs typeface="+mn-cs"/>
              </a:rPr>
              <a:t>how well they are attaining these criteria</a:t>
            </a:r>
            <a:r>
              <a:rPr lang="en-GB" sz="1200" kern="1200" dirty="0">
                <a:solidFill>
                  <a:schemeClr val="tx1"/>
                </a:solidFill>
                <a:effectLst/>
                <a:latin typeface="+mn-lt"/>
                <a:ea typeface="+mn-ea"/>
                <a:cs typeface="+mn-cs"/>
              </a:rPr>
              <a:t> for all students, and know </a:t>
            </a:r>
            <a:r>
              <a:rPr lang="en-GB" sz="1200" i="1" kern="1200" dirty="0">
                <a:solidFill>
                  <a:schemeClr val="tx1"/>
                </a:solidFill>
                <a:effectLst/>
                <a:latin typeface="+mn-lt"/>
                <a:ea typeface="+mn-ea"/>
                <a:cs typeface="+mn-cs"/>
              </a:rPr>
              <a:t>where to go next </a:t>
            </a:r>
            <a:r>
              <a:rPr lang="en-GB" sz="1200" kern="1200" dirty="0">
                <a:solidFill>
                  <a:schemeClr val="tx1"/>
                </a:solidFill>
                <a:effectLst/>
                <a:latin typeface="+mn-lt"/>
                <a:ea typeface="+mn-ea"/>
                <a:cs typeface="+mn-cs"/>
              </a:rPr>
              <a:t>in light of the gap between students’ current knowledge and understanding and the success criteria of: “Where are you going?”, “How are you going?” and “Where to next?”</a:t>
            </a:r>
          </a:p>
          <a:p>
            <a:pPr lvl="0"/>
            <a:endParaRPr lang="en-AU"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Teachers need to move from the single idea to multiple ideas, and to relate and then extend these ideas such that learners construct and then reconstruct knowledge and ideas. It is not the knowledge or ideas, but the learner’s construction of this knowledge and these ideas that is critical.</a:t>
            </a:r>
          </a:p>
          <a:p>
            <a:pPr lvl="0"/>
            <a:endParaRPr lang="en-AU"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School leaders and teachers need to create school, staffroom, and classroom environments where error is welcomed as a learning opportunity, where discarding incorrect knowledge and understandings is welcomed, and where participants can feel safe to learn, re-learn, and explore knowledge and understanding.</a:t>
            </a:r>
          </a:p>
          <a:p>
            <a:pPr lvl="0"/>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A4A0B744-EDD7-4658-860E-46226328355D}" type="slidenum">
              <a:rPr lang="en-AU" smtClean="0"/>
              <a:t>24</a:t>
            </a:fld>
            <a:endParaRPr lang="en-AU"/>
          </a:p>
        </p:txBody>
      </p:sp>
    </p:spTree>
    <p:extLst>
      <p:ext uri="{BB962C8B-B14F-4D97-AF65-F5344CB8AC3E}">
        <p14:creationId xmlns:p14="http://schemas.microsoft.com/office/powerpoint/2010/main" val="4278737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AU" dirty="0"/>
              <a:t>Indicated by the performance on standardised assessment</a:t>
            </a:r>
          </a:p>
          <a:p>
            <a:endParaRPr lang="en-AU" dirty="0"/>
          </a:p>
        </p:txBody>
      </p:sp>
      <p:sp>
        <p:nvSpPr>
          <p:cNvPr id="4" name="Slide Number Placeholder 3"/>
          <p:cNvSpPr>
            <a:spLocks noGrp="1"/>
          </p:cNvSpPr>
          <p:nvPr>
            <p:ph type="sldNum" sz="quarter" idx="10"/>
          </p:nvPr>
        </p:nvSpPr>
        <p:spPr/>
        <p:txBody>
          <a:bodyPr/>
          <a:lstStyle/>
          <a:p>
            <a:fld id="{A4A0B744-EDD7-4658-860E-46226328355D}" type="slidenum">
              <a:rPr lang="en-AU" smtClean="0"/>
              <a:t>26</a:t>
            </a:fld>
            <a:endParaRPr lang="en-AU"/>
          </a:p>
        </p:txBody>
      </p:sp>
    </p:spTree>
    <p:extLst>
      <p:ext uri="{BB962C8B-B14F-4D97-AF65-F5344CB8AC3E}">
        <p14:creationId xmlns:p14="http://schemas.microsoft.com/office/powerpoint/2010/main" val="1217374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B478223-D216-4CB5-AA6A-5AC7B49323C8}" type="slidenum">
              <a:rPr lang="en-AU" smtClean="0"/>
              <a:t>27</a:t>
            </a:fld>
            <a:endParaRPr lang="en-AU"/>
          </a:p>
        </p:txBody>
      </p:sp>
    </p:spTree>
    <p:extLst>
      <p:ext uri="{BB962C8B-B14F-4D97-AF65-F5344CB8AC3E}">
        <p14:creationId xmlns:p14="http://schemas.microsoft.com/office/powerpoint/2010/main" val="1682873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Text from Mort Silver slides on Suicide Prevention</a:t>
            </a:r>
          </a:p>
        </p:txBody>
      </p:sp>
      <p:sp>
        <p:nvSpPr>
          <p:cNvPr id="4" name="Slide Number Placeholder 3"/>
          <p:cNvSpPr>
            <a:spLocks noGrp="1"/>
          </p:cNvSpPr>
          <p:nvPr>
            <p:ph type="sldNum" sz="quarter" idx="10"/>
          </p:nvPr>
        </p:nvSpPr>
        <p:spPr/>
        <p:txBody>
          <a:bodyPr/>
          <a:lstStyle/>
          <a:p>
            <a:fld id="{9A34AD29-FF0B-45EE-9438-13841DE92B0B}" type="slidenum">
              <a:rPr lang="en-AU" smtClean="0"/>
              <a:t>29</a:t>
            </a:fld>
            <a:endParaRPr lang="en-AU"/>
          </a:p>
        </p:txBody>
      </p:sp>
    </p:spTree>
    <p:extLst>
      <p:ext uri="{BB962C8B-B14F-4D97-AF65-F5344CB8AC3E}">
        <p14:creationId xmlns:p14="http://schemas.microsoft.com/office/powerpoint/2010/main" val="4254357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6957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Mental Health in School &amp; School Improvement: Current Status, Concerns, and New Directions 		     http://smhp.psych.ucla.edu/mhbook/mhbooktoc.htm </a:t>
            </a:r>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0261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Source: Mental Health in School &amp; School Improvement: Current Status, Concerns, and New Directions 		     http://smhp.psych.ucla.edu/mhbook/mhbooktoc.htm </a:t>
            </a:r>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3571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Source: Mental Health in School &amp; School Improvement: Current Status, Concerns, and New Directions 		     http://smhp.psych.ucla.edu/mhbook/mhbooktoc.htm </a:t>
            </a:r>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939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6201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964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http://www.rhaehooper.com/contact.html </a:t>
            </a:r>
          </a:p>
          <a:p>
            <a:endParaRPr lang="en-AU" dirty="0"/>
          </a:p>
          <a:p>
            <a:r>
              <a:rPr lang="en-AU" dirty="0"/>
              <a:t>Headland Artists Precinct - an artistic community housed in converted historic military buildings, overlooking the entrance to Sydney Harbour, surrounded by bush and a sculpture park.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78223-D216-4CB5-AA6A-5AC7B49323C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699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0999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5428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3511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3725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7B342BD-FD20-4931-BEA4-10B9FA1DA2BF}" type="slidenum">
              <a:rPr lang="en-AU" smtClean="0"/>
              <a:t>41</a:t>
            </a:fld>
            <a:endParaRPr lang="en-AU"/>
          </a:p>
        </p:txBody>
      </p:sp>
    </p:spTree>
    <p:extLst>
      <p:ext uri="{BB962C8B-B14F-4D97-AF65-F5344CB8AC3E}">
        <p14:creationId xmlns:p14="http://schemas.microsoft.com/office/powerpoint/2010/main" val="3793429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7B342BD-FD20-4931-BEA4-10B9FA1DA2BF}" type="slidenum">
              <a:rPr lang="en-AU" smtClean="0"/>
              <a:t>42</a:t>
            </a:fld>
            <a:endParaRPr lang="en-AU"/>
          </a:p>
        </p:txBody>
      </p:sp>
    </p:spTree>
    <p:extLst>
      <p:ext uri="{BB962C8B-B14F-4D97-AF65-F5344CB8AC3E}">
        <p14:creationId xmlns:p14="http://schemas.microsoft.com/office/powerpoint/2010/main" val="489911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7B342BD-FD20-4931-BEA4-10B9FA1DA2BF}" type="slidenum">
              <a:rPr lang="en-AU" smtClean="0"/>
              <a:t>43</a:t>
            </a:fld>
            <a:endParaRPr lang="en-AU"/>
          </a:p>
        </p:txBody>
      </p:sp>
    </p:spTree>
    <p:extLst>
      <p:ext uri="{BB962C8B-B14F-4D97-AF65-F5344CB8AC3E}">
        <p14:creationId xmlns:p14="http://schemas.microsoft.com/office/powerpoint/2010/main" val="12881114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7B342BD-FD20-4931-BEA4-10B9FA1DA2BF}" type="slidenum">
              <a:rPr lang="en-AU" smtClean="0"/>
              <a:t>44</a:t>
            </a:fld>
            <a:endParaRPr lang="en-AU"/>
          </a:p>
        </p:txBody>
      </p:sp>
    </p:spTree>
    <p:extLst>
      <p:ext uri="{BB962C8B-B14F-4D97-AF65-F5344CB8AC3E}">
        <p14:creationId xmlns:p14="http://schemas.microsoft.com/office/powerpoint/2010/main" val="1268396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Look for opportunities to have influence and impact.</a:t>
            </a:r>
          </a:p>
          <a:p>
            <a:endParaRPr lang="en-AU" dirty="0"/>
          </a:p>
        </p:txBody>
      </p:sp>
      <p:sp>
        <p:nvSpPr>
          <p:cNvPr id="4" name="Slide Number Placeholder 3"/>
          <p:cNvSpPr>
            <a:spLocks noGrp="1"/>
          </p:cNvSpPr>
          <p:nvPr>
            <p:ph type="sldNum" sz="quarter" idx="10"/>
          </p:nvPr>
        </p:nvSpPr>
        <p:spPr/>
        <p:txBody>
          <a:bodyPr/>
          <a:lstStyle/>
          <a:p>
            <a:fld id="{6615AEEB-30C6-48FE-BBD5-EFFCCFCA715F}" type="slidenum">
              <a:rPr lang="en-AU" smtClean="0"/>
              <a:t>45</a:t>
            </a:fld>
            <a:endParaRPr lang="en-AU" dirty="0"/>
          </a:p>
        </p:txBody>
      </p:sp>
    </p:spTree>
    <p:extLst>
      <p:ext uri="{BB962C8B-B14F-4D97-AF65-F5344CB8AC3E}">
        <p14:creationId xmlns:p14="http://schemas.microsoft.com/office/powerpoint/2010/main" val="3039027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support the best use of available evidence; </a:t>
            </a:r>
          </a:p>
          <a:p>
            <a:r>
              <a:rPr lang="en-AU" dirty="0"/>
              <a:t>disseminate relevant and critical information;</a:t>
            </a:r>
          </a:p>
          <a:p>
            <a:r>
              <a:rPr lang="en-AU" dirty="0"/>
              <a:t>develop informed policy and establish effective research initiatives and workforce development. </a:t>
            </a:r>
          </a:p>
          <a:p>
            <a:endParaRPr lang="en-US" dirty="0"/>
          </a:p>
        </p:txBody>
      </p:sp>
      <p:sp>
        <p:nvSpPr>
          <p:cNvPr id="4" name="Slide Number Placeholder 3"/>
          <p:cNvSpPr>
            <a:spLocks noGrp="1"/>
          </p:cNvSpPr>
          <p:nvPr>
            <p:ph type="sldNum" sz="quarter" idx="10"/>
          </p:nvPr>
        </p:nvSpPr>
        <p:spPr/>
        <p:txBody>
          <a:bodyPr/>
          <a:lstStyle/>
          <a:p>
            <a:fld id="{9A34AD29-FF0B-45EE-9438-13841DE92B0B}" type="slidenum">
              <a:rPr lang="en-AU" smtClean="0"/>
              <a:t>47</a:t>
            </a:fld>
            <a:endParaRPr lang="en-AU"/>
          </a:p>
        </p:txBody>
      </p:sp>
    </p:spTree>
    <p:extLst>
      <p:ext uri="{BB962C8B-B14F-4D97-AF65-F5344CB8AC3E}">
        <p14:creationId xmlns:p14="http://schemas.microsoft.com/office/powerpoint/2010/main" val="1778836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Abstract</a:t>
            </a:r>
          </a:p>
          <a:p>
            <a:endParaRPr lang="en-AU" dirty="0"/>
          </a:p>
          <a:p>
            <a:r>
              <a:rPr lang="en-AU" dirty="0"/>
              <a:t>Has schooling ever been a practice that has truly occurred outside the domain of mental health and wellbeing? At the heart of the mass schooling enterprise there is a fundamental requirement for collaborative and relational action in the support of student outcomes.</a:t>
            </a:r>
          </a:p>
          <a:p>
            <a:endParaRPr lang="en-AU" dirty="0"/>
          </a:p>
          <a:p>
            <a:r>
              <a:rPr lang="en-AU" dirty="0"/>
              <a:t>While this may seem self-evident, we are nonetheless faced with the question of how well equipped are teachers (for the schooling contexts of today and the near future) when it comes to the skills and dispositions necessary for working effectively with other disciplines and professions invested in the Educational enterprise. </a:t>
            </a:r>
          </a:p>
          <a:p>
            <a:endParaRPr lang="en-AU" dirty="0"/>
          </a:p>
          <a:p>
            <a:r>
              <a:rPr lang="en-AU" dirty="0"/>
              <a:t>As the purposes, expectations and contributions of schooling shift and align with community, policy, and government priorities there is both a pragmatic and theoretical benefit in a transdisciplinary turn. </a:t>
            </a:r>
          </a:p>
          <a:p>
            <a:endParaRPr lang="en-AU" dirty="0"/>
          </a:p>
          <a:p>
            <a:r>
              <a:rPr lang="en-AU" dirty="0"/>
              <a:t>Adopting a transdisciplinary perspective allows us to view mass schooling practice though a lens that has been usefully applied to other key social systems that work with children, families, and communities. Furthermore, a transdisciplinary position encourages us to reconsider the social structures, regimes and discourses that characterise mass schooling; and the degree to which these aspects enable or inhibit the transformative processes that are required to move us towards more progressive goals for schooling. </a:t>
            </a:r>
          </a:p>
          <a:p>
            <a:endParaRPr lang="en-AU" dirty="0"/>
          </a:p>
          <a:p>
            <a:r>
              <a:rPr lang="en-AU" dirty="0"/>
              <a:t>This presentation will examine key theoretical concepts that are implicated in the effective preparation of teachers for transdisciplinary partnerships and provide lessons learned from both whole of school and sector transdisciplinary collaboration to support policy, practice, and reform for student wellbeing.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78223-D216-4CB5-AA6A-5AC7B49323C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20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capacities that we have in mind are those that enable a child to master her emotions and thus attend to the world (i.e., those that are grouped together under the rubrics of emotion- and self-regulation and executive functioning); to form a strong attachment with her primary caregivers; to engage in back-and-forth communicative interactions with her caregivers, which involves the development of intentional or purposeful behaviour; to engage in sustained, joint problem-solving with her caregivers; and then, to develop symbolic and language capacities and the capacity to think logically and reflectively.</a:t>
            </a:r>
          </a:p>
        </p:txBody>
      </p:sp>
      <p:sp>
        <p:nvSpPr>
          <p:cNvPr id="4" name="Slide Number Placeholder 3"/>
          <p:cNvSpPr>
            <a:spLocks noGrp="1"/>
          </p:cNvSpPr>
          <p:nvPr>
            <p:ph type="sldNum" sz="quarter" idx="10"/>
          </p:nvPr>
        </p:nvSpPr>
        <p:spPr/>
        <p:txBody>
          <a:bodyPr/>
          <a:lstStyle/>
          <a:p>
            <a:fld id="{29A0D7BB-6884-44D5-B6C6-40F4193F5CA2}" type="slidenum">
              <a:rPr lang="en-AU" smtClean="0"/>
              <a:t>48</a:t>
            </a:fld>
            <a:endParaRPr lang="en-AU" dirty="0"/>
          </a:p>
        </p:txBody>
      </p:sp>
    </p:spTree>
    <p:extLst>
      <p:ext uri="{BB962C8B-B14F-4D97-AF65-F5344CB8AC3E}">
        <p14:creationId xmlns:p14="http://schemas.microsoft.com/office/powerpoint/2010/main" val="32182360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1714">
              <a:defRPr/>
            </a:pPr>
            <a:r>
              <a:rPr lang="en-US" dirty="0"/>
              <a:t>Family Partnership Model </a:t>
            </a:r>
          </a:p>
          <a:p>
            <a:endParaRPr lang="en-US" dirty="0"/>
          </a:p>
          <a:p>
            <a:r>
              <a:rPr lang="en-AU" dirty="0"/>
              <a:t>The Family Partnership Model is an innovative approach based upon an explicit model of the helping process that demonstrates how specific helper qualities and skills, when used in partnership, enable parents and families to overcome their difficulties, build strengths and resilience and fulfil their goals more effectively.</a:t>
            </a:r>
          </a:p>
          <a:p>
            <a:endParaRPr lang="en-AU" dirty="0"/>
          </a:p>
          <a:p>
            <a:r>
              <a:rPr lang="en-AU" dirty="0"/>
              <a:t>Source: http://www.cpcs.org.uk/index.php?page=about-family-partnership-model </a:t>
            </a:r>
          </a:p>
          <a:p>
            <a:endParaRPr lang="en-AU" dirty="0"/>
          </a:p>
          <a:p>
            <a:r>
              <a:rPr lang="en-AU" dirty="0"/>
              <a:t>New link: https://www.cpcs.org.uk/fpm/ </a:t>
            </a:r>
            <a:endParaRPr lang="en-US" dirty="0"/>
          </a:p>
        </p:txBody>
      </p:sp>
      <p:sp>
        <p:nvSpPr>
          <p:cNvPr id="4" name="Slide Number Placeholder 3"/>
          <p:cNvSpPr>
            <a:spLocks noGrp="1"/>
          </p:cNvSpPr>
          <p:nvPr>
            <p:ph type="sldNum" sz="quarter" idx="10"/>
          </p:nvPr>
        </p:nvSpPr>
        <p:spPr/>
        <p:txBody>
          <a:bodyPr/>
          <a:lstStyle/>
          <a:p>
            <a:fld id="{0B63230D-8255-1645-A24D-6E54CEE8E9DE}" type="slidenum">
              <a:rPr lang="en-US" smtClean="0"/>
              <a:t>49</a:t>
            </a:fld>
            <a:endParaRPr lang="en-US" dirty="0"/>
          </a:p>
        </p:txBody>
      </p:sp>
    </p:spTree>
    <p:extLst>
      <p:ext uri="{BB962C8B-B14F-4D97-AF65-F5344CB8AC3E}">
        <p14:creationId xmlns:p14="http://schemas.microsoft.com/office/powerpoint/2010/main" val="3850018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 construct’s range of convenience comprises all those things to which the user would find its application useful. </a:t>
            </a:r>
          </a:p>
          <a:p>
            <a:r>
              <a:rPr lang="en-AU" dirty="0"/>
              <a:t>A construct’s focus of convenience comprises those particular things to which the user would find its application maximally useful. </a:t>
            </a:r>
          </a:p>
          <a:p>
            <a:endParaRPr lang="en-AU" dirty="0"/>
          </a:p>
          <a:p>
            <a:r>
              <a:rPr lang="en-AU" dirty="0"/>
              <a:t>The context ... is somewhat more restricted than the range of convenience ... somewhat more extensive than the focus of convenience</a:t>
            </a:r>
          </a:p>
        </p:txBody>
      </p:sp>
      <p:sp>
        <p:nvSpPr>
          <p:cNvPr id="4" name="Slide Number Placeholder 3"/>
          <p:cNvSpPr>
            <a:spLocks noGrp="1"/>
          </p:cNvSpPr>
          <p:nvPr>
            <p:ph type="sldNum" sz="quarter" idx="5"/>
          </p:nvPr>
        </p:nvSpPr>
        <p:spPr/>
        <p:txBody>
          <a:bodyPr/>
          <a:lstStyle/>
          <a:p>
            <a:fld id="{6B478223-D216-4CB5-AA6A-5AC7B49323C8}" type="slidenum">
              <a:rPr lang="en-AU" smtClean="0"/>
              <a:t>51</a:t>
            </a:fld>
            <a:endParaRPr lang="en-AU"/>
          </a:p>
        </p:txBody>
      </p:sp>
    </p:spTree>
    <p:extLst>
      <p:ext uri="{BB962C8B-B14F-4D97-AF65-F5344CB8AC3E}">
        <p14:creationId xmlns:p14="http://schemas.microsoft.com/office/powerpoint/2010/main" val="1068422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D7B779-E7F9-4594-AFE3-5C1E670CAF03}" type="slidenum">
              <a:rPr lang="en-AU"/>
              <a:pPr/>
              <a:t>9</a:t>
            </a:fld>
            <a:endParaRPr lang="en-AU"/>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AU" sz="1000" dirty="0"/>
              <a:t>Emery Cowen advocated an approach called “Community Psychology”. This approach shifted the emphasis of psychological intervention from the individual to community level. This acknowledges that the promotion of wellness need interventions beyond one-on-one counselling.</a:t>
            </a:r>
          </a:p>
          <a:p>
            <a:endParaRPr lang="en-AU" sz="1000" dirty="0"/>
          </a:p>
          <a:p>
            <a:r>
              <a:rPr lang="en-AU" sz="1000" dirty="0"/>
              <a:t>He observed with relation to education and schools: “Education represents a potentially powerful, but not yet well-harnessed, force for advancing wellness. At an obvious level, the child's educational experiences provide the skills and knowledge bases needed to master essential life tasks. Less directly, these experiences also shape children's competence and efficacy views and, with these, a sense of control over their fate” (Cowen, 1991).</a:t>
            </a:r>
          </a:p>
          <a:p>
            <a:endParaRPr lang="en-AU" sz="1000" dirty="0"/>
          </a:p>
          <a:p>
            <a:r>
              <a:rPr lang="en-AU" sz="1000" dirty="0"/>
              <a:t>Cowen was  based at the University of Rochester and was instrument in the Primary Mental Health project (a school based project for the early detection and intervention </a:t>
            </a:r>
            <a:r>
              <a:rPr lang="en-AU" sz="1000" dirty="0" err="1"/>
              <a:t>fro</a:t>
            </a:r>
            <a:r>
              <a:rPr lang="en-AU" sz="1000" dirty="0"/>
              <a:t> school maladjustment)  which commences in the 1950’s and is till ongoing, the Rochester Resilience Study and other community interventions. </a:t>
            </a:r>
          </a:p>
          <a:p>
            <a:endParaRPr lang="en-AU" sz="1000" dirty="0"/>
          </a:p>
          <a:p>
            <a:r>
              <a:rPr lang="en-AU" sz="1000" dirty="0"/>
              <a:t>Cowen proposed five wellness enhancement goals: “(a) forming wholesome caregiver-child attachment relationships; (b) children’ s acquisition of early, stage-salient competencies; (c) creating influential wellness-enhancing environments, as for example schools, in which children spend much time in their formative years; (d) learning to cope effectively with stressful life conditions and (e) developing a sense of empowerment i.e. of being in control of one’ s fate”.</a:t>
            </a:r>
          </a:p>
          <a:p>
            <a:endParaRPr lang="en-AU" sz="1000" dirty="0"/>
          </a:p>
        </p:txBody>
      </p:sp>
    </p:spTree>
    <p:extLst>
      <p:ext uri="{BB962C8B-B14F-4D97-AF65-F5344CB8AC3E}">
        <p14:creationId xmlns:p14="http://schemas.microsoft.com/office/powerpoint/2010/main" val="111181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crux in mountain climbing is the most difficult section of a route, or the place where the greatest danger exists.</a:t>
            </a:r>
          </a:p>
        </p:txBody>
      </p:sp>
      <p:sp>
        <p:nvSpPr>
          <p:cNvPr id="4" name="Slide Number Placeholder 3"/>
          <p:cNvSpPr>
            <a:spLocks noGrp="1"/>
          </p:cNvSpPr>
          <p:nvPr>
            <p:ph type="sldNum" sz="quarter" idx="5"/>
          </p:nvPr>
        </p:nvSpPr>
        <p:spPr/>
        <p:txBody>
          <a:bodyPr/>
          <a:lstStyle/>
          <a:p>
            <a:fld id="{6B478223-D216-4CB5-AA6A-5AC7B49323C8}" type="slidenum">
              <a:rPr lang="en-AU" smtClean="0"/>
              <a:t>12</a:t>
            </a:fld>
            <a:endParaRPr lang="en-AU"/>
          </a:p>
        </p:txBody>
      </p:sp>
    </p:spTree>
    <p:extLst>
      <p:ext uri="{BB962C8B-B14F-4D97-AF65-F5344CB8AC3E}">
        <p14:creationId xmlns:p14="http://schemas.microsoft.com/office/powerpoint/2010/main" val="1586717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F5C7D01-9D77-41A1-B0CD-8EC89E02BC12}" type="slidenum">
              <a:rPr lang="en-CA" smtClean="0"/>
              <a:t>16</a:t>
            </a:fld>
            <a:endParaRPr lang="en-CA"/>
          </a:p>
        </p:txBody>
      </p:sp>
    </p:spTree>
    <p:extLst>
      <p:ext uri="{BB962C8B-B14F-4D97-AF65-F5344CB8AC3E}">
        <p14:creationId xmlns:p14="http://schemas.microsoft.com/office/powerpoint/2010/main" val="1641615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Gavin’s points </a:t>
            </a:r>
          </a:p>
        </p:txBody>
      </p:sp>
      <p:sp>
        <p:nvSpPr>
          <p:cNvPr id="4" name="Slide Number Placeholder 3"/>
          <p:cNvSpPr>
            <a:spLocks noGrp="1"/>
          </p:cNvSpPr>
          <p:nvPr>
            <p:ph type="sldNum" sz="quarter" idx="5"/>
          </p:nvPr>
        </p:nvSpPr>
        <p:spPr/>
        <p:txBody>
          <a:bodyPr/>
          <a:lstStyle/>
          <a:p>
            <a:fld id="{8F5C7D01-9D77-41A1-B0CD-8EC89E02BC12}" type="slidenum">
              <a:rPr lang="en-CA" smtClean="0"/>
              <a:t>17</a:t>
            </a:fld>
            <a:endParaRPr lang="en-CA"/>
          </a:p>
        </p:txBody>
      </p:sp>
    </p:spTree>
    <p:extLst>
      <p:ext uri="{BB962C8B-B14F-4D97-AF65-F5344CB8AC3E}">
        <p14:creationId xmlns:p14="http://schemas.microsoft.com/office/powerpoint/2010/main" val="117619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1279E-7320-6E32-E899-C7E269FBD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E2D09-8DBA-5468-1269-2A37F72A2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78BE7-719F-A686-499A-7D2340E2F48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98E0B0E-86AE-F6C4-FB6B-75A9F8E335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2566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Hattie,</a:t>
            </a:r>
            <a:r>
              <a:rPr lang="en-AU" baseline="0" dirty="0"/>
              <a:t> J. (2003). Teachers make a difference – what is the research evidence?</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many outcomes of schooling, such as attitudes, physical outcomes, belonging ness, respect, citizenship and the love of learning. This book focuses on achievement and that is a limitation of this review.</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A4A0B744-EDD7-4658-860E-46226328355D}" type="slidenum">
              <a:rPr lang="en-AU" smtClean="0"/>
              <a:t>22</a:t>
            </a:fld>
            <a:endParaRPr lang="en-AU"/>
          </a:p>
        </p:txBody>
      </p:sp>
    </p:spTree>
    <p:extLst>
      <p:ext uri="{BB962C8B-B14F-4D97-AF65-F5344CB8AC3E}">
        <p14:creationId xmlns:p14="http://schemas.microsoft.com/office/powerpoint/2010/main" val="2105786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A89E5-4E25-76E5-E8C8-FB7D533CE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6D44F307-20CD-B018-DC0E-C2BCDCC064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B5E8F70-0888-6675-B01E-16CCF984441C}"/>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6C9E09D2-BD08-30ED-BA2E-7AAB7575132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CAE6886-B6FE-C78A-F5CB-1680FBD88E17}"/>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3663555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9B1D1-A53E-66A5-6610-C7989F52B59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800BF84-A0F1-B685-354C-D03A0BA7FF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757CED2-56D7-1BA2-8EEC-6F6DD2A4EBCF}"/>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1D31538D-C919-1E71-C80A-C74AD31CD51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16E4DEC-08C5-210D-BFC7-68FD21176D45}"/>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4275930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2C9F80-CBBB-754A-AF99-E763F67823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DFF6A1B-B1CB-F4EC-8A83-0D8A51D06B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A124403-84C6-2C21-E796-DE35233B2F10}"/>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565A1B7B-6F89-D98B-783A-63CF23D3FCD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5D8F9AF-A0BB-F567-B019-10D5708C7E3A}"/>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3194415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75BBE-0FE3-AA3C-724A-12ED719F6F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7065464-EDB1-1B5B-6AB5-276C0BF7FD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27ECF9F-2CF0-195F-4A5E-DA5FE277E16F}"/>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71ED2390-61BF-1BF5-8FE1-E90DAE660DD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288518-B7C5-2813-0B4F-58167F697D53}"/>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1499766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3FFD-6716-5BFF-6433-E4E8BCD653E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97BA36B-4A71-5574-ED18-AEA3989849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F52A157-7D17-3BCF-79F0-885325AD10D3}"/>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046D5075-B370-3D4C-367C-CB54F048D7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511B1F8-6485-16D4-634B-9A8CDA7F0836}"/>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532185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86ED6-CA8A-42B8-39D9-F545AE286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3ACD246-71DE-7545-A996-5A997F8E0C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EE575F-17BA-6316-8BC5-865F97DC339D}"/>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E461B532-1181-B6C4-1726-8F1152E8067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2AE2-C345-4B31-FB4D-2917406A3048}"/>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069094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6627F-6952-A63B-D89A-DDA883E7EAC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C79B101-D448-26F3-78B2-6A6A73FB6E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F655F071-C3C1-D14B-4A67-E1DB6D7406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E5CA028-2BB7-984F-02AA-8BC409AB1425}"/>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6" name="Footer Placeholder 5">
            <a:extLst>
              <a:ext uri="{FF2B5EF4-FFF2-40B4-BE49-F238E27FC236}">
                <a16:creationId xmlns:a16="http://schemas.microsoft.com/office/drawing/2014/main" id="{F2FD87B0-9A68-99B2-629B-D211F3F5FF1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DD7AF7D-AE46-FA41-433E-A40CD0F528F7}"/>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784513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48947-474B-730B-2202-A52989EF8CB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9535252-20F9-B2AC-973D-46B7A7826C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3F1329-4D5B-5190-3FCD-F2B1EC0A58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A1186266-EA8C-580C-96DC-0B7347CDF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FA5C1D-26CE-2388-F3D0-6F2241B5B0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F3A630C-8298-6138-8B5B-CE0651FE84CD}"/>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8" name="Footer Placeholder 7">
            <a:extLst>
              <a:ext uri="{FF2B5EF4-FFF2-40B4-BE49-F238E27FC236}">
                <a16:creationId xmlns:a16="http://schemas.microsoft.com/office/drawing/2014/main" id="{0D08B0FE-5111-B8DF-D3F6-F65F81F6D8A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9921A8E-3AFF-B61A-B55C-BFA3F93DA16E}"/>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423310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1F79-5A96-49B5-87FE-A7F8C14682A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6F959B8-6A36-101F-0608-2DCEAB51E57C}"/>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4" name="Footer Placeholder 3">
            <a:extLst>
              <a:ext uri="{FF2B5EF4-FFF2-40B4-BE49-F238E27FC236}">
                <a16:creationId xmlns:a16="http://schemas.microsoft.com/office/drawing/2014/main" id="{643B8A39-5EAD-7C1A-8E3A-156900C61E6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1A477DB-39A6-CD93-80D7-B9A4A789D23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917903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4E0B81-48CB-1853-89ED-3B15891B70EA}"/>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3" name="Footer Placeholder 2">
            <a:extLst>
              <a:ext uri="{FF2B5EF4-FFF2-40B4-BE49-F238E27FC236}">
                <a16:creationId xmlns:a16="http://schemas.microsoft.com/office/drawing/2014/main" id="{DD7EBF6A-D5C6-AC18-DCD3-2864F1E27CD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38DAE2A-5154-6BCD-A742-9E97D2B4B5A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1374073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0F1C-D8FB-6E27-56B3-7BD48A927E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E601310-E058-D4D0-0EFB-951A20686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EB325DA-8D0D-8CEC-B61D-6737F207E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7237-3B8C-AE80-959A-93AFC62FDAC9}"/>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6" name="Footer Placeholder 5">
            <a:extLst>
              <a:ext uri="{FF2B5EF4-FFF2-40B4-BE49-F238E27FC236}">
                <a16:creationId xmlns:a16="http://schemas.microsoft.com/office/drawing/2014/main" id="{DDE3A144-C06F-79E8-F4D3-FBD618FB31F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185B8B8-294E-CD72-AA98-B293235D117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44636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FD2AD-82FC-DEFB-2C9B-29F877280D5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35F448C-84B0-954A-0C66-535045899F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1E14174-EEEE-517C-B289-41D96C63679B}"/>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4FE5ACF8-8E2D-7615-D6AD-FEA89A5E7CA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8CAC99F-8ECC-4D8C-1CAC-05A98EF856F9}"/>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39697741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9602-707A-658A-4F69-5F36FE75A7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682AE4E-E5D9-F285-C42A-2556CDB78D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B9A5FE9-8EA6-481C-694E-841EE56FAB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BA359-9678-151B-3B62-75F27CDF381F}"/>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6" name="Footer Placeholder 5">
            <a:extLst>
              <a:ext uri="{FF2B5EF4-FFF2-40B4-BE49-F238E27FC236}">
                <a16:creationId xmlns:a16="http://schemas.microsoft.com/office/drawing/2014/main" id="{C856A7EA-82DF-C342-980F-6D3A9C9B153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999EBA8-CC90-0B8E-0D92-773AB4A1C1D9}"/>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2884130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C4B7-470C-B935-090D-523C5B6E2D7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C56E787-F43F-B34F-A6E4-4CA700713B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B0C1879-6F96-4FDE-1150-9A5955665E69}"/>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3742ECBF-3A14-8C5D-DF52-51FD9EA439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192BF6D-816F-2C47-990C-F258BFDF9DF8}"/>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586471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D4850B-95DB-0201-D97B-B1E9CF06D7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1AFE966-CCBF-83B7-DE86-9EC8392B2F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7663BF5-BEEF-4A3F-8F39-5CB8B145427F}"/>
              </a:ext>
            </a:extLst>
          </p:cNvPr>
          <p:cNvSpPr>
            <a:spLocks noGrp="1"/>
          </p:cNvSpPr>
          <p:nvPr>
            <p:ph type="dt" sz="half" idx="10"/>
          </p:nvPr>
        </p:nvSpPr>
        <p:spPr/>
        <p:txBody>
          <a:body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CDADB2D9-C131-D47D-93F6-FBB03D5D9EF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C7853B2-EDD8-054D-F542-10F7448E529E}"/>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1544132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241904" y="181429"/>
            <a:ext cx="11710747" cy="6504214"/>
          </a:xfrm>
          <a:prstGeom prst="rect">
            <a:avLst/>
          </a:prstGeom>
          <a:solidFill>
            <a:srgbClr val="E6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00" noProof="0" dirty="0"/>
          </a:p>
        </p:txBody>
      </p:sp>
      <p:sp>
        <p:nvSpPr>
          <p:cNvPr id="12" name="Text Placeholder 2"/>
          <p:cNvSpPr>
            <a:spLocks noGrp="1"/>
          </p:cNvSpPr>
          <p:nvPr>
            <p:ph type="body" idx="14" hasCustomPrompt="1"/>
          </p:nvPr>
        </p:nvSpPr>
        <p:spPr>
          <a:xfrm>
            <a:off x="720000" y="2394920"/>
            <a:ext cx="6175828" cy="275580"/>
          </a:xfrm>
          <a:prstGeom prst="rect">
            <a:avLst/>
          </a:prstGeom>
          <a:ln>
            <a:noFill/>
          </a:ln>
        </p:spPr>
        <p:txBody>
          <a:bodyPr anchor="t" anchorCtr="0"/>
          <a:lstStyle>
            <a:lvl1pPr marL="0" indent="0" algn="l">
              <a:buNone/>
              <a:defRPr sz="1100" b="0">
                <a:solidFill>
                  <a:schemeClr val="tx1"/>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DATE: 3 October 2014</a:t>
            </a:r>
          </a:p>
        </p:txBody>
      </p:sp>
      <p:sp>
        <p:nvSpPr>
          <p:cNvPr id="15" name="Title 14"/>
          <p:cNvSpPr>
            <a:spLocks noGrp="1"/>
          </p:cNvSpPr>
          <p:nvPr>
            <p:ph type="title" hasCustomPrompt="1"/>
          </p:nvPr>
        </p:nvSpPr>
        <p:spPr>
          <a:xfrm>
            <a:off x="720000" y="1181873"/>
            <a:ext cx="8544000" cy="648000"/>
          </a:xfrm>
        </p:spPr>
        <p:txBody>
          <a:bodyPr/>
          <a:lstStyle/>
          <a:p>
            <a:r>
              <a:rPr lang="en-US" dirty="0"/>
              <a:t>Click to edit master title style</a:t>
            </a:r>
            <a:endParaRPr lang="en-AU" dirty="0"/>
          </a:p>
        </p:txBody>
      </p:sp>
      <p:sp>
        <p:nvSpPr>
          <p:cNvPr id="17" name="Text Placeholder 16"/>
          <p:cNvSpPr>
            <a:spLocks noGrp="1"/>
          </p:cNvSpPr>
          <p:nvPr>
            <p:ph type="body" sz="quarter" idx="15" hasCustomPrompt="1"/>
          </p:nvPr>
        </p:nvSpPr>
        <p:spPr>
          <a:xfrm>
            <a:off x="720000" y="1830689"/>
            <a:ext cx="8542867" cy="503238"/>
          </a:xfrm>
        </p:spPr>
        <p:txBody>
          <a:bodyPr/>
          <a:lstStyle>
            <a:lvl1pPr marL="0" indent="0">
              <a:buNone/>
              <a:defRPr cap="all" baseline="0">
                <a:solidFill>
                  <a:schemeClr val="accent1"/>
                </a:solidFill>
                <a:latin typeface="+mj-lt"/>
              </a:defRPr>
            </a:lvl1pPr>
          </a:lstStyle>
          <a:p>
            <a:pPr lvl="0"/>
            <a:r>
              <a:rPr lang="en-AU" dirty="0"/>
              <a:t>Click to ADD SUBTITLE</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35463"/>
          <a:stretch/>
        </p:blipFill>
        <p:spPr>
          <a:xfrm>
            <a:off x="241904" y="2674447"/>
            <a:ext cx="11710747" cy="3611293"/>
          </a:xfrm>
          <a:prstGeom prst="rect">
            <a:avLst/>
          </a:prstGeom>
        </p:spPr>
      </p:pic>
      <p:pic>
        <p:nvPicPr>
          <p:cNvPr id="8" name="Picture 7">
            <a:extLst>
              <a:ext uri="{FF2B5EF4-FFF2-40B4-BE49-F238E27FC236}">
                <a16:creationId xmlns:a16="http://schemas.microsoft.com/office/drawing/2014/main" id="{2EF52CFF-C49E-FB47-9FC2-54AD48C78F05}"/>
              </a:ext>
            </a:extLst>
          </p:cNvPr>
          <p:cNvPicPr>
            <a:picLocks noChangeAspect="1"/>
          </p:cNvPicPr>
          <p:nvPr userDrawn="1"/>
        </p:nvPicPr>
        <p:blipFill>
          <a:blip r:embed="rId3"/>
          <a:stretch>
            <a:fillRect/>
          </a:stretch>
        </p:blipFill>
        <p:spPr>
          <a:xfrm>
            <a:off x="9673174" y="217272"/>
            <a:ext cx="2037600" cy="804766"/>
          </a:xfrm>
          <a:prstGeom prst="rect">
            <a:avLst/>
          </a:prstGeom>
        </p:spPr>
      </p:pic>
      <p:grpSp>
        <p:nvGrpSpPr>
          <p:cNvPr id="2" name="Group 1">
            <a:extLst>
              <a:ext uri="{FF2B5EF4-FFF2-40B4-BE49-F238E27FC236}">
                <a16:creationId xmlns:a16="http://schemas.microsoft.com/office/drawing/2014/main" id="{85624ACC-1159-92C8-964C-1FEF666CF07F}"/>
              </a:ext>
            </a:extLst>
          </p:cNvPr>
          <p:cNvGrpSpPr/>
          <p:nvPr userDrawn="1"/>
        </p:nvGrpSpPr>
        <p:grpSpPr>
          <a:xfrm>
            <a:off x="326445" y="6346963"/>
            <a:ext cx="11522950" cy="355609"/>
            <a:chOff x="326445" y="6363861"/>
            <a:chExt cx="8507162" cy="349843"/>
          </a:xfrm>
        </p:grpSpPr>
        <p:sp>
          <p:nvSpPr>
            <p:cNvPr id="4" name="TextBox 3">
              <a:extLst>
                <a:ext uri="{FF2B5EF4-FFF2-40B4-BE49-F238E27FC236}">
                  <a16:creationId xmlns:a16="http://schemas.microsoft.com/office/drawing/2014/main" id="{F0E535B7-F642-77BC-92F3-C3DD129D5561}"/>
                </a:ext>
              </a:extLst>
            </p:cNvPr>
            <p:cNvSpPr txBox="1"/>
            <p:nvPr userDrawn="1"/>
          </p:nvSpPr>
          <p:spPr>
            <a:xfrm>
              <a:off x="326445" y="6380639"/>
              <a:ext cx="8507162" cy="333065"/>
            </a:xfrm>
            <a:prstGeom prst="rect">
              <a:avLst/>
            </a:prstGeom>
            <a:noFill/>
          </p:spPr>
          <p:txBody>
            <a:bodyPr wrap="square" lIns="0" rIns="0" rtlCol="0">
              <a:spAutoFit/>
            </a:bodyPr>
            <a:lstStyle/>
            <a:p>
              <a:r>
                <a:rPr lang="en-AU" sz="800" i="1" spc="10" baseline="0" dirty="0">
                  <a:effectLst/>
                  <a:latin typeface="+mn-lt"/>
                  <a:ea typeface="Times New Roman" panose="02020603050405020304" pitchFamily="18" charset="0"/>
                </a:rPr>
                <a:t>This material is provided to you as a Macquarie University student for your individual research and study purposes only. </a:t>
              </a:r>
              <a:r>
                <a:rPr lang="en-AU" sz="800" b="1" i="1" spc="10" baseline="0" dirty="0">
                  <a:effectLst/>
                  <a:latin typeface="+mn-lt"/>
                  <a:ea typeface="Times New Roman" panose="02020603050405020304" pitchFamily="18" charset="0"/>
                </a:rPr>
                <a:t>You cannot share this material publicly online without permission. </a:t>
              </a:r>
              <a:r>
                <a:rPr lang="en-AU" sz="800" i="1" spc="10" baseline="0" dirty="0">
                  <a:effectLst/>
                  <a:latin typeface="+mn-lt"/>
                  <a:ea typeface="Times New Roman" panose="02020603050405020304" pitchFamily="18" charset="0"/>
                </a:rPr>
                <a:t>Macquarie University is the copyright owner of (or has licence to use) the intellectual property in this material. Legal and/or disciplinary actions may be taken if this material is shared without the University’s written permission.</a:t>
              </a:r>
              <a:endParaRPr lang="en-AU" sz="800" spc="10" baseline="0" dirty="0">
                <a:effectLst/>
                <a:latin typeface="+mn-lt"/>
                <a:ea typeface="Times New Roman" panose="02020603050405020304" pitchFamily="18" charset="0"/>
              </a:endParaRPr>
            </a:p>
          </p:txBody>
        </p:sp>
        <p:cxnSp>
          <p:nvCxnSpPr>
            <p:cNvPr id="5" name="Straight Connector 4">
              <a:extLst>
                <a:ext uri="{FF2B5EF4-FFF2-40B4-BE49-F238E27FC236}">
                  <a16:creationId xmlns:a16="http://schemas.microsoft.com/office/drawing/2014/main" id="{523C2825-08A4-DEF2-7254-35EE30E98E38}"/>
                </a:ext>
              </a:extLst>
            </p:cNvPr>
            <p:cNvCxnSpPr>
              <a:cxnSpLocks/>
            </p:cNvCxnSpPr>
            <p:nvPr userDrawn="1"/>
          </p:nvCxnSpPr>
          <p:spPr>
            <a:xfrm>
              <a:off x="326445" y="6363861"/>
              <a:ext cx="8507162" cy="0"/>
            </a:xfrm>
            <a:prstGeom prst="line">
              <a:avLst/>
            </a:prstGeom>
            <a:ln>
              <a:solidFill>
                <a:schemeClr val="accent6"/>
              </a:solidFill>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49542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24/04/2025</a:t>
            </a:fld>
            <a:endParaRPr lang="en-AU"/>
          </a:p>
        </p:txBody>
      </p:sp>
      <p:sp>
        <p:nvSpPr>
          <p:cNvPr id="5" name="Footer Placeholder 4"/>
          <p:cNvSpPr>
            <a:spLocks noGrp="1"/>
          </p:cNvSpPr>
          <p:nvPr>
            <p:ph type="ftr" sz="quarter" idx="11"/>
          </p:nvPr>
        </p:nvSpPr>
        <p:spPr/>
        <p:txBody>
          <a:bodyPr/>
          <a:lstStyle/>
          <a:p>
            <a:r>
              <a:rPr lang="en-AU" dirty="0"/>
              <a:t>HIMH – do not cite without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6574276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24/04/2025</a:t>
            </a:fld>
            <a:endParaRPr lang="en-AU"/>
          </a:p>
        </p:txBody>
      </p:sp>
      <p:sp>
        <p:nvSpPr>
          <p:cNvPr id="5" name="Footer Placeholder 4"/>
          <p:cNvSpPr>
            <a:spLocks noGrp="1"/>
          </p:cNvSpPr>
          <p:nvPr>
            <p:ph type="ftr" sz="quarter" idx="11"/>
          </p:nvPr>
        </p:nvSpPr>
        <p:spPr/>
        <p:txBody>
          <a:bodyPr/>
          <a:lstStyle/>
          <a:p>
            <a:r>
              <a:rPr lang="en-AU" dirty="0"/>
              <a:t>HIMH – do not cite without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791348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B840-C069-4CF2-9FFA-7EC8C588BE37}" type="datetimeFigureOut">
              <a:rPr lang="en-AU" smtClean="0"/>
              <a:t>24/04/2025</a:t>
            </a:fld>
            <a:endParaRPr lang="en-AU"/>
          </a:p>
        </p:txBody>
      </p:sp>
      <p:sp>
        <p:nvSpPr>
          <p:cNvPr id="5" name="Footer Placeholder 4"/>
          <p:cNvSpPr>
            <a:spLocks noGrp="1"/>
          </p:cNvSpPr>
          <p:nvPr>
            <p:ph type="ftr" sz="quarter" idx="11"/>
          </p:nvPr>
        </p:nvSpPr>
        <p:spPr/>
        <p:txBody>
          <a:bodyPr/>
          <a:lstStyle/>
          <a:p>
            <a:r>
              <a:rPr lang="en-AU" dirty="0"/>
              <a:t>HIMH – do not cite </a:t>
            </a:r>
            <a:r>
              <a:rPr lang="en-AU" dirty="0" err="1"/>
              <a:t>wihtout</a:t>
            </a:r>
            <a:r>
              <a:rPr lang="en-AU" dirty="0"/>
              <a: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6707367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9766B840-C069-4CF2-9FFA-7EC8C588BE37}" type="datetimeFigureOut">
              <a:rPr lang="en-AU" smtClean="0"/>
              <a:t>24/04/2025</a:t>
            </a:fld>
            <a:endParaRPr lang="en-AU"/>
          </a:p>
        </p:txBody>
      </p:sp>
      <p:sp>
        <p:nvSpPr>
          <p:cNvPr id="6" name="Footer Placeholder 5"/>
          <p:cNvSpPr>
            <a:spLocks noGrp="1"/>
          </p:cNvSpPr>
          <p:nvPr>
            <p:ph type="ftr" sz="quarter" idx="11"/>
          </p:nvPr>
        </p:nvSpPr>
        <p:spPr/>
        <p:txBody>
          <a:bodyPr/>
          <a:lstStyle/>
          <a:p>
            <a:r>
              <a:rPr lang="en-AU" dirty="0"/>
              <a:t>HIMH – Do not cite without permission</a:t>
            </a:r>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14089337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9766B840-C069-4CF2-9FFA-7EC8C588BE37}" type="datetimeFigureOut">
              <a:rPr lang="en-AU" smtClean="0"/>
              <a:t>24/04/2025</a:t>
            </a:fld>
            <a:endParaRPr lang="en-AU"/>
          </a:p>
        </p:txBody>
      </p:sp>
      <p:sp>
        <p:nvSpPr>
          <p:cNvPr id="8" name="Footer Placeholder 7"/>
          <p:cNvSpPr>
            <a:spLocks noGrp="1"/>
          </p:cNvSpPr>
          <p:nvPr>
            <p:ph type="ftr" sz="quarter" idx="11"/>
          </p:nvPr>
        </p:nvSpPr>
        <p:spPr/>
        <p:txBody>
          <a:bodyPr/>
          <a:lstStyle/>
          <a:p>
            <a:r>
              <a:rPr lang="en-AU" dirty="0"/>
              <a:t>HIMH – do </a:t>
            </a:r>
            <a:r>
              <a:rPr lang="en-AU" dirty="0" err="1"/>
              <a:t>nto</a:t>
            </a:r>
            <a:r>
              <a:rPr lang="en-AU" dirty="0"/>
              <a:t> cite </a:t>
            </a:r>
            <a:r>
              <a:rPr lang="en-AU" dirty="0" err="1"/>
              <a:t>wihtout</a:t>
            </a:r>
            <a:r>
              <a:rPr lang="en-AU" dirty="0"/>
              <a:t> permission</a:t>
            </a:r>
          </a:p>
        </p:txBody>
      </p:sp>
      <p:sp>
        <p:nvSpPr>
          <p:cNvPr id="9" name="Slide Number Placeholder 8"/>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17597426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9766B840-C069-4CF2-9FFA-7EC8C588BE37}" type="datetimeFigureOut">
              <a:rPr lang="en-AU" smtClean="0"/>
              <a:t>24/04/2025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759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9885C-9628-79BE-E3C0-0D5EB330F1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D8790D1-B00E-36DB-452C-B10759532F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EFFFEC-3288-AF0B-2744-30C9023FC694}"/>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4F71D660-DC1D-D427-02F3-6F6BB09C0AF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C105A60-4A8A-1CE0-B893-2AB7D0016425}"/>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2268146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6B840-C069-4CF2-9FFA-7EC8C588BE37}" type="datetimeFigureOut">
              <a:rPr lang="en-AU" smtClean="0"/>
              <a:t>24/04/2025</a:t>
            </a:fld>
            <a:endParaRPr lang="en-AU"/>
          </a:p>
        </p:txBody>
      </p:sp>
      <p:sp>
        <p:nvSpPr>
          <p:cNvPr id="3" name="Footer Placeholder 2"/>
          <p:cNvSpPr>
            <a:spLocks noGrp="1"/>
          </p:cNvSpPr>
          <p:nvPr>
            <p:ph type="ftr" sz="quarter" idx="11"/>
          </p:nvPr>
        </p:nvSpPr>
        <p:spPr/>
        <p:txBody>
          <a:bodyPr/>
          <a:lstStyle/>
          <a:p>
            <a:r>
              <a:rPr lang="en-AU" dirty="0"/>
              <a:t>HIMH – Do not cite without permission</a:t>
            </a:r>
          </a:p>
        </p:txBody>
      </p:sp>
      <p:sp>
        <p:nvSpPr>
          <p:cNvPr id="4" name="Slide Number Placeholder 3"/>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0572938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66B840-C069-4CF2-9FFA-7EC8C588BE37}" type="datetimeFigureOut">
              <a:rPr lang="en-AU" smtClean="0"/>
              <a:t>24/04/2025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67447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66B840-C069-4CF2-9FFA-7EC8C588BE37}" type="datetimeFigureOut">
              <a:rPr lang="en-AU" smtClean="0"/>
              <a:t>24/04/2025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288375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24/04/2025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2311718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24/04/2025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255112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B1B5-DFBE-479C-2967-8C0ACBBBECB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D59DD84-65F9-B6E5-CC8F-CB0781450B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A873685-AB68-8A81-BBA7-CF563846E4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56EF35F-670C-E16F-E180-BDCEBDEC3127}"/>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6" name="Footer Placeholder 5">
            <a:extLst>
              <a:ext uri="{FF2B5EF4-FFF2-40B4-BE49-F238E27FC236}">
                <a16:creationId xmlns:a16="http://schemas.microsoft.com/office/drawing/2014/main" id="{747A3CE7-A8A1-47BE-332C-979744B4F3A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5860411-0E73-9321-A26D-50051D7D8623}"/>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757797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A6453-8514-67BE-8CC8-D693424AB16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D70438-C7F7-E552-3751-652AD69DC5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761685-CD5C-65CA-C146-CFBF5FD199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BD60889-5963-6172-6827-7E492AEDB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862B77-13A4-65D8-0237-3C37F5C9A2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6ACD515D-5714-C2F4-4B0A-22301E78AF2D}"/>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8" name="Footer Placeholder 7">
            <a:extLst>
              <a:ext uri="{FF2B5EF4-FFF2-40B4-BE49-F238E27FC236}">
                <a16:creationId xmlns:a16="http://schemas.microsoft.com/office/drawing/2014/main" id="{DB4146A8-231E-320E-45E9-7FF96A0B7757}"/>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1DAFDA2B-7D21-9583-B86A-9A8682748524}"/>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2597156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558FF-34CA-3E0C-8270-8B5D995F7D3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E7BF752-4AA3-5490-64DA-C7B3AA4C4178}"/>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4" name="Footer Placeholder 3">
            <a:extLst>
              <a:ext uri="{FF2B5EF4-FFF2-40B4-BE49-F238E27FC236}">
                <a16:creationId xmlns:a16="http://schemas.microsoft.com/office/drawing/2014/main" id="{04FBA96C-AB5A-370C-45BC-F6199BAF2A39}"/>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DAC8629-BFEE-D6B9-54AD-FD6BFA085893}"/>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3637386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4A20E4-F05B-86F8-456F-668B4986C757}"/>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3" name="Footer Placeholder 2">
            <a:extLst>
              <a:ext uri="{FF2B5EF4-FFF2-40B4-BE49-F238E27FC236}">
                <a16:creationId xmlns:a16="http://schemas.microsoft.com/office/drawing/2014/main" id="{67DCF136-2CD5-892A-5490-D95D970A3FD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9188EC9-000B-1096-98EC-AD2F651801D4}"/>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61353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C73F-7D6F-F2B9-D02C-140A7F7C71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3F39C75-EEC8-5386-8995-EAF7772A6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ADE76F8-6A40-3362-488A-A89F62059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168F15-C41D-FBAB-22E7-58F1564684E2}"/>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6" name="Footer Placeholder 5">
            <a:extLst>
              <a:ext uri="{FF2B5EF4-FFF2-40B4-BE49-F238E27FC236}">
                <a16:creationId xmlns:a16="http://schemas.microsoft.com/office/drawing/2014/main" id="{1B78C0B4-1EC0-E479-B7C8-4DC288EC74E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34943CD-28D7-29E8-E37F-1C241DD37AF0}"/>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1459614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D7CBE-A425-B8A5-B3AC-0EA5C6FEDB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A8E29C0-1085-7ABF-F31B-72AC5BF23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363CB02-33EA-F21F-1361-682C8A1208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E00EC6-C154-BC91-0244-0B65E7590D74}"/>
              </a:ext>
            </a:extLst>
          </p:cNvPr>
          <p:cNvSpPr>
            <a:spLocks noGrp="1"/>
          </p:cNvSpPr>
          <p:nvPr>
            <p:ph type="dt" sz="half" idx="10"/>
          </p:nvPr>
        </p:nvSpPr>
        <p:spPr/>
        <p:txBody>
          <a:bodyPr/>
          <a:lstStyle/>
          <a:p>
            <a:fld id="{F68CB3F2-9B40-4009-9862-60CFE9B77E77}" type="datetimeFigureOut">
              <a:rPr lang="en-AU" smtClean="0"/>
              <a:t>24/04/2025</a:t>
            </a:fld>
            <a:endParaRPr lang="en-AU"/>
          </a:p>
        </p:txBody>
      </p:sp>
      <p:sp>
        <p:nvSpPr>
          <p:cNvPr id="6" name="Footer Placeholder 5">
            <a:extLst>
              <a:ext uri="{FF2B5EF4-FFF2-40B4-BE49-F238E27FC236}">
                <a16:creationId xmlns:a16="http://schemas.microsoft.com/office/drawing/2014/main" id="{4D374494-A764-7E3B-4CE1-1583A87E342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F4555AE-0652-123B-AE32-8C491A6E0D26}"/>
              </a:ext>
            </a:extLst>
          </p:cNvPr>
          <p:cNvSpPr>
            <a:spLocks noGrp="1"/>
          </p:cNvSpPr>
          <p:nvPr>
            <p:ph type="sldNum" sz="quarter" idx="12"/>
          </p:nvPr>
        </p:nvSpPr>
        <p:spPr/>
        <p:txBody>
          <a:bodyPr/>
          <a:lstStyle/>
          <a:p>
            <a:fld id="{F4EA1C76-1DD6-4301-BE50-AAFC48D3ED30}" type="slidenum">
              <a:rPr lang="en-AU" smtClean="0"/>
              <a:t>‹#›</a:t>
            </a:fld>
            <a:endParaRPr lang="en-AU"/>
          </a:p>
        </p:txBody>
      </p:sp>
    </p:spTree>
    <p:extLst>
      <p:ext uri="{BB962C8B-B14F-4D97-AF65-F5344CB8AC3E}">
        <p14:creationId xmlns:p14="http://schemas.microsoft.com/office/powerpoint/2010/main" val="3510211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A3DBCA-9EBA-7517-82A8-852A772B32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31FE3A0-F291-84FC-77B9-86A8DE15A6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745D7AA-14EE-E3E0-D7D9-3BFDA5AA8E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8CB3F2-9B40-4009-9862-60CFE9B77E77}" type="datetimeFigureOut">
              <a:rPr lang="en-AU" smtClean="0"/>
              <a:t>24/04/2025</a:t>
            </a:fld>
            <a:endParaRPr lang="en-AU"/>
          </a:p>
        </p:txBody>
      </p:sp>
      <p:sp>
        <p:nvSpPr>
          <p:cNvPr id="5" name="Footer Placeholder 4">
            <a:extLst>
              <a:ext uri="{FF2B5EF4-FFF2-40B4-BE49-F238E27FC236}">
                <a16:creationId xmlns:a16="http://schemas.microsoft.com/office/drawing/2014/main" id="{1DF30E3F-E236-BE9C-16F3-E249483DD4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465A1947-1FB3-F1A9-8834-9A7FC8349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EA1C76-1DD6-4301-BE50-AAFC48D3ED30}" type="slidenum">
              <a:rPr lang="en-AU" smtClean="0"/>
              <a:t>‹#›</a:t>
            </a:fld>
            <a:endParaRPr lang="en-AU"/>
          </a:p>
        </p:txBody>
      </p:sp>
    </p:spTree>
    <p:extLst>
      <p:ext uri="{BB962C8B-B14F-4D97-AF65-F5344CB8AC3E}">
        <p14:creationId xmlns:p14="http://schemas.microsoft.com/office/powerpoint/2010/main" val="448965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8A2FF-9C64-3B62-1F49-261AA617B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2C9E38-0787-3479-5FAC-E3483CA84F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A82ECD1-72AB-57C7-7E53-FD686FF614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15A4D1-EE11-4C08-80FD-8312B7469E8E}" type="datetimeFigureOut">
              <a:rPr lang="en-AU" smtClean="0"/>
              <a:t>24/04/2025</a:t>
            </a:fld>
            <a:endParaRPr lang="en-AU"/>
          </a:p>
        </p:txBody>
      </p:sp>
      <p:sp>
        <p:nvSpPr>
          <p:cNvPr id="5" name="Footer Placeholder 4">
            <a:extLst>
              <a:ext uri="{FF2B5EF4-FFF2-40B4-BE49-F238E27FC236}">
                <a16:creationId xmlns:a16="http://schemas.microsoft.com/office/drawing/2014/main" id="{B78311C7-E2F2-D0FA-5E5A-E8B6E04999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45E7C-5BF6-372C-F718-1EDFD5F12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93C58-3B31-44DC-9148-4EEE63E61A18}" type="slidenum">
              <a:rPr lang="en-AU" smtClean="0"/>
              <a:t>‹#›</a:t>
            </a:fld>
            <a:endParaRPr lang="en-AU"/>
          </a:p>
        </p:txBody>
      </p:sp>
    </p:spTree>
    <p:extLst>
      <p:ext uri="{BB962C8B-B14F-4D97-AF65-F5344CB8AC3E}">
        <p14:creationId xmlns:p14="http://schemas.microsoft.com/office/powerpoint/2010/main" val="381591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6B840-C069-4CF2-9FFA-7EC8C588BE37}" type="datetimeFigureOut">
              <a:rPr lang="en-AU" smtClean="0"/>
              <a:t>24/04/2025</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AU" dirty="0"/>
              <a:t>HIMH – Do not cite without permission</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2A041-3762-4650-BE86-0FCD70BF9AA6}" type="slidenum">
              <a:rPr lang="en-AU" smtClean="0"/>
              <a:t>‹#›</a:t>
            </a:fld>
            <a:endParaRPr lang="en-AU"/>
          </a:p>
        </p:txBody>
      </p:sp>
    </p:spTree>
    <p:extLst>
      <p:ext uri="{BB962C8B-B14F-4D97-AF65-F5344CB8AC3E}">
        <p14:creationId xmlns:p14="http://schemas.microsoft.com/office/powerpoint/2010/main" val="6897164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9.jpeg"/><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2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jpeg"/><Relationship Id="rId7" Type="http://schemas.openxmlformats.org/officeDocument/2006/relationships/diagramColors" Target="../diagrams/colors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4"/>
          </p:nvPr>
        </p:nvSpPr>
        <p:spPr>
          <a:xfrm>
            <a:off x="720000" y="2201295"/>
            <a:ext cx="6175828" cy="275580"/>
          </a:xfrm>
        </p:spPr>
        <p:txBody>
          <a:bodyPr/>
          <a:lstStyle/>
          <a:p>
            <a:r>
              <a:rPr lang="en-AU" dirty="0"/>
              <a:t>Conference: Evidence-Based Approaches in School Mental Health Support</a:t>
            </a:r>
          </a:p>
        </p:txBody>
      </p:sp>
      <p:sp>
        <p:nvSpPr>
          <p:cNvPr id="3" name="Title 2"/>
          <p:cNvSpPr>
            <a:spLocks noGrp="1"/>
          </p:cNvSpPr>
          <p:nvPr>
            <p:ph type="title"/>
          </p:nvPr>
        </p:nvSpPr>
        <p:spPr>
          <a:xfrm>
            <a:off x="336885" y="446567"/>
            <a:ext cx="9625262" cy="1106728"/>
          </a:xfrm>
        </p:spPr>
        <p:txBody>
          <a:bodyPr>
            <a:noAutofit/>
          </a:bodyPr>
          <a:lstStyle/>
          <a:p>
            <a:r>
              <a:rPr lang="en-AU" sz="3600" dirty="0"/>
              <a:t>Preparation of teachers for their role in supporting mental health </a:t>
            </a:r>
          </a:p>
        </p:txBody>
      </p:sp>
      <p:sp>
        <p:nvSpPr>
          <p:cNvPr id="4" name="Text Placeholder 3"/>
          <p:cNvSpPr>
            <a:spLocks noGrp="1"/>
          </p:cNvSpPr>
          <p:nvPr>
            <p:ph type="body" sz="quarter" idx="15"/>
          </p:nvPr>
        </p:nvSpPr>
        <p:spPr>
          <a:xfrm>
            <a:off x="336885" y="1614866"/>
            <a:ext cx="8542867" cy="503238"/>
          </a:xfrm>
        </p:spPr>
        <p:txBody>
          <a:bodyPr>
            <a:normAutofit/>
          </a:bodyPr>
          <a:lstStyle/>
          <a:p>
            <a:r>
              <a:rPr lang="en-AU" dirty="0"/>
              <a:t>Dr Gavin hazel, School of Education</a:t>
            </a:r>
          </a:p>
        </p:txBody>
      </p:sp>
    </p:spTree>
    <p:extLst>
      <p:ext uri="{BB962C8B-B14F-4D97-AF65-F5344CB8AC3E}">
        <p14:creationId xmlns:p14="http://schemas.microsoft.com/office/powerpoint/2010/main" val="81947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A86819-05E1-2DE7-939E-33DF0D880B31}"/>
              </a:ext>
            </a:extLst>
          </p:cNvPr>
          <p:cNvSpPr>
            <a:spLocks noGrp="1"/>
          </p:cNvSpPr>
          <p:nvPr>
            <p:ph type="title"/>
          </p:nvPr>
        </p:nvSpPr>
        <p:spPr>
          <a:xfrm>
            <a:off x="6803409" y="762001"/>
            <a:ext cx="4156512" cy="1708244"/>
          </a:xfrm>
        </p:spPr>
        <p:txBody>
          <a:bodyPr anchor="ctr">
            <a:normAutofit/>
          </a:bodyPr>
          <a:lstStyle/>
          <a:p>
            <a:r>
              <a:rPr lang="en-AU" sz="4000"/>
              <a:t>Now for the challenging idea</a:t>
            </a:r>
          </a:p>
        </p:txBody>
      </p:sp>
      <p:pic>
        <p:nvPicPr>
          <p:cNvPr id="5" name="Picture 4" descr="Plant growing in a concrete crack">
            <a:extLst>
              <a:ext uri="{FF2B5EF4-FFF2-40B4-BE49-F238E27FC236}">
                <a16:creationId xmlns:a16="http://schemas.microsoft.com/office/drawing/2014/main" id="{03732491-1B88-759D-D3A1-E28E93BE5368}"/>
              </a:ext>
            </a:extLst>
          </p:cNvPr>
          <p:cNvPicPr>
            <a:picLocks noChangeAspect="1"/>
          </p:cNvPicPr>
          <p:nvPr/>
        </p:nvPicPr>
        <p:blipFill rotWithShape="1">
          <a:blip r:embed="rId2"/>
          <a:srcRect l="11200" r="29466" b="-2"/>
          <a:stretch/>
        </p:blipFill>
        <p:spPr>
          <a:xfrm>
            <a:off x="-1" y="-2"/>
            <a:ext cx="6096001" cy="6858002"/>
          </a:xfrm>
          <a:prstGeom prst="rect">
            <a:avLst/>
          </a:prstGeom>
        </p:spPr>
      </p:pic>
      <p:sp>
        <p:nvSpPr>
          <p:cNvPr id="3" name="Content Placeholder 2">
            <a:extLst>
              <a:ext uri="{FF2B5EF4-FFF2-40B4-BE49-F238E27FC236}">
                <a16:creationId xmlns:a16="http://schemas.microsoft.com/office/drawing/2014/main" id="{A40CB10F-B006-2517-4118-88597477BCAD}"/>
              </a:ext>
            </a:extLst>
          </p:cNvPr>
          <p:cNvSpPr>
            <a:spLocks noGrp="1"/>
          </p:cNvSpPr>
          <p:nvPr>
            <p:ph idx="1"/>
          </p:nvPr>
        </p:nvSpPr>
        <p:spPr>
          <a:xfrm>
            <a:off x="6803409" y="2470245"/>
            <a:ext cx="4156512" cy="3769835"/>
          </a:xfrm>
        </p:spPr>
        <p:txBody>
          <a:bodyPr anchor="ctr">
            <a:normAutofit lnSpcReduction="10000"/>
          </a:bodyPr>
          <a:lstStyle/>
          <a:p>
            <a:pPr marL="0" indent="0">
              <a:buNone/>
            </a:pPr>
            <a:endParaRPr lang="en-AU" sz="1600" dirty="0"/>
          </a:p>
          <a:p>
            <a:r>
              <a:rPr lang="en-AU" sz="1600" dirty="0"/>
              <a:t>A comprehensive (holistic) approach inherently demands inclusivity and cross-disciplinary collaboration that our current systems lack.</a:t>
            </a:r>
          </a:p>
          <a:p>
            <a:r>
              <a:rPr lang="en-AU" sz="1600" dirty="0"/>
              <a:t>It's not just preferable but imperative to include diverse groups for a truly comprehensive understanding and improvement of wellbeing.</a:t>
            </a:r>
          </a:p>
          <a:p>
            <a:r>
              <a:rPr lang="en-AU" sz="1600" dirty="0"/>
              <a:t>These groups are not merely an added bonus; they are a vital component of the ecosystems of our developmental, educational, and care systems.</a:t>
            </a:r>
          </a:p>
          <a:p>
            <a:r>
              <a:rPr lang="en-AU" sz="1600" dirty="0"/>
              <a:t>Their involvement is critical, though not the only element needed, for the resolution.</a:t>
            </a:r>
          </a:p>
          <a:p>
            <a:endParaRPr lang="en-AU" sz="1600" dirty="0"/>
          </a:p>
        </p:txBody>
      </p:sp>
    </p:spTree>
    <p:extLst>
      <p:ext uri="{BB962C8B-B14F-4D97-AF65-F5344CB8AC3E}">
        <p14:creationId xmlns:p14="http://schemas.microsoft.com/office/powerpoint/2010/main" val="136424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9E14D7-BE56-52F2-0DA5-A2515A877D6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02D124-8A38-B600-AD0D-3B78F6283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ight Triangle 9">
            <a:extLst>
              <a:ext uri="{FF2B5EF4-FFF2-40B4-BE49-F238E27FC236}">
                <a16:creationId xmlns:a16="http://schemas.microsoft.com/office/drawing/2014/main" id="{34D140E2-74F7-168A-03B4-CD465E86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BDDFE6E-CE96-8A38-43DF-794F03DE3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2786790-3879-2DDC-DABD-C34F86044A18}"/>
              </a:ext>
            </a:extLst>
          </p:cNvPr>
          <p:cNvSpPr>
            <a:spLocks noGrp="1"/>
          </p:cNvSpPr>
          <p:nvPr>
            <p:ph type="title"/>
          </p:nvPr>
        </p:nvSpPr>
        <p:spPr>
          <a:xfrm>
            <a:off x="1285240" y="1050595"/>
            <a:ext cx="8074815" cy="1618489"/>
          </a:xfrm>
        </p:spPr>
        <p:txBody>
          <a:bodyPr anchor="ctr">
            <a:normAutofit/>
          </a:bodyPr>
          <a:lstStyle/>
          <a:p>
            <a:r>
              <a:rPr lang="en-CA" sz="5000"/>
              <a:t>Capability Development – Lessons Learned</a:t>
            </a:r>
          </a:p>
        </p:txBody>
      </p:sp>
      <p:sp>
        <p:nvSpPr>
          <p:cNvPr id="3" name="Content Placeholder 2">
            <a:extLst>
              <a:ext uri="{FF2B5EF4-FFF2-40B4-BE49-F238E27FC236}">
                <a16:creationId xmlns:a16="http://schemas.microsoft.com/office/drawing/2014/main" id="{A27DA0AD-794E-1EC5-208E-1E7C2DF2B489}"/>
              </a:ext>
            </a:extLst>
          </p:cNvPr>
          <p:cNvSpPr>
            <a:spLocks noGrp="1"/>
          </p:cNvSpPr>
          <p:nvPr>
            <p:ph idx="1"/>
          </p:nvPr>
        </p:nvSpPr>
        <p:spPr>
          <a:xfrm>
            <a:off x="1285240" y="2969469"/>
            <a:ext cx="8074815" cy="2800395"/>
          </a:xfrm>
        </p:spPr>
        <p:txBody>
          <a:bodyPr anchor="t">
            <a:normAutofit/>
          </a:bodyPr>
          <a:lstStyle/>
          <a:p>
            <a:r>
              <a:rPr lang="en-AU" sz="1500"/>
              <a:t>Since 2000 the Australian government has actively supported, initial teacher training and in-service preparation of, teachers to contribute through their day-to-day practice to the social and emotional wellbeing and learning of children and young people.</a:t>
            </a:r>
          </a:p>
          <a:p>
            <a:r>
              <a:rPr lang="en-AU" sz="1500"/>
              <a:t>In Australia, many state and territory educational organisations are implementing policies and frameworks that relate to social and emotional wellbeing and are providing support to schools to become involved in whole-school wellbeing promotion.</a:t>
            </a:r>
          </a:p>
          <a:p>
            <a:r>
              <a:rPr lang="en-AU" sz="1500"/>
              <a:t>Research suggests that the most effective school-based strategies are founded on comprehensive whole-school approaches in which promoting social and emotional wellbeing becomes a sustained and integrated process in the school and part of the core business of the whole-school community</a:t>
            </a:r>
            <a:endParaRPr lang="en-CA" sz="1500"/>
          </a:p>
        </p:txBody>
      </p:sp>
    </p:spTree>
    <p:extLst>
      <p:ext uri="{BB962C8B-B14F-4D97-AF65-F5344CB8AC3E}">
        <p14:creationId xmlns:p14="http://schemas.microsoft.com/office/powerpoint/2010/main" val="410776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3BA81-5BE4-9384-8945-B23AE5335CD1}"/>
              </a:ext>
            </a:extLst>
          </p:cNvPr>
          <p:cNvSpPr>
            <a:spLocks noGrp="1"/>
          </p:cNvSpPr>
          <p:nvPr>
            <p:ph type="title"/>
          </p:nvPr>
        </p:nvSpPr>
        <p:spPr>
          <a:xfrm>
            <a:off x="4553733" y="548464"/>
            <a:ext cx="6798541" cy="1675623"/>
          </a:xfrm>
        </p:spPr>
        <p:txBody>
          <a:bodyPr anchor="b">
            <a:normAutofit/>
          </a:bodyPr>
          <a:lstStyle/>
          <a:p>
            <a:r>
              <a:rPr lang="en-AU" sz="4000"/>
              <a:t>The crux of the issue</a:t>
            </a:r>
          </a:p>
        </p:txBody>
      </p:sp>
      <p:pic>
        <p:nvPicPr>
          <p:cNvPr id="7" name="Picture 4">
            <a:extLst>
              <a:ext uri="{FF2B5EF4-FFF2-40B4-BE49-F238E27FC236}">
                <a16:creationId xmlns:a16="http://schemas.microsoft.com/office/drawing/2014/main" id="{8826082E-FB8A-C636-95FE-EB38E7EF3209}"/>
              </a:ext>
            </a:extLst>
          </p:cNvPr>
          <p:cNvPicPr>
            <a:picLocks noChangeAspect="1"/>
          </p:cNvPicPr>
          <p:nvPr/>
        </p:nvPicPr>
        <p:blipFill rotWithShape="1">
          <a:blip r:embed="rId3">
            <a:extLst>
              <a:ext uri="{28A0092B-C50C-407E-A947-70E740481C1C}">
                <a14:useLocalDpi xmlns:a14="http://schemas.microsoft.com/office/drawing/2010/main" val="0"/>
              </a:ext>
            </a:extLst>
          </a:blip>
          <a:srcRect l="19404" r="19404"/>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3843919F-7BF5-BC8A-1D56-AF45F3728504}"/>
              </a:ext>
            </a:extLst>
          </p:cNvPr>
          <p:cNvSpPr>
            <a:spLocks noGrp="1"/>
          </p:cNvSpPr>
          <p:nvPr>
            <p:ph idx="1"/>
          </p:nvPr>
        </p:nvSpPr>
        <p:spPr>
          <a:xfrm>
            <a:off x="4553734" y="2409830"/>
            <a:ext cx="6798539" cy="3705217"/>
          </a:xfrm>
        </p:spPr>
        <p:txBody>
          <a:bodyPr>
            <a:normAutofit/>
          </a:bodyPr>
          <a:lstStyle/>
          <a:p>
            <a:pPr marL="0" indent="0">
              <a:buNone/>
            </a:pPr>
            <a:r>
              <a:rPr lang="en-AU" sz="2000"/>
              <a:t>How well equipped are teachers (for the schooling contexts of today and the near future) when it comes to the skills and dispositions necessary for working effectively with other disciplines and professions invested in the Educational enterprise?</a:t>
            </a:r>
          </a:p>
          <a:p>
            <a:endParaRPr lang="en-AU" sz="2000"/>
          </a:p>
          <a:p>
            <a:endParaRPr lang="en-AU" sz="2000"/>
          </a:p>
        </p:txBody>
      </p:sp>
    </p:spTree>
    <p:extLst>
      <p:ext uri="{BB962C8B-B14F-4D97-AF65-F5344CB8AC3E}">
        <p14:creationId xmlns:p14="http://schemas.microsoft.com/office/powerpoint/2010/main" val="2844276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49A172-4318-8BE9-F4FC-7E97AB3DE0FC}"/>
              </a:ext>
            </a:extLst>
          </p:cNvPr>
          <p:cNvPicPr>
            <a:picLocks noChangeAspect="1"/>
          </p:cNvPicPr>
          <p:nvPr/>
        </p:nvPicPr>
        <p:blipFill rotWithShape="1">
          <a:blip r:embed="rId2">
            <a:duotone>
              <a:schemeClr val="bg2">
                <a:shade val="45000"/>
                <a:satMod val="135000"/>
              </a:schemeClr>
              <a:prstClr val="white"/>
            </a:duotone>
          </a:blip>
          <a:srcRect/>
          <a:stretch/>
        </p:blipFill>
        <p:spPr>
          <a:xfrm>
            <a:off x="0" y="42069"/>
            <a:ext cx="12191980" cy="6857990"/>
          </a:xfrm>
          <a:prstGeom prst="rect">
            <a:avLst/>
          </a:prstGeom>
        </p:spPr>
      </p:pic>
      <p:sp>
        <p:nvSpPr>
          <p:cNvPr id="2" name="Title 1"/>
          <p:cNvSpPr>
            <a:spLocks noGrp="1"/>
          </p:cNvSpPr>
          <p:nvPr>
            <p:ph type="title"/>
          </p:nvPr>
        </p:nvSpPr>
        <p:spPr/>
        <p:txBody>
          <a:bodyPr>
            <a:normAutofit/>
          </a:bodyPr>
          <a:lstStyle/>
          <a:p>
            <a:r>
              <a:rPr lang="en-AU" dirty="0"/>
              <a:t>Strategies</a:t>
            </a:r>
          </a:p>
        </p:txBody>
      </p:sp>
      <p:graphicFrame>
        <p:nvGraphicFramePr>
          <p:cNvPr id="6" name="Content Placeholder 2">
            <a:extLst>
              <a:ext uri="{FF2B5EF4-FFF2-40B4-BE49-F238E27FC236}">
                <a16:creationId xmlns:a16="http://schemas.microsoft.com/office/drawing/2014/main" id="{E89A20B1-2A86-69B6-663D-186B86DDBA8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9633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49E87-D5B6-BE59-A513-F44527352842}"/>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2CC0F61F-6068-0F05-F948-B24184507F3A}"/>
              </a:ext>
            </a:extLst>
          </p:cNvPr>
          <p:cNvPicPr>
            <a:picLocks noGrp="1" noChangeAspect="1"/>
          </p:cNvPicPr>
          <p:nvPr>
            <p:ph idx="1"/>
          </p:nvPr>
        </p:nvPicPr>
        <p:blipFill>
          <a:blip r:embed="rId2"/>
          <a:stretch>
            <a:fillRect/>
          </a:stretch>
        </p:blipFill>
        <p:spPr>
          <a:xfrm>
            <a:off x="1581150" y="514350"/>
            <a:ext cx="8224227" cy="6165863"/>
          </a:xfrm>
        </p:spPr>
      </p:pic>
    </p:spTree>
    <p:extLst>
      <p:ext uri="{BB962C8B-B14F-4D97-AF65-F5344CB8AC3E}">
        <p14:creationId xmlns:p14="http://schemas.microsoft.com/office/powerpoint/2010/main" val="34288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4474C-0FDC-C3BF-752F-9C99A76F2DDB}"/>
              </a:ext>
            </a:extLst>
          </p:cNvPr>
          <p:cNvSpPr>
            <a:spLocks noGrp="1"/>
          </p:cNvSpPr>
          <p:nvPr>
            <p:ph type="title"/>
          </p:nvPr>
        </p:nvSpPr>
        <p:spPr/>
        <p:txBody>
          <a:bodyPr/>
          <a:lstStyle/>
          <a:p>
            <a:r>
              <a:rPr lang="en-AU" dirty="0"/>
              <a:t>Turn key conditions for preparing teachers</a:t>
            </a:r>
          </a:p>
        </p:txBody>
      </p:sp>
      <p:sp>
        <p:nvSpPr>
          <p:cNvPr id="3" name="Content Placeholder 2">
            <a:extLst>
              <a:ext uri="{FF2B5EF4-FFF2-40B4-BE49-F238E27FC236}">
                <a16:creationId xmlns:a16="http://schemas.microsoft.com/office/drawing/2014/main" id="{F40EF853-A9B8-4EF4-A0ED-1AEB33F8F649}"/>
              </a:ext>
            </a:extLst>
          </p:cNvPr>
          <p:cNvSpPr>
            <a:spLocks noGrp="1"/>
          </p:cNvSpPr>
          <p:nvPr>
            <p:ph idx="1"/>
          </p:nvPr>
        </p:nvSpPr>
        <p:spPr/>
        <p:txBody>
          <a:bodyPr/>
          <a:lstStyle/>
          <a:p>
            <a:r>
              <a:rPr lang="en-AU" dirty="0"/>
              <a:t>Provision of evidence-informed and sector appropriate co-created resources and professional support;</a:t>
            </a:r>
          </a:p>
          <a:p>
            <a:r>
              <a:rPr lang="en-AU" dirty="0"/>
              <a:t>Consultation, collaboration, and workforce capacity building;</a:t>
            </a:r>
          </a:p>
          <a:p>
            <a:r>
              <a:rPr lang="en-AU" dirty="0"/>
              <a:t>Advocacy of changes to curriculum, competencies, policies, procedures, and codes of professional practice; and</a:t>
            </a:r>
          </a:p>
          <a:p>
            <a:r>
              <a:rPr lang="en-AU" dirty="0"/>
              <a:t>National leadership in policy, research, and practice.</a:t>
            </a:r>
          </a:p>
        </p:txBody>
      </p:sp>
    </p:spTree>
    <p:extLst>
      <p:ext uri="{BB962C8B-B14F-4D97-AF65-F5344CB8AC3E}">
        <p14:creationId xmlns:p14="http://schemas.microsoft.com/office/powerpoint/2010/main" val="203574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0BD8-676F-2B33-5902-B83097C06B6D}"/>
              </a:ext>
            </a:extLst>
          </p:cNvPr>
          <p:cNvSpPr>
            <a:spLocks noGrp="1"/>
          </p:cNvSpPr>
          <p:nvPr>
            <p:ph type="title"/>
          </p:nvPr>
        </p:nvSpPr>
        <p:spPr/>
        <p:txBody>
          <a:bodyPr/>
          <a:lstStyle/>
          <a:p>
            <a:r>
              <a:rPr lang="en-AU" dirty="0"/>
              <a:t>Enablers of change</a:t>
            </a:r>
          </a:p>
        </p:txBody>
      </p:sp>
      <p:sp>
        <p:nvSpPr>
          <p:cNvPr id="3" name="Content Placeholder 2">
            <a:extLst>
              <a:ext uri="{FF2B5EF4-FFF2-40B4-BE49-F238E27FC236}">
                <a16:creationId xmlns:a16="http://schemas.microsoft.com/office/drawing/2014/main" id="{F1A15ED0-6E2B-0529-522F-0C589D00EDC4}"/>
              </a:ext>
            </a:extLst>
          </p:cNvPr>
          <p:cNvSpPr>
            <a:spLocks noGrp="1"/>
          </p:cNvSpPr>
          <p:nvPr>
            <p:ph idx="1"/>
          </p:nvPr>
        </p:nvSpPr>
        <p:spPr/>
        <p:txBody>
          <a:bodyPr/>
          <a:lstStyle/>
          <a:p>
            <a:r>
              <a:rPr lang="en-AU" dirty="0"/>
              <a:t>Congruence and consistency</a:t>
            </a:r>
          </a:p>
          <a:p>
            <a:r>
              <a:rPr lang="en-AU" dirty="0"/>
              <a:t>Support for disruption and consolidation</a:t>
            </a:r>
          </a:p>
          <a:p>
            <a:r>
              <a:rPr lang="en-AU" dirty="0"/>
              <a:t>Narrative of change</a:t>
            </a:r>
          </a:p>
          <a:p>
            <a:r>
              <a:rPr lang="en-AU" dirty="0"/>
              <a:t>Robust and real time data and adjustment</a:t>
            </a:r>
          </a:p>
          <a:p>
            <a:endParaRPr lang="en-AU" dirty="0"/>
          </a:p>
          <a:p>
            <a:endParaRPr lang="en-AU" dirty="0"/>
          </a:p>
        </p:txBody>
      </p:sp>
    </p:spTree>
    <p:extLst>
      <p:ext uri="{BB962C8B-B14F-4D97-AF65-F5344CB8AC3E}">
        <p14:creationId xmlns:p14="http://schemas.microsoft.com/office/powerpoint/2010/main" val="345249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486B-580B-EF98-CFA5-FD9F3237F945}"/>
              </a:ext>
            </a:extLst>
          </p:cNvPr>
          <p:cNvSpPr>
            <a:spLocks noGrp="1"/>
          </p:cNvSpPr>
          <p:nvPr>
            <p:ph type="title"/>
          </p:nvPr>
        </p:nvSpPr>
        <p:spPr/>
        <p:txBody>
          <a:bodyPr/>
          <a:lstStyle/>
          <a:p>
            <a:r>
              <a:rPr lang="en-AU" dirty="0"/>
              <a:t>Considerations</a:t>
            </a:r>
          </a:p>
        </p:txBody>
      </p:sp>
      <p:sp>
        <p:nvSpPr>
          <p:cNvPr id="3" name="Content Placeholder 2">
            <a:extLst>
              <a:ext uri="{FF2B5EF4-FFF2-40B4-BE49-F238E27FC236}">
                <a16:creationId xmlns:a16="http://schemas.microsoft.com/office/drawing/2014/main" id="{D0E96259-A509-C0AB-CB1C-66A01E6E9F8F}"/>
              </a:ext>
            </a:extLst>
          </p:cNvPr>
          <p:cNvSpPr>
            <a:spLocks noGrp="1"/>
          </p:cNvSpPr>
          <p:nvPr>
            <p:ph idx="1"/>
          </p:nvPr>
        </p:nvSpPr>
        <p:spPr/>
        <p:txBody>
          <a:bodyPr/>
          <a:lstStyle/>
          <a:p>
            <a:r>
              <a:rPr lang="en-CA" sz="2400" b="1" dirty="0">
                <a:solidFill>
                  <a:srgbClr val="7030A0"/>
                </a:solidFill>
              </a:rPr>
              <a:t>Low threshold to participation </a:t>
            </a:r>
            <a:r>
              <a:rPr lang="en-CA" sz="2400" dirty="0"/>
              <a:t>(inclusive and comprehensive to building community for change).</a:t>
            </a:r>
          </a:p>
          <a:p>
            <a:r>
              <a:rPr lang="en-CA" sz="2400" b="1" dirty="0">
                <a:solidFill>
                  <a:srgbClr val="7030A0"/>
                </a:solidFill>
              </a:rPr>
              <a:t>Bandwidth</a:t>
            </a:r>
            <a:r>
              <a:rPr lang="en-CA" dirty="0">
                <a:ea typeface="Times New Roman" panose="02020603050405020304" pitchFamily="18" charset="0"/>
              </a:rPr>
              <a:t> </a:t>
            </a:r>
            <a:r>
              <a:rPr lang="en-CA" sz="2400" dirty="0"/>
              <a:t>creatively leveraging but not being dependent on technology. </a:t>
            </a:r>
          </a:p>
          <a:p>
            <a:r>
              <a:rPr lang="en-CA" sz="2400" b="1" dirty="0">
                <a:solidFill>
                  <a:srgbClr val="7030A0"/>
                </a:solidFill>
              </a:rPr>
              <a:t>Critical mass </a:t>
            </a:r>
            <a:r>
              <a:rPr lang="en-CA" sz="2400" dirty="0"/>
              <a:t>of initiatives across the health and educational spectrum.</a:t>
            </a:r>
          </a:p>
          <a:p>
            <a:r>
              <a:rPr lang="en-CA" sz="2400" b="1" dirty="0">
                <a:solidFill>
                  <a:srgbClr val="7030A0"/>
                </a:solidFill>
              </a:rPr>
              <a:t>Fidelity not a function of scale </a:t>
            </a:r>
            <a:r>
              <a:rPr lang="en-CA" sz="2400" dirty="0"/>
              <a:t>– looking for interventions that have reach across scale or can arrogate with others to create virtuous chains of advantage.</a:t>
            </a:r>
          </a:p>
          <a:p>
            <a:endParaRPr lang="en-CA" sz="2800" dirty="0">
              <a:effectLst/>
              <a:ea typeface="Times New Roman" panose="02020603050405020304" pitchFamily="18" charset="0"/>
            </a:endParaRPr>
          </a:p>
          <a:p>
            <a:endParaRPr lang="en-AU" dirty="0"/>
          </a:p>
        </p:txBody>
      </p:sp>
    </p:spTree>
    <p:extLst>
      <p:ext uri="{BB962C8B-B14F-4D97-AF65-F5344CB8AC3E}">
        <p14:creationId xmlns:p14="http://schemas.microsoft.com/office/powerpoint/2010/main" val="121370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ED6012E9-50B7-E5BF-A61A-E6ADE2813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5C45A-5FA5-56DD-C12A-0F6060718CF7}"/>
              </a:ext>
            </a:extLst>
          </p:cNvPr>
          <p:cNvSpPr>
            <a:spLocks noGrp="1"/>
          </p:cNvSpPr>
          <p:nvPr>
            <p:ph type="title"/>
          </p:nvPr>
        </p:nvSpPr>
        <p:spPr/>
        <p:txBody>
          <a:bodyPr/>
          <a:lstStyle/>
          <a:p>
            <a:endParaRPr lang="en-US" b="1" dirty="0">
              <a:solidFill>
                <a:schemeClr val="bg1"/>
              </a:solidFill>
            </a:endParaRPr>
          </a:p>
        </p:txBody>
      </p:sp>
      <p:sp>
        <p:nvSpPr>
          <p:cNvPr id="3" name="Content Placeholder 2">
            <a:extLst>
              <a:ext uri="{FF2B5EF4-FFF2-40B4-BE49-F238E27FC236}">
                <a16:creationId xmlns:a16="http://schemas.microsoft.com/office/drawing/2014/main" id="{192E8C93-FB5D-6162-AEF0-CEB80EA6B13E}"/>
              </a:ext>
            </a:extLst>
          </p:cNvPr>
          <p:cNvSpPr>
            <a:spLocks noGrp="1"/>
          </p:cNvSpPr>
          <p:nvPr>
            <p:ph idx="1"/>
          </p:nvPr>
        </p:nvSpPr>
        <p:spPr/>
        <p:txBody>
          <a:bodyPr>
            <a:normAutofit fontScale="92500" lnSpcReduction="10000"/>
          </a:bodyPr>
          <a:lstStyle/>
          <a:p>
            <a:pPr marL="0" indent="0">
              <a:buNone/>
            </a:pPr>
            <a:r>
              <a:rPr lang="en-US" b="1" dirty="0">
                <a:solidFill>
                  <a:schemeClr val="bg1"/>
                </a:solidFill>
              </a:rPr>
              <a:t>Every idea for moving forward should be tested against two simple questions: “Is it good for kids?” and “Will it help the health and well-being of the child and her/his family?” </a:t>
            </a:r>
          </a:p>
          <a:p>
            <a:pPr marL="0" indent="0" algn="r">
              <a:buNone/>
            </a:pPr>
            <a:r>
              <a:rPr lang="en-US" sz="2000" dirty="0">
                <a:solidFill>
                  <a:schemeClr val="bg1"/>
                </a:solidFill>
              </a:rPr>
              <a:t>Source: </a:t>
            </a:r>
            <a:r>
              <a:rPr lang="en-US" sz="2000" i="1" dirty="0">
                <a:solidFill>
                  <a:schemeClr val="bg1"/>
                </a:solidFill>
              </a:rPr>
              <a:t>With Our Best future in Mind</a:t>
            </a:r>
          </a:p>
          <a:p>
            <a:endParaRPr lang="en-US" dirty="0">
              <a:solidFill>
                <a:schemeClr val="bg1"/>
              </a:solidFill>
            </a:endParaRPr>
          </a:p>
          <a:p>
            <a:pPr marL="0" indent="0">
              <a:buNone/>
            </a:pPr>
            <a:r>
              <a:rPr lang="en-US" b="1" dirty="0">
                <a:solidFill>
                  <a:schemeClr val="bg1"/>
                </a:solidFill>
              </a:rPr>
              <a:t>The central question is not: “what about the students is causing the performance discrepancy?” but “what about the interactions of the curriculum, instruction, learners and learning environment should be altered so that the students will learn?” </a:t>
            </a:r>
          </a:p>
          <a:p>
            <a:pPr marL="0" indent="0" algn="r">
              <a:buNone/>
            </a:pPr>
            <a:r>
              <a:rPr lang="en-US" sz="2000" i="1" dirty="0">
                <a:solidFill>
                  <a:schemeClr val="bg1"/>
                </a:solidFill>
              </a:rPr>
              <a:t>Source: Ken Howell</a:t>
            </a:r>
          </a:p>
        </p:txBody>
      </p:sp>
    </p:spTree>
    <p:extLst>
      <p:ext uri="{BB962C8B-B14F-4D97-AF65-F5344CB8AC3E}">
        <p14:creationId xmlns:p14="http://schemas.microsoft.com/office/powerpoint/2010/main" val="507281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B8987-9138-2353-3515-54C194F4E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F411E0-E937-60A9-BECA-01F5205FEC72}"/>
              </a:ext>
            </a:extLst>
          </p:cNvPr>
          <p:cNvSpPr>
            <a:spLocks noGrp="1"/>
          </p:cNvSpPr>
          <p:nvPr>
            <p:ph type="title"/>
          </p:nvPr>
        </p:nvSpPr>
        <p:spPr/>
        <p:txBody>
          <a:bodyPr/>
          <a:lstStyle/>
          <a:p>
            <a:r>
              <a:rPr lang="en-AU" dirty="0"/>
              <a:t>Take home message</a:t>
            </a:r>
          </a:p>
        </p:txBody>
      </p:sp>
      <p:sp>
        <p:nvSpPr>
          <p:cNvPr id="3" name="Content Placeholder 2">
            <a:extLst>
              <a:ext uri="{FF2B5EF4-FFF2-40B4-BE49-F238E27FC236}">
                <a16:creationId xmlns:a16="http://schemas.microsoft.com/office/drawing/2014/main" id="{5A391A98-7F53-22D4-5D41-3DE14AF93EC2}"/>
              </a:ext>
            </a:extLst>
          </p:cNvPr>
          <p:cNvSpPr>
            <a:spLocks noGrp="1"/>
          </p:cNvSpPr>
          <p:nvPr>
            <p:ph idx="1"/>
          </p:nvPr>
        </p:nvSpPr>
        <p:spPr/>
        <p:txBody>
          <a:bodyPr/>
          <a:lstStyle/>
          <a:p>
            <a:pPr marL="0" indent="0">
              <a:buNone/>
            </a:pPr>
            <a:r>
              <a:rPr lang="en-AU" dirty="0"/>
              <a:t>We need a model that brings together all the things that help teachers, students, parents and communities make better choices and cope with the demands of schooling and learning.</a:t>
            </a:r>
          </a:p>
          <a:p>
            <a:pPr marL="0" indent="0">
              <a:buNone/>
            </a:pPr>
            <a:endParaRPr lang="en-AU" dirty="0"/>
          </a:p>
          <a:p>
            <a:pPr marL="0" indent="0">
              <a:buNone/>
            </a:pPr>
            <a:r>
              <a:rPr lang="en-AU" dirty="0"/>
              <a:t>We need tools, language, and conversations that allow us to move forward.</a:t>
            </a:r>
          </a:p>
          <a:p>
            <a:pPr marL="0" indent="0">
              <a:buNone/>
            </a:pPr>
            <a:endParaRPr lang="en-AU" dirty="0"/>
          </a:p>
        </p:txBody>
      </p:sp>
    </p:spTree>
    <p:extLst>
      <p:ext uri="{BB962C8B-B14F-4D97-AF65-F5344CB8AC3E}">
        <p14:creationId xmlns:p14="http://schemas.microsoft.com/office/powerpoint/2010/main" val="525772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AF5783-EFCF-954D-D7B5-02F45E8702FC}"/>
              </a:ext>
            </a:extLst>
          </p:cNvPr>
          <p:cNvSpPr>
            <a:spLocks noGrp="1"/>
          </p:cNvSpPr>
          <p:nvPr>
            <p:ph type="title"/>
          </p:nvPr>
        </p:nvSpPr>
        <p:spPr>
          <a:xfrm>
            <a:off x="8153400" y="1128094"/>
            <a:ext cx="3434180" cy="1415270"/>
          </a:xfrm>
        </p:spPr>
        <p:txBody>
          <a:bodyPr vert="horz" lIns="91440" tIns="45720" rIns="91440" bIns="45720" rtlCol="0" anchor="t">
            <a:normAutofit/>
          </a:bodyPr>
          <a:lstStyle/>
          <a:p>
            <a:r>
              <a:rPr lang="en-US" dirty="0"/>
              <a:t>Acknowledgement of country </a:t>
            </a:r>
          </a:p>
        </p:txBody>
      </p:sp>
      <p:pic>
        <p:nvPicPr>
          <p:cNvPr id="10" name="Content Placeholder 9">
            <a:extLst>
              <a:ext uri="{FF2B5EF4-FFF2-40B4-BE49-F238E27FC236}">
                <a16:creationId xmlns:a16="http://schemas.microsoft.com/office/drawing/2014/main" id="{A69896C6-890A-060B-1A4A-454D3709B85B}"/>
              </a:ext>
            </a:extLst>
          </p:cNvPr>
          <p:cNvPicPr>
            <a:picLocks noGrp="1" noChangeAspect="1"/>
          </p:cNvPicPr>
          <p:nvPr>
            <p:ph idx="1"/>
          </p:nvPr>
        </p:nvPicPr>
        <p:blipFill rotWithShape="1">
          <a:blip r:embed="rId3"/>
          <a:srcRect l="19247" r="23335"/>
          <a:stretch/>
        </p:blipFill>
        <p:spPr>
          <a:xfrm>
            <a:off x="-9886" y="10"/>
            <a:ext cx="7572605" cy="6857990"/>
          </a:xfrm>
          <a:prstGeom prst="rect">
            <a:avLst/>
          </a:prstGeom>
        </p:spPr>
      </p:pic>
      <p:cxnSp>
        <p:nvCxnSpPr>
          <p:cNvPr id="22" name="Straight Connector 21">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649B165-3212-B8B7-B26C-70D99FE05966}"/>
              </a:ext>
            </a:extLst>
          </p:cNvPr>
          <p:cNvSpPr>
            <a:spLocks noGrp="1"/>
          </p:cNvSpPr>
          <p:nvPr>
            <p:ph type="body" sz="half" idx="2"/>
          </p:nvPr>
        </p:nvSpPr>
        <p:spPr>
          <a:xfrm>
            <a:off x="8153400" y="2543364"/>
            <a:ext cx="3434180" cy="3599019"/>
          </a:xfrm>
        </p:spPr>
        <p:txBody>
          <a:bodyPr vert="horz" lIns="91440" tIns="45720" rIns="91440" bIns="45720" rtlCol="0">
            <a:normAutofit/>
          </a:bodyPr>
          <a:lstStyle/>
          <a:p>
            <a:r>
              <a:rPr lang="en-US" sz="1300" dirty="0"/>
              <a:t>I would like to acknowledge the traditional custodians of the land on which this work was developed, </a:t>
            </a:r>
            <a:r>
              <a:rPr lang="en-AU" sz="1300" dirty="0" err="1"/>
              <a:t>Wallumattagal</a:t>
            </a:r>
            <a:r>
              <a:rPr lang="en-AU" sz="1300" dirty="0"/>
              <a:t> </a:t>
            </a:r>
            <a:r>
              <a:rPr lang="en-US" sz="1300" dirty="0"/>
              <a:t> people who have been the caretakers of this land for thousands of years. We recognize their continuing connection to Country, their rich cultural heritage, and the wisdom of their Elders, past, present, and emerging.</a:t>
            </a:r>
          </a:p>
          <a:p>
            <a:r>
              <a:rPr lang="en-US" sz="1300" dirty="0"/>
              <a:t>I extend this acknowledgement to all Aboriginal and Torres Strait Islander peoples who call this region home, as well as those who have ongoing connections to this land. We </a:t>
            </a:r>
            <a:r>
              <a:rPr lang="en-US" sz="1300" dirty="0" err="1"/>
              <a:t>honour</a:t>
            </a:r>
            <a:r>
              <a:rPr lang="en-US" sz="1300" dirty="0"/>
              <a:t> and respect their profound relationship with Country, which sustains and nurtures us all.</a:t>
            </a:r>
          </a:p>
          <a:p>
            <a:r>
              <a:rPr lang="en-US" sz="1300" dirty="0"/>
              <a:t>May we walk together on this journey of truth-telling, healing, and celebration, embracing the wisdom and strength of the world's oldest living cultures.</a:t>
            </a:r>
          </a:p>
          <a:p>
            <a:pPr indent="-228600">
              <a:buFont typeface="Arial" panose="020B0604020202020204" pitchFamily="34" charset="0"/>
              <a:buChar char="•"/>
            </a:pPr>
            <a:endParaRPr lang="en-US" sz="1300" dirty="0"/>
          </a:p>
        </p:txBody>
      </p:sp>
    </p:spTree>
    <p:extLst>
      <p:ext uri="{BB962C8B-B14F-4D97-AF65-F5344CB8AC3E}">
        <p14:creationId xmlns:p14="http://schemas.microsoft.com/office/powerpoint/2010/main" val="1790777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FA4336-0A84-8787-8410-B53D7727C746}"/>
              </a:ext>
            </a:extLst>
          </p:cNvPr>
          <p:cNvSpPr>
            <a:spLocks noGrp="1"/>
          </p:cNvSpPr>
          <p:nvPr>
            <p:ph type="title"/>
          </p:nvPr>
        </p:nvSpPr>
        <p:spPr>
          <a:xfrm>
            <a:off x="838199" y="1093788"/>
            <a:ext cx="10506455" cy="2967208"/>
          </a:xfrm>
        </p:spPr>
        <p:txBody>
          <a:bodyPr vert="horz" lIns="91440" tIns="45720" rIns="91440" bIns="45720" rtlCol="0" anchor="b">
            <a:normAutofit/>
          </a:bodyPr>
          <a:lstStyle/>
          <a:p>
            <a:r>
              <a:rPr lang="en-US" sz="8000" kern="1200" dirty="0">
                <a:solidFill>
                  <a:schemeClr val="tx1"/>
                </a:solidFill>
                <a:latin typeface="+mj-lt"/>
                <a:ea typeface="+mj-ea"/>
                <a:cs typeface="+mj-cs"/>
              </a:rPr>
              <a:t>Background material</a:t>
            </a:r>
          </a:p>
        </p:txBody>
      </p:sp>
      <p:sp>
        <p:nvSpPr>
          <p:cNvPr id="3" name="Text Placeholder 2">
            <a:extLst>
              <a:ext uri="{FF2B5EF4-FFF2-40B4-BE49-F238E27FC236}">
                <a16:creationId xmlns:a16="http://schemas.microsoft.com/office/drawing/2014/main" id="{F66D05E4-37E9-3E45-FB30-16164E0DCCCB}"/>
              </a:ext>
            </a:extLst>
          </p:cNvPr>
          <p:cNvSpPr>
            <a:spLocks noGrp="1"/>
          </p:cNvSpPr>
          <p:nvPr>
            <p:ph type="body" idx="1"/>
          </p:nvPr>
        </p:nvSpPr>
        <p:spPr>
          <a:xfrm>
            <a:off x="7400924" y="4619624"/>
            <a:ext cx="3946779" cy="1038225"/>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641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solidFill>
                  <a:srgbClr val="0070C0"/>
                </a:solidFill>
              </a:rPr>
              <a:t>What do we know: </a:t>
            </a:r>
            <a:r>
              <a:rPr lang="en-AU" dirty="0"/>
              <a:t>The contribution that teachers make to student outcomes?</a:t>
            </a:r>
          </a:p>
        </p:txBody>
      </p:sp>
      <p:sp>
        <p:nvSpPr>
          <p:cNvPr id="4" name="Text Placeholder 3"/>
          <p:cNvSpPr>
            <a:spLocks noGrp="1"/>
          </p:cNvSpPr>
          <p:nvPr>
            <p:ph type="body" idx="1"/>
          </p:nvPr>
        </p:nvSpPr>
        <p:spPr/>
        <p:txBody>
          <a:bodyPr/>
          <a:lstStyle/>
          <a:p>
            <a:endParaRPr lang="en-AU"/>
          </a:p>
        </p:txBody>
      </p:sp>
    </p:spTree>
    <p:extLst>
      <p:ext uri="{BB962C8B-B14F-4D97-AF65-F5344CB8AC3E}">
        <p14:creationId xmlns:p14="http://schemas.microsoft.com/office/powerpoint/2010/main" val="3845636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Identifying what matters (Hattie, 2003)</a:t>
            </a:r>
          </a:p>
        </p:txBody>
      </p:sp>
      <p:sp>
        <p:nvSpPr>
          <p:cNvPr id="3" name="Content Placeholder 2"/>
          <p:cNvSpPr>
            <a:spLocks noGrp="1"/>
          </p:cNvSpPr>
          <p:nvPr>
            <p:ph idx="1"/>
          </p:nvPr>
        </p:nvSpPr>
        <p:spPr/>
        <p:txBody>
          <a:bodyPr>
            <a:normAutofit/>
          </a:bodyPr>
          <a:lstStyle/>
          <a:p>
            <a:r>
              <a:rPr lang="en-AU" dirty="0"/>
              <a:t>Students		50% (variance of achievement)</a:t>
            </a:r>
          </a:p>
          <a:p>
            <a:r>
              <a:rPr lang="en-AU" dirty="0"/>
              <a:t>Home		5-10% (variance of achievement)</a:t>
            </a:r>
          </a:p>
          <a:p>
            <a:r>
              <a:rPr lang="en-AU" dirty="0"/>
              <a:t>Schools		5-10% (variance of achievement)</a:t>
            </a:r>
          </a:p>
          <a:p>
            <a:r>
              <a:rPr lang="en-AU" dirty="0"/>
              <a:t>Principals 	</a:t>
            </a:r>
            <a:r>
              <a:rPr lang="en-AU" i="1" dirty="0"/>
              <a:t>Accounted under school effects</a:t>
            </a:r>
          </a:p>
          <a:p>
            <a:r>
              <a:rPr lang="en-AU" dirty="0"/>
              <a:t>Peer		5-10% (variance of achievement)</a:t>
            </a:r>
          </a:p>
          <a:p>
            <a:r>
              <a:rPr lang="en-AU" dirty="0"/>
              <a:t>Teachers		30% (variance of achievement)</a:t>
            </a:r>
          </a:p>
        </p:txBody>
      </p:sp>
    </p:spTree>
    <p:extLst>
      <p:ext uri="{BB962C8B-B14F-4D97-AF65-F5344CB8AC3E}">
        <p14:creationId xmlns:p14="http://schemas.microsoft.com/office/powerpoint/2010/main" val="4105561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3723" y="1600201"/>
            <a:ext cx="768455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2253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Hattie (2003)</a:t>
            </a:r>
          </a:p>
        </p:txBody>
      </p:sp>
      <p:sp>
        <p:nvSpPr>
          <p:cNvPr id="3" name="Content Placeholder 2"/>
          <p:cNvSpPr>
            <a:spLocks noGrp="1"/>
          </p:cNvSpPr>
          <p:nvPr>
            <p:ph idx="1"/>
          </p:nvPr>
        </p:nvSpPr>
        <p:spPr/>
        <p:txBody>
          <a:bodyPr/>
          <a:lstStyle/>
          <a:p>
            <a:r>
              <a:rPr lang="en-AU" dirty="0"/>
              <a:t>It is what teachers </a:t>
            </a:r>
            <a:r>
              <a:rPr lang="en-AU" b="1" dirty="0"/>
              <a:t>know</a:t>
            </a:r>
            <a:r>
              <a:rPr lang="en-AU" dirty="0"/>
              <a:t>, </a:t>
            </a:r>
            <a:r>
              <a:rPr lang="en-AU" b="1" dirty="0"/>
              <a:t>do</a:t>
            </a:r>
            <a:r>
              <a:rPr lang="en-AU" dirty="0"/>
              <a:t>, and </a:t>
            </a:r>
            <a:r>
              <a:rPr lang="en-AU" b="1" dirty="0"/>
              <a:t>care about </a:t>
            </a:r>
            <a:r>
              <a:rPr lang="en-AU" dirty="0"/>
              <a:t>which is very powerful in the learning equation</a:t>
            </a:r>
          </a:p>
        </p:txBody>
      </p:sp>
    </p:spTree>
    <p:extLst>
      <p:ext uri="{BB962C8B-B14F-4D97-AF65-F5344CB8AC3E}">
        <p14:creationId xmlns:p14="http://schemas.microsoft.com/office/powerpoint/2010/main" val="1983595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solidFill>
                  <a:srgbClr val="0070C0"/>
                </a:solidFill>
              </a:rPr>
              <a:t>WHAT IS EXPECTED:</a:t>
            </a:r>
            <a:r>
              <a:rPr lang="en-AU" dirty="0"/>
              <a:t> How do we represent this in practice?</a:t>
            </a:r>
          </a:p>
        </p:txBody>
      </p:sp>
      <p:sp>
        <p:nvSpPr>
          <p:cNvPr id="4" name="Text Placeholder 3"/>
          <p:cNvSpPr>
            <a:spLocks noGrp="1"/>
          </p:cNvSpPr>
          <p:nvPr>
            <p:ph type="body" idx="1"/>
          </p:nvPr>
        </p:nvSpPr>
        <p:spPr/>
        <p:txBody>
          <a:bodyPr/>
          <a:lstStyle/>
          <a:p>
            <a:endParaRPr lang="en-AU"/>
          </a:p>
        </p:txBody>
      </p:sp>
    </p:spTree>
    <p:extLst>
      <p:ext uri="{BB962C8B-B14F-4D97-AF65-F5344CB8AC3E}">
        <p14:creationId xmlns:p14="http://schemas.microsoft.com/office/powerpoint/2010/main" val="813454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Responsibility of teachers</a:t>
            </a:r>
          </a:p>
        </p:txBody>
      </p:sp>
      <p:sp>
        <p:nvSpPr>
          <p:cNvPr id="3" name="Content Placeholder 2"/>
          <p:cNvSpPr>
            <a:spLocks noGrp="1"/>
          </p:cNvSpPr>
          <p:nvPr>
            <p:ph idx="1"/>
          </p:nvPr>
        </p:nvSpPr>
        <p:spPr/>
        <p:txBody>
          <a:bodyPr/>
          <a:lstStyle/>
          <a:p>
            <a:pPr marL="0" indent="0">
              <a:buNone/>
            </a:pPr>
            <a:r>
              <a:rPr lang="en-AU" dirty="0"/>
              <a:t>Significant responsibility in preparing young people to lead successful and productive lives.</a:t>
            </a:r>
          </a:p>
          <a:p>
            <a:pPr marL="0" indent="0">
              <a:buNone/>
            </a:pPr>
            <a:endParaRPr lang="en-AU" dirty="0"/>
          </a:p>
          <a:p>
            <a:pPr marL="0" indent="0">
              <a:buNone/>
            </a:pPr>
            <a:r>
              <a:rPr lang="en-AU" dirty="0"/>
              <a:t>Creating:</a:t>
            </a:r>
          </a:p>
          <a:p>
            <a:r>
              <a:rPr lang="en-AU" dirty="0"/>
              <a:t>Successful learners</a:t>
            </a:r>
          </a:p>
          <a:p>
            <a:r>
              <a:rPr lang="en-AU" dirty="0"/>
              <a:t>Confident and creative individuals</a:t>
            </a:r>
          </a:p>
          <a:p>
            <a:r>
              <a:rPr lang="en-AU" dirty="0"/>
              <a:t>Active and informed citizens</a:t>
            </a:r>
          </a:p>
          <a:p>
            <a:endParaRPr lang="en-AU" dirty="0"/>
          </a:p>
          <a:p>
            <a:pPr marL="0" indent="0">
              <a:buNone/>
            </a:pPr>
            <a:endParaRPr lang="en-AU" dirty="0"/>
          </a:p>
          <a:p>
            <a:pPr marL="0" indent="0">
              <a:buNone/>
            </a:pPr>
            <a:endParaRPr lang="en-AU" dirty="0"/>
          </a:p>
        </p:txBody>
      </p:sp>
    </p:spTree>
    <p:extLst>
      <p:ext uri="{BB962C8B-B14F-4D97-AF65-F5344CB8AC3E}">
        <p14:creationId xmlns:p14="http://schemas.microsoft.com/office/powerpoint/2010/main" val="614467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489AE1E-6FEB-0A8F-7710-0C8FBB9F6035}"/>
              </a:ext>
            </a:extLst>
          </p:cNvPr>
          <p:cNvPicPr>
            <a:picLocks noGrp="1" noChangeAspect="1"/>
          </p:cNvPicPr>
          <p:nvPr>
            <p:ph idx="1"/>
          </p:nvPr>
        </p:nvPicPr>
        <p:blipFill rotWithShape="1">
          <a:blip r:embed="rId3"/>
          <a:srcRect b="5990"/>
          <a:stretch/>
        </p:blipFill>
        <p:spPr>
          <a:xfrm>
            <a:off x="838199" y="735153"/>
            <a:ext cx="10515602" cy="5387693"/>
          </a:xfrm>
          <a:prstGeom prst="rect">
            <a:avLst/>
          </a:prstGeom>
        </p:spPr>
      </p:pic>
    </p:spTree>
    <p:extLst>
      <p:ext uri="{BB962C8B-B14F-4D97-AF65-F5344CB8AC3E}">
        <p14:creationId xmlns:p14="http://schemas.microsoft.com/office/powerpoint/2010/main" val="2136696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Key part of teachers work that go to the goals of schooling	</a:t>
            </a:r>
          </a:p>
        </p:txBody>
      </p:sp>
      <p:sp>
        <p:nvSpPr>
          <p:cNvPr id="3" name="Content Placeholder 2"/>
          <p:cNvSpPr>
            <a:spLocks noGrp="1"/>
          </p:cNvSpPr>
          <p:nvPr>
            <p:ph idx="1"/>
          </p:nvPr>
        </p:nvSpPr>
        <p:spPr/>
        <p:txBody>
          <a:bodyPr>
            <a:normAutofit/>
          </a:bodyPr>
          <a:lstStyle/>
          <a:p>
            <a:r>
              <a:rPr lang="en-AU" dirty="0"/>
              <a:t>Partnerships</a:t>
            </a:r>
          </a:p>
          <a:p>
            <a:r>
              <a:rPr lang="en-AU" dirty="0"/>
              <a:t>Relationships</a:t>
            </a:r>
          </a:p>
          <a:p>
            <a:r>
              <a:rPr lang="en-AU" dirty="0"/>
              <a:t>Server and return</a:t>
            </a:r>
          </a:p>
          <a:p>
            <a:r>
              <a:rPr lang="en-AU" dirty="0"/>
              <a:t>Intentional/unintentional learning</a:t>
            </a:r>
          </a:p>
          <a:p>
            <a:r>
              <a:rPr lang="en-AU" dirty="0"/>
              <a:t>Intentional/purposeful nature of teaching: Teaching is undertaken for a purpose</a:t>
            </a:r>
          </a:p>
          <a:p>
            <a:r>
              <a:rPr lang="en-AU" dirty="0"/>
              <a:t>Decision making</a:t>
            </a:r>
          </a:p>
          <a:p>
            <a:endParaRPr lang="en-AU" dirty="0"/>
          </a:p>
          <a:p>
            <a:endParaRPr lang="en-AU" dirty="0"/>
          </a:p>
        </p:txBody>
      </p:sp>
    </p:spTree>
    <p:extLst>
      <p:ext uri="{BB962C8B-B14F-4D97-AF65-F5344CB8AC3E}">
        <p14:creationId xmlns:p14="http://schemas.microsoft.com/office/powerpoint/2010/main" val="3615007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929" y="557190"/>
            <a:ext cx="5181510" cy="1671569"/>
          </a:xfrm>
        </p:spPr>
        <p:txBody>
          <a:bodyPr>
            <a:normAutofit/>
          </a:bodyPr>
          <a:lstStyle/>
          <a:p>
            <a:r>
              <a:rPr lang="en-AU" sz="4000"/>
              <a:t>Effective teaching may be a matter of:</a:t>
            </a:r>
          </a:p>
        </p:txBody>
      </p:sp>
      <p:sp>
        <p:nvSpPr>
          <p:cNvPr id="3" name="Content Placeholder 2"/>
          <p:cNvSpPr>
            <a:spLocks noGrp="1"/>
          </p:cNvSpPr>
          <p:nvPr>
            <p:ph idx="1"/>
          </p:nvPr>
        </p:nvSpPr>
        <p:spPr>
          <a:xfrm>
            <a:off x="648930" y="2406650"/>
            <a:ext cx="5181508" cy="3722438"/>
          </a:xfrm>
        </p:spPr>
        <p:txBody>
          <a:bodyPr>
            <a:normAutofit/>
          </a:bodyPr>
          <a:lstStyle/>
          <a:p>
            <a:pPr lvl="2"/>
            <a:r>
              <a:rPr lang="en-AU" dirty="0"/>
              <a:t>a caring person with,</a:t>
            </a:r>
          </a:p>
          <a:p>
            <a:pPr lvl="2"/>
            <a:r>
              <a:rPr lang="en-AU" dirty="0"/>
              <a:t>the right knowledge,</a:t>
            </a:r>
          </a:p>
          <a:p>
            <a:pPr lvl="2"/>
            <a:r>
              <a:rPr lang="en-AU" dirty="0"/>
              <a:t>being available,</a:t>
            </a:r>
          </a:p>
          <a:p>
            <a:pPr lvl="2"/>
            <a:r>
              <a:rPr lang="en-AU" dirty="0"/>
              <a:t>in the right place,</a:t>
            </a:r>
          </a:p>
          <a:p>
            <a:pPr lvl="2"/>
            <a:r>
              <a:rPr lang="en-AU" dirty="0"/>
              <a:t>at the right time.</a:t>
            </a:r>
          </a:p>
        </p:txBody>
      </p:sp>
      <p:pic>
        <p:nvPicPr>
          <p:cNvPr id="16" name="Picture 4" descr="Yellow paper ship leading among white ships">
            <a:extLst>
              <a:ext uri="{FF2B5EF4-FFF2-40B4-BE49-F238E27FC236}">
                <a16:creationId xmlns:a16="http://schemas.microsoft.com/office/drawing/2014/main" id="{4B31CCE4-5328-D176-1C49-40291BC50E91}"/>
              </a:ext>
            </a:extLst>
          </p:cNvPr>
          <p:cNvPicPr>
            <a:picLocks noChangeAspect="1"/>
          </p:cNvPicPr>
          <p:nvPr/>
        </p:nvPicPr>
        <p:blipFill rotWithShape="1">
          <a:blip r:embed="rId3"/>
          <a:srcRect l="41574" r="-1" b="-1"/>
          <a:stretch/>
        </p:blipFill>
        <p:spPr>
          <a:xfrm>
            <a:off x="6189155" y="10"/>
            <a:ext cx="6002844" cy="6857990"/>
          </a:xfrm>
          <a:prstGeom prst="rect">
            <a:avLst/>
          </a:prstGeom>
          <a:effectLst/>
        </p:spPr>
      </p:pic>
    </p:spTree>
    <p:extLst>
      <p:ext uri="{BB962C8B-B14F-4D97-AF65-F5344CB8AC3E}">
        <p14:creationId xmlns:p14="http://schemas.microsoft.com/office/powerpoint/2010/main" val="1707727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F41566-14E0-B08E-DAB0-E331142EC04D}"/>
              </a:ext>
            </a:extLst>
          </p:cNvPr>
          <p:cNvSpPr>
            <a:spLocks noGrp="1"/>
          </p:cNvSpPr>
          <p:nvPr>
            <p:ph type="ctrTitle"/>
          </p:nvPr>
        </p:nvSpPr>
        <p:spPr>
          <a:xfrm>
            <a:off x="7380407" y="743447"/>
            <a:ext cx="3973385" cy="3692028"/>
          </a:xfrm>
          <a:noFill/>
        </p:spPr>
        <p:txBody>
          <a:bodyPr>
            <a:normAutofit/>
          </a:bodyPr>
          <a:lstStyle/>
          <a:p>
            <a:pPr algn="l"/>
            <a:r>
              <a:rPr lang="en-AU" sz="5200" dirty="0"/>
              <a:t>Preparation of teachers for their role in supporting mental health</a:t>
            </a:r>
          </a:p>
        </p:txBody>
      </p:sp>
      <p:sp>
        <p:nvSpPr>
          <p:cNvPr id="3" name="Subtitle 2">
            <a:extLst>
              <a:ext uri="{FF2B5EF4-FFF2-40B4-BE49-F238E27FC236}">
                <a16:creationId xmlns:a16="http://schemas.microsoft.com/office/drawing/2014/main" id="{76F7C173-52FF-033D-4D82-2ED6DF8D5CCE}"/>
              </a:ext>
            </a:extLst>
          </p:cNvPr>
          <p:cNvSpPr>
            <a:spLocks noGrp="1"/>
          </p:cNvSpPr>
          <p:nvPr>
            <p:ph type="subTitle" idx="1"/>
          </p:nvPr>
        </p:nvSpPr>
        <p:spPr>
          <a:xfrm>
            <a:off x="7380408" y="4629234"/>
            <a:ext cx="3973386" cy="1485319"/>
          </a:xfrm>
          <a:noFill/>
        </p:spPr>
        <p:txBody>
          <a:bodyPr>
            <a:normAutofit/>
          </a:bodyPr>
          <a:lstStyle/>
          <a:p>
            <a:pPr algn="l"/>
            <a:endParaRPr lang="en-AU" dirty="0"/>
          </a:p>
        </p:txBody>
      </p:sp>
      <p:pic>
        <p:nvPicPr>
          <p:cNvPr id="5" name="Picture 4">
            <a:extLst>
              <a:ext uri="{FF2B5EF4-FFF2-40B4-BE49-F238E27FC236}">
                <a16:creationId xmlns:a16="http://schemas.microsoft.com/office/drawing/2014/main" id="{F5B34967-D3A8-8C4D-FFBE-CC02EC7D45F0}"/>
              </a:ext>
            </a:extLst>
          </p:cNvPr>
          <p:cNvPicPr>
            <a:picLocks noChangeAspect="1"/>
          </p:cNvPicPr>
          <p:nvPr/>
        </p:nvPicPr>
        <p:blipFill rotWithShape="1">
          <a:blip r:embed="rId3"/>
          <a:srcRect l="17756" r="14436"/>
          <a:stretch/>
        </p:blipFill>
        <p:spPr>
          <a:xfrm>
            <a:off x="20" y="10"/>
            <a:ext cx="6992881" cy="6857990"/>
          </a:xfrm>
          <a:prstGeom prst="rect">
            <a:avLst/>
          </a:prstGeom>
        </p:spPr>
      </p:pic>
    </p:spTree>
    <p:extLst>
      <p:ext uri="{BB962C8B-B14F-4D97-AF65-F5344CB8AC3E}">
        <p14:creationId xmlns:p14="http://schemas.microsoft.com/office/powerpoint/2010/main" val="120040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2000"/>
                                  </p:stCondLst>
                                  <p:endCondLst>
                                    <p:cond evt="begin" delay="0">
                                      <p:tn val="5"/>
                                    </p:cond>
                                  </p:end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solidFill>
                  <a:schemeClr val="bg1"/>
                </a:solidFill>
              </a:rPr>
              <a:t>Why Prepare Teachers for mental health promotion?</a:t>
            </a:r>
          </a:p>
        </p:txBody>
      </p:sp>
      <p:sp>
        <p:nvSpPr>
          <p:cNvPr id="5" name="Text Placeholder 4"/>
          <p:cNvSpPr>
            <a:spLocks noGrp="1"/>
          </p:cNvSpPr>
          <p:nvPr>
            <p:ph type="body" idx="1"/>
          </p:nvPr>
        </p:nvSpPr>
        <p:spPr/>
        <p:txBody>
          <a:bodyPr/>
          <a:lstStyle/>
          <a:p>
            <a:endParaRPr lang="en-AU"/>
          </a:p>
        </p:txBody>
      </p:sp>
    </p:spTree>
    <p:extLst>
      <p:ext uri="{BB962C8B-B14F-4D97-AF65-F5344CB8AC3E}">
        <p14:creationId xmlns:p14="http://schemas.microsoft.com/office/powerpoint/2010/main" val="2106490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2" name="Rectangle 8201">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4" name="Rectangle 8203">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5" name="Rectangle 3"/>
          <p:cNvSpPr>
            <a:spLocks noGrp="1" noChangeArrowheads="1"/>
          </p:cNvSpPr>
          <p:nvPr>
            <p:ph type="body" idx="1"/>
          </p:nvPr>
        </p:nvSpPr>
        <p:spPr>
          <a:xfrm>
            <a:off x="804672" y="2421682"/>
            <a:ext cx="4977578" cy="3639289"/>
          </a:xfrm>
        </p:spPr>
        <p:txBody>
          <a:bodyPr anchor="ctr">
            <a:normAutofit/>
          </a:bodyPr>
          <a:lstStyle/>
          <a:p>
            <a:pPr>
              <a:spcBef>
                <a:spcPct val="0"/>
              </a:spcBef>
              <a:spcAft>
                <a:spcPts val="600"/>
              </a:spcAft>
              <a:buFontTx/>
              <a:buNone/>
            </a:pPr>
            <a:r>
              <a:rPr lang="en-US" sz="1800" b="1" i="1">
                <a:solidFill>
                  <a:schemeClr val="tx2"/>
                </a:solidFill>
              </a:rPr>
              <a:t>Most Cited Reasons </a:t>
            </a:r>
          </a:p>
          <a:p>
            <a:pPr>
              <a:spcBef>
                <a:spcPct val="0"/>
              </a:spcBef>
              <a:spcAft>
                <a:spcPts val="600"/>
              </a:spcAft>
              <a:buFontTx/>
              <a:buNone/>
            </a:pPr>
            <a:endParaRPr lang="en-US" sz="1800" b="1">
              <a:solidFill>
                <a:schemeClr val="tx2"/>
              </a:solidFill>
            </a:endParaRPr>
          </a:p>
          <a:p>
            <a:pPr>
              <a:spcBef>
                <a:spcPct val="0"/>
              </a:spcBef>
              <a:spcAft>
                <a:spcPts val="600"/>
              </a:spcAft>
              <a:buFontTx/>
              <a:buNone/>
            </a:pPr>
            <a:r>
              <a:rPr lang="en-US" sz="1800" b="1">
                <a:solidFill>
                  <a:schemeClr val="tx2"/>
                </a:solidFill>
              </a:rPr>
              <a:t>(1) Psychosocial &amp; MH problems often are major factors interfering with effective school performance of some students so schools must do something about these individuals (especially mental health services are included in a student’s special education plan).</a:t>
            </a:r>
          </a:p>
          <a:p>
            <a:pPr>
              <a:spcBef>
                <a:spcPct val="0"/>
              </a:spcBef>
              <a:spcAft>
                <a:spcPts val="600"/>
              </a:spcAft>
              <a:buFontTx/>
              <a:buNone/>
            </a:pPr>
            <a:endParaRPr lang="en-US" sz="1800" b="1" i="1">
              <a:solidFill>
                <a:schemeClr val="tx2"/>
              </a:solidFill>
            </a:endParaRPr>
          </a:p>
        </p:txBody>
      </p:sp>
      <p:grpSp>
        <p:nvGrpSpPr>
          <p:cNvPr id="8206" name="Group 8205">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8207" name="Freeform: Shape 8206">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8" name="Freeform: Shape 8207">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9" name="Freeform: Shape 8208">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0" name="Freeform: Shape 8209">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199" name="Graphic 8198" descr="Schoolhouse">
            <a:extLst>
              <a:ext uri="{FF2B5EF4-FFF2-40B4-BE49-F238E27FC236}">
                <a16:creationId xmlns:a16="http://schemas.microsoft.com/office/drawing/2014/main" id="{E5DA6868-E591-6094-1F25-C96CDBFE55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744525793"/>
      </p:ext>
    </p:extLst>
  </p:cSld>
  <p:clrMapOvr>
    <a:masterClrMapping/>
  </p:clrMapOvr>
  <p:transition>
    <p:checke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4" name="Rectangle 922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6" name="Right Triangle 922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28" name="Rectangle 922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9" name="Rectangle 3"/>
          <p:cNvSpPr>
            <a:spLocks noGrp="1" noChangeArrowheads="1"/>
          </p:cNvSpPr>
          <p:nvPr>
            <p:ph type="body" idx="1"/>
          </p:nvPr>
        </p:nvSpPr>
        <p:spPr>
          <a:xfrm>
            <a:off x="1285240" y="2969469"/>
            <a:ext cx="8074815" cy="2800395"/>
          </a:xfrm>
        </p:spPr>
        <p:txBody>
          <a:bodyPr anchor="t">
            <a:normAutofit/>
          </a:bodyPr>
          <a:lstStyle/>
          <a:p>
            <a:pPr>
              <a:spcBef>
                <a:spcPct val="0"/>
              </a:spcBef>
              <a:buFontTx/>
              <a:buNone/>
            </a:pPr>
            <a:r>
              <a:rPr lang="en-US" sz="2400" b="1"/>
              <a:t>(2) Mental health agencies view schools as places where the availability of and access to services and those who need them can be enhanced.</a:t>
            </a:r>
          </a:p>
          <a:p>
            <a:pPr>
              <a:spcBef>
                <a:spcPct val="0"/>
              </a:spcBef>
              <a:buFontTx/>
              <a:buNone/>
            </a:pPr>
            <a:endParaRPr lang="en-US" sz="2400" b="1"/>
          </a:p>
          <a:p>
            <a:endParaRPr lang="en-US" sz="2400"/>
          </a:p>
        </p:txBody>
      </p:sp>
    </p:spTree>
    <p:extLst>
      <p:ext uri="{BB962C8B-B14F-4D97-AF65-F5344CB8AC3E}">
        <p14:creationId xmlns:p14="http://schemas.microsoft.com/office/powerpoint/2010/main" val="617200093"/>
      </p:ext>
    </p:extLst>
  </p:cSld>
  <p:clrMapOvr>
    <a:masterClrMapping/>
  </p:clrMapOvr>
  <p:transition>
    <p:checker dir="vert"/>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ight Triangle 1024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52" name="Rectangle 1025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3" name="Rectangle 3"/>
          <p:cNvSpPr>
            <a:spLocks noGrp="1" noChangeArrowheads="1"/>
          </p:cNvSpPr>
          <p:nvPr>
            <p:ph type="body" idx="1"/>
          </p:nvPr>
        </p:nvSpPr>
        <p:spPr>
          <a:xfrm>
            <a:off x="1285240" y="2969469"/>
            <a:ext cx="8074815" cy="2800395"/>
          </a:xfrm>
        </p:spPr>
        <p:txBody>
          <a:bodyPr anchor="t">
            <a:normAutofit/>
          </a:bodyPr>
          <a:lstStyle/>
          <a:p>
            <a:pPr>
              <a:spcBef>
                <a:spcPct val="0"/>
              </a:spcBef>
              <a:buFontTx/>
              <a:buNone/>
            </a:pPr>
            <a:r>
              <a:rPr lang="en-US" sz="2400" b="1"/>
              <a:t>(3) Schools increasingly are seen as needing to play a greater role in facilitating social-emotional development and learning.</a:t>
            </a:r>
          </a:p>
          <a:p>
            <a:endParaRPr lang="en-US" sz="2400"/>
          </a:p>
        </p:txBody>
      </p:sp>
    </p:spTree>
    <p:extLst>
      <p:ext uri="{BB962C8B-B14F-4D97-AF65-F5344CB8AC3E}">
        <p14:creationId xmlns:p14="http://schemas.microsoft.com/office/powerpoint/2010/main" val="303343471"/>
      </p:ext>
    </p:extLst>
  </p:cSld>
  <p:clrMapOvr>
    <a:masterClrMapping/>
  </p:clrMapOvr>
  <p:transition>
    <p:checker dir="vert"/>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28680" name="Rectangle 2867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82" name="Right Triangle 2868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684" name="Rectangle 2868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Rectangle 2"/>
          <p:cNvSpPr>
            <a:spLocks noGrp="1" noChangeArrowheads="1"/>
          </p:cNvSpPr>
          <p:nvPr>
            <p:ph type="title"/>
          </p:nvPr>
        </p:nvSpPr>
        <p:spPr>
          <a:xfrm>
            <a:off x="1285240" y="1050595"/>
            <a:ext cx="8074815" cy="1618489"/>
          </a:xfrm>
        </p:spPr>
        <p:txBody>
          <a:bodyPr anchor="ctr">
            <a:normAutofit/>
          </a:bodyPr>
          <a:lstStyle/>
          <a:p>
            <a:pPr>
              <a:lnSpc>
                <a:spcPct val="90000"/>
              </a:lnSpc>
            </a:pPr>
            <a:r>
              <a:rPr lang="en-US" sz="4500"/>
              <a:t>More than Sutton’s Law</a:t>
            </a:r>
            <a:br>
              <a:rPr lang="en-US" sz="4500"/>
            </a:br>
            <a:r>
              <a:rPr lang="en-US" sz="4500"/>
              <a:t>Other Reasons to Choose Schools</a:t>
            </a:r>
          </a:p>
        </p:txBody>
      </p:sp>
      <p:sp>
        <p:nvSpPr>
          <p:cNvPr id="28675" name="Rectangle 3"/>
          <p:cNvSpPr>
            <a:spLocks noGrp="1" noChangeArrowheads="1"/>
          </p:cNvSpPr>
          <p:nvPr>
            <p:ph type="body" idx="1"/>
          </p:nvPr>
        </p:nvSpPr>
        <p:spPr>
          <a:xfrm>
            <a:off x="1285240" y="2969469"/>
            <a:ext cx="8074815" cy="2800395"/>
          </a:xfrm>
        </p:spPr>
        <p:txBody>
          <a:bodyPr anchor="t">
            <a:normAutofit/>
          </a:bodyPr>
          <a:lstStyle/>
          <a:p>
            <a:pPr>
              <a:lnSpc>
                <a:spcPct val="90000"/>
              </a:lnSpc>
            </a:pPr>
            <a:r>
              <a:rPr lang="en-US" sz="1900"/>
              <a:t>Mental health is directly linked to educational outcomes.</a:t>
            </a:r>
          </a:p>
          <a:p>
            <a:pPr>
              <a:lnSpc>
                <a:spcPct val="90000"/>
              </a:lnSpc>
            </a:pPr>
            <a:endParaRPr lang="en-US" sz="1900"/>
          </a:p>
          <a:p>
            <a:pPr>
              <a:lnSpc>
                <a:spcPct val="90000"/>
              </a:lnSpc>
            </a:pPr>
            <a:r>
              <a:rPr lang="en-US" sz="1900"/>
              <a:t>Schools are the optimal place to develop psychological competence and to teach children about making informed and appropriate choices concerning their health and many other aspects of their lives because schools are the only organization in our society to which virtually all children and adolescents are consistently exposed for extended periods of time. </a:t>
            </a:r>
          </a:p>
          <a:p>
            <a:pPr>
              <a:lnSpc>
                <a:spcPct val="90000"/>
              </a:lnSpc>
            </a:pPr>
            <a:endParaRPr lang="en-US" sz="1900"/>
          </a:p>
          <a:p>
            <a:pPr>
              <a:lnSpc>
                <a:spcPct val="90000"/>
              </a:lnSpc>
            </a:pPr>
            <a:r>
              <a:rPr lang="en-US" sz="1900"/>
              <a:t>Schools are vital and central community institutions. </a:t>
            </a:r>
          </a:p>
        </p:txBody>
      </p:sp>
    </p:spTree>
    <p:extLst>
      <p:ext uri="{BB962C8B-B14F-4D97-AF65-F5344CB8AC3E}">
        <p14:creationId xmlns:p14="http://schemas.microsoft.com/office/powerpoint/2010/main" val="18405495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ppt_w</p:attrName>
                                        </p:attrNameLst>
                                      </p:cBhvr>
                                      <p:tavLst>
                                        <p:tav tm="0">
                                          <p:val>
                                            <p:fltVal val="0"/>
                                          </p:val>
                                        </p:tav>
                                        <p:tav tm="100000">
                                          <p:val>
                                            <p:strVal val="#ppt_w"/>
                                          </p:val>
                                        </p:tav>
                                      </p:tavLst>
                                    </p:anim>
                                    <p:anim calcmode="lin" valueType="num">
                                      <p:cBhvr>
                                        <p:cTn id="8" dur="500" fill="hold"/>
                                        <p:tgtEl>
                                          <p:spTgt spid="2867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8675">
                                            <p:txEl>
                                              <p:pRg st="0" end="0"/>
                                            </p:txEl>
                                          </p:spTgt>
                                        </p:tgtEl>
                                        <p:attrNameLst>
                                          <p:attrName>style.visibility</p:attrName>
                                        </p:attrNameLst>
                                      </p:cBhvr>
                                      <p:to>
                                        <p:strVal val="visible"/>
                                      </p:to>
                                    </p:set>
                                    <p:anim calcmode="lin" valueType="num">
                                      <p:cBhvr>
                                        <p:cTn id="13" dur="500" fill="hold"/>
                                        <p:tgtEl>
                                          <p:spTgt spid="2867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867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p:cTn id="19" dur="500" fill="hold"/>
                                        <p:tgtEl>
                                          <p:spTgt spid="2867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867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28675">
                                            <p:txEl>
                                              <p:pRg st="4" end="4"/>
                                            </p:txEl>
                                          </p:spTgt>
                                        </p:tgtEl>
                                        <p:attrNameLst>
                                          <p:attrName>style.visibility</p:attrName>
                                        </p:attrNameLst>
                                      </p:cBhvr>
                                      <p:to>
                                        <p:strVal val="visible"/>
                                      </p:to>
                                    </p:set>
                                    <p:anim calcmode="lin" valueType="num">
                                      <p:cBhvr>
                                        <p:cTn id="25" dur="500" fill="hold"/>
                                        <p:tgtEl>
                                          <p:spTgt spid="28675">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28675">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04" name="Rectangle 2970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06" name="Right Triangle 2970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708" name="Rectangle 2970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Rectangle 2"/>
          <p:cNvSpPr>
            <a:spLocks noGrp="1" noChangeArrowheads="1"/>
          </p:cNvSpPr>
          <p:nvPr>
            <p:ph type="title"/>
          </p:nvPr>
        </p:nvSpPr>
        <p:spPr>
          <a:xfrm>
            <a:off x="1285240" y="1050595"/>
            <a:ext cx="8074815" cy="1618489"/>
          </a:xfrm>
        </p:spPr>
        <p:txBody>
          <a:bodyPr anchor="ctr">
            <a:normAutofit/>
          </a:bodyPr>
          <a:lstStyle/>
          <a:p>
            <a:pPr>
              <a:lnSpc>
                <a:spcPct val="90000"/>
              </a:lnSpc>
            </a:pPr>
            <a:r>
              <a:rPr lang="en-US" sz="5000"/>
              <a:t>Other Reasons to Choose Schools</a:t>
            </a:r>
          </a:p>
        </p:txBody>
      </p:sp>
      <p:sp>
        <p:nvSpPr>
          <p:cNvPr id="29699" name="Rectangle 3"/>
          <p:cNvSpPr>
            <a:spLocks noGrp="1" noChangeArrowheads="1"/>
          </p:cNvSpPr>
          <p:nvPr>
            <p:ph type="body" idx="1"/>
          </p:nvPr>
        </p:nvSpPr>
        <p:spPr>
          <a:xfrm>
            <a:off x="1285240" y="2969469"/>
            <a:ext cx="8074815" cy="2800395"/>
          </a:xfrm>
        </p:spPr>
        <p:txBody>
          <a:bodyPr anchor="t">
            <a:normAutofit/>
          </a:bodyPr>
          <a:lstStyle/>
          <a:p>
            <a:pPr>
              <a:lnSpc>
                <a:spcPct val="90000"/>
              </a:lnSpc>
            </a:pPr>
            <a:r>
              <a:rPr lang="en-US" sz="1900"/>
              <a:t>As multidisciplinary entities, schools are the best places to integrate and to coordinate the efforts of teachers, families, mental health service providers, and administrators to foster the mental health of students.</a:t>
            </a:r>
          </a:p>
          <a:p>
            <a:pPr>
              <a:lnSpc>
                <a:spcPct val="90000"/>
              </a:lnSpc>
            </a:pPr>
            <a:endParaRPr lang="en-US" sz="1900"/>
          </a:p>
          <a:p>
            <a:pPr>
              <a:lnSpc>
                <a:spcPct val="90000"/>
              </a:lnSpc>
            </a:pPr>
            <a:r>
              <a:rPr lang="en-US" sz="1900"/>
              <a:t>Accessible, affordable mental health services are most easily and consistently provided in the educational setting. </a:t>
            </a:r>
          </a:p>
          <a:p>
            <a:pPr>
              <a:lnSpc>
                <a:spcPct val="90000"/>
              </a:lnSpc>
            </a:pPr>
            <a:endParaRPr lang="en-US" sz="1900"/>
          </a:p>
          <a:p>
            <a:pPr>
              <a:lnSpc>
                <a:spcPct val="90000"/>
              </a:lnSpc>
            </a:pPr>
            <a:r>
              <a:rPr lang="en-US" sz="1900"/>
              <a:t>Problems of transportation, accessibility, and stigma are minimized when such services are provided in schools.</a:t>
            </a:r>
          </a:p>
          <a:p>
            <a:pPr>
              <a:lnSpc>
                <a:spcPct val="90000"/>
              </a:lnSpc>
            </a:pPr>
            <a:endParaRPr lang="en-US" sz="1900"/>
          </a:p>
        </p:txBody>
      </p:sp>
    </p:spTree>
    <p:extLst>
      <p:ext uri="{BB962C8B-B14F-4D97-AF65-F5344CB8AC3E}">
        <p14:creationId xmlns:p14="http://schemas.microsoft.com/office/powerpoint/2010/main" val="3140818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905" name="Rectangle 37904">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07" name="Right Triangle 37906">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909" name="Rectangle 37908">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a:xfrm rot="5400000">
            <a:off x="-2374833" y="3246436"/>
            <a:ext cx="5607882" cy="365125"/>
          </a:xfrm>
        </p:spPr>
        <p:txBody>
          <a:bodyPr anchor="t">
            <a:normAutofit/>
          </a:bodyPr>
          <a:lstStyle/>
          <a:p>
            <a:pPr algn="l">
              <a:spcAft>
                <a:spcPts val="600"/>
              </a:spcAft>
            </a:pPr>
            <a:r>
              <a:rPr lang="en-US" sz="1150">
                <a:solidFill>
                  <a:schemeClr val="tx1">
                    <a:lumMod val="85000"/>
                    <a:lumOff val="15000"/>
                  </a:schemeClr>
                </a:solidFill>
                <a:latin typeface="Calibri"/>
              </a:rPr>
              <a:t>UCLA</a:t>
            </a:r>
          </a:p>
        </p:txBody>
      </p:sp>
      <p:sp>
        <p:nvSpPr>
          <p:cNvPr id="37891" name="Rectangle 3"/>
          <p:cNvSpPr>
            <a:spLocks noGrp="1" noChangeArrowheads="1"/>
          </p:cNvSpPr>
          <p:nvPr>
            <p:ph type="body" idx="1"/>
          </p:nvPr>
        </p:nvSpPr>
        <p:spPr>
          <a:xfrm>
            <a:off x="1285241" y="1131524"/>
            <a:ext cx="8085865" cy="2800395"/>
          </a:xfrm>
        </p:spPr>
        <p:txBody>
          <a:bodyPr anchor="ctr">
            <a:normAutofit/>
          </a:bodyPr>
          <a:lstStyle/>
          <a:p>
            <a:pPr>
              <a:lnSpc>
                <a:spcPct val="90000"/>
              </a:lnSpc>
              <a:buFontTx/>
              <a:buNone/>
            </a:pPr>
            <a:r>
              <a:rPr lang="en-US" sz="2200" b="1"/>
              <a:t>Mental health in schools </a:t>
            </a:r>
            <a:r>
              <a:rPr lang="en-US" sz="2200" b="1" i="1"/>
              <a:t>isn’t just about</a:t>
            </a:r>
            <a:endParaRPr lang="en-US" sz="2200" b="1"/>
          </a:p>
          <a:p>
            <a:pPr>
              <a:lnSpc>
                <a:spcPct val="90000"/>
              </a:lnSpc>
              <a:buFontTx/>
              <a:buNone/>
            </a:pPr>
            <a:r>
              <a:rPr lang="en-US" sz="2200" b="1"/>
              <a:t>                 </a:t>
            </a:r>
          </a:p>
          <a:p>
            <a:pPr lvl="1">
              <a:lnSpc>
                <a:spcPct val="90000"/>
              </a:lnSpc>
            </a:pPr>
            <a:r>
              <a:rPr lang="en-US" sz="2200"/>
              <a:t>Students with diagnosable problems</a:t>
            </a:r>
          </a:p>
          <a:p>
            <a:pPr lvl="1">
              <a:lnSpc>
                <a:spcPct val="90000"/>
              </a:lnSpc>
            </a:pPr>
            <a:r>
              <a:rPr lang="en-US" sz="2200"/>
              <a:t>Therapy and behavior change	</a:t>
            </a:r>
          </a:p>
          <a:p>
            <a:pPr lvl="1">
              <a:lnSpc>
                <a:spcPct val="90000"/>
              </a:lnSpc>
            </a:pPr>
            <a:r>
              <a:rPr lang="en-US" sz="2200"/>
              <a:t>Connecting community mental health providers to schools</a:t>
            </a:r>
          </a:p>
          <a:p>
            <a:pPr lvl="1">
              <a:lnSpc>
                <a:spcPct val="90000"/>
              </a:lnSpc>
            </a:pPr>
            <a:r>
              <a:rPr lang="en-US" sz="2200"/>
              <a:t>What mental health professionals do</a:t>
            </a:r>
          </a:p>
          <a:p>
            <a:pPr lvl="1">
              <a:lnSpc>
                <a:spcPct val="90000"/>
              </a:lnSpc>
            </a:pPr>
            <a:r>
              <a:rPr lang="en-US" sz="2200"/>
              <a:t>Empirically-supported </a:t>
            </a:r>
            <a:r>
              <a:rPr lang="en-US" sz="2200" i="1"/>
              <a:t>treatments</a:t>
            </a:r>
          </a:p>
        </p:txBody>
      </p:sp>
    </p:spTree>
    <p:extLst>
      <p:ext uri="{BB962C8B-B14F-4D97-AF65-F5344CB8AC3E}">
        <p14:creationId xmlns:p14="http://schemas.microsoft.com/office/powerpoint/2010/main" val="3990644490"/>
      </p:ext>
    </p:extLst>
  </p:cSld>
  <p:clrMapOvr>
    <a:masterClrMapping/>
  </p:clrMapOvr>
  <p:transition>
    <p:checker dir="vert"/>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4" name="Rectangle 3994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46" name="Right Triangle 3994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48" name="Rectangle 3994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a:xfrm rot="5400000">
            <a:off x="-2374833" y="3246436"/>
            <a:ext cx="5607882" cy="365125"/>
          </a:xfrm>
        </p:spPr>
        <p:txBody>
          <a:bodyPr anchor="t">
            <a:normAutofit/>
          </a:bodyPr>
          <a:lstStyle/>
          <a:p>
            <a:pPr algn="l">
              <a:spcAft>
                <a:spcPts val="600"/>
              </a:spcAft>
            </a:pPr>
            <a:r>
              <a:rPr lang="en-US" sz="1150">
                <a:solidFill>
                  <a:schemeClr val="tx1">
                    <a:lumMod val="85000"/>
                    <a:lumOff val="15000"/>
                  </a:schemeClr>
                </a:solidFill>
                <a:latin typeface="Calibri"/>
              </a:rPr>
              <a:t>UCLA</a:t>
            </a:r>
          </a:p>
        </p:txBody>
      </p:sp>
      <p:sp>
        <p:nvSpPr>
          <p:cNvPr id="39939" name="Rectangle 3"/>
          <p:cNvSpPr>
            <a:spLocks noGrp="1" noChangeArrowheads="1"/>
          </p:cNvSpPr>
          <p:nvPr>
            <p:ph type="body" idx="1"/>
          </p:nvPr>
        </p:nvSpPr>
        <p:spPr>
          <a:xfrm>
            <a:off x="1285241" y="1131524"/>
            <a:ext cx="8085865" cy="2800395"/>
          </a:xfrm>
        </p:spPr>
        <p:txBody>
          <a:bodyPr anchor="ctr">
            <a:normAutofit/>
          </a:bodyPr>
          <a:lstStyle/>
          <a:p>
            <a:pPr>
              <a:lnSpc>
                <a:spcPct val="90000"/>
              </a:lnSpc>
              <a:buFontTx/>
              <a:buNone/>
            </a:pPr>
            <a:r>
              <a:rPr lang="en-US" sz="1900" b="1"/>
              <a:t>In addition to all the above, mental health in </a:t>
            </a:r>
          </a:p>
          <a:p>
            <a:pPr>
              <a:lnSpc>
                <a:spcPct val="90000"/>
              </a:lnSpc>
              <a:buFontTx/>
              <a:buNone/>
            </a:pPr>
            <a:r>
              <a:rPr lang="en-US" sz="1900" b="1"/>
              <a:t>schools </a:t>
            </a:r>
            <a:r>
              <a:rPr lang="en-US" sz="1900" b="1" i="1"/>
              <a:t>also is about</a:t>
            </a:r>
          </a:p>
          <a:p>
            <a:pPr>
              <a:lnSpc>
                <a:spcPct val="90000"/>
              </a:lnSpc>
              <a:buFontTx/>
              <a:buNone/>
            </a:pPr>
            <a:endParaRPr lang="en-US" sz="1900"/>
          </a:p>
          <a:p>
            <a:pPr>
              <a:lnSpc>
                <a:spcPct val="90000"/>
              </a:lnSpc>
              <a:buFontTx/>
              <a:buNone/>
            </a:pPr>
            <a:r>
              <a:rPr lang="en-US" sz="1900"/>
              <a:t>•	providing programs to promote social-emotional development, prevent mental health and psychosocial problems, and enhance resiliency and protective buffers</a:t>
            </a:r>
          </a:p>
          <a:p>
            <a:pPr>
              <a:lnSpc>
                <a:spcPct val="90000"/>
              </a:lnSpc>
              <a:buFontTx/>
              <a:buNone/>
            </a:pPr>
            <a:endParaRPr lang="en-US" sz="1900"/>
          </a:p>
          <a:p>
            <a:pPr>
              <a:lnSpc>
                <a:spcPct val="90000"/>
              </a:lnSpc>
              <a:buFontTx/>
              <a:buNone/>
            </a:pPr>
            <a:r>
              <a:rPr lang="en-US" sz="1900"/>
              <a:t>•	providing programs and services to intervene as early after the onset of learning, behavior, and emotional problems as is feasible</a:t>
            </a:r>
          </a:p>
        </p:txBody>
      </p:sp>
    </p:spTree>
    <p:extLst>
      <p:ext uri="{BB962C8B-B14F-4D97-AF65-F5344CB8AC3E}">
        <p14:creationId xmlns:p14="http://schemas.microsoft.com/office/powerpoint/2010/main" val="2690662004"/>
      </p:ext>
    </p:extLst>
  </p:cSld>
  <p:clrMapOvr>
    <a:masterClrMapping/>
  </p:clrMapOvr>
  <p:transition>
    <p:checker dir="vert"/>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68" name="Rectangle 4096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70" name="Right Triangle 4096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972" name="Rectangle 4097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a:xfrm rot="5400000">
            <a:off x="-2374833" y="3246436"/>
            <a:ext cx="5607882" cy="365125"/>
          </a:xfrm>
        </p:spPr>
        <p:txBody>
          <a:bodyPr anchor="t">
            <a:normAutofit/>
          </a:bodyPr>
          <a:lstStyle/>
          <a:p>
            <a:pPr algn="l">
              <a:spcAft>
                <a:spcPts val="600"/>
              </a:spcAft>
            </a:pPr>
            <a:r>
              <a:rPr lang="en-US" sz="1150">
                <a:solidFill>
                  <a:schemeClr val="tx1">
                    <a:lumMod val="85000"/>
                    <a:lumOff val="15000"/>
                  </a:schemeClr>
                </a:solidFill>
                <a:latin typeface="Calibri"/>
              </a:rPr>
              <a:t>UCLA</a:t>
            </a:r>
          </a:p>
        </p:txBody>
      </p:sp>
      <p:sp>
        <p:nvSpPr>
          <p:cNvPr id="40963" name="Rectangle 3"/>
          <p:cNvSpPr>
            <a:spLocks noGrp="1" noChangeArrowheads="1"/>
          </p:cNvSpPr>
          <p:nvPr>
            <p:ph type="body" idx="1"/>
          </p:nvPr>
        </p:nvSpPr>
        <p:spPr>
          <a:xfrm>
            <a:off x="1285241" y="1131524"/>
            <a:ext cx="8085865" cy="2800395"/>
          </a:xfrm>
        </p:spPr>
        <p:txBody>
          <a:bodyPr anchor="ctr">
            <a:normAutofit/>
          </a:bodyPr>
          <a:lstStyle/>
          <a:p>
            <a:r>
              <a:rPr lang="en-US" sz="2400"/>
              <a:t>building the capacity of all school staff to address barriers to learning and promote healthy development</a:t>
            </a:r>
          </a:p>
          <a:p>
            <a:pPr>
              <a:buFontTx/>
              <a:buNone/>
            </a:pPr>
            <a:endParaRPr lang="en-US" sz="2400"/>
          </a:p>
          <a:p>
            <a:pPr>
              <a:buFontTx/>
              <a:buNone/>
            </a:pPr>
            <a:r>
              <a:rPr lang="en-US" sz="2400"/>
              <a:t>•	addressing systemic matters at schools that affect mental health, such as high stakes testing (including exit exams) and other practices that engender bullying, alienation, and student disengagement from classroom learning</a:t>
            </a:r>
          </a:p>
        </p:txBody>
      </p:sp>
    </p:spTree>
    <p:extLst>
      <p:ext uri="{BB962C8B-B14F-4D97-AF65-F5344CB8AC3E}">
        <p14:creationId xmlns:p14="http://schemas.microsoft.com/office/powerpoint/2010/main" val="1651657695"/>
      </p:ext>
    </p:extLst>
  </p:cSld>
  <p:clrMapOvr>
    <a:masterClrMapping/>
  </p:clrMapOvr>
  <p:transition>
    <p:checker dir="vert"/>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992" name="Rectangle 4199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94" name="Right Triangle 4199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996" name="Rectangle 4199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7" name="Rectangle 3"/>
          <p:cNvSpPr>
            <a:spLocks noGrp="1" noChangeArrowheads="1"/>
          </p:cNvSpPr>
          <p:nvPr>
            <p:ph type="body" idx="1"/>
          </p:nvPr>
        </p:nvSpPr>
        <p:spPr>
          <a:xfrm>
            <a:off x="1285241" y="1131524"/>
            <a:ext cx="8085865" cy="2800395"/>
          </a:xfrm>
        </p:spPr>
        <p:txBody>
          <a:bodyPr anchor="ctr">
            <a:normAutofit/>
          </a:bodyPr>
          <a:lstStyle/>
          <a:p>
            <a:r>
              <a:rPr lang="en-US" sz="2400"/>
              <a:t>drawing on all empirical evidence as an aid in developing a comprehensive, multifaceted, and cohesive continuum of school-community interventions to address barriers to learning and promote healthy development</a:t>
            </a:r>
          </a:p>
        </p:txBody>
      </p:sp>
    </p:spTree>
    <p:extLst>
      <p:ext uri="{BB962C8B-B14F-4D97-AF65-F5344CB8AC3E}">
        <p14:creationId xmlns:p14="http://schemas.microsoft.com/office/powerpoint/2010/main" val="3462115727"/>
      </p:ext>
    </p:extLst>
  </p:cSld>
  <p:clrMapOvr>
    <a:masterClrMapping/>
  </p:clrMapOvr>
  <p:transition>
    <p:checke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The current context</a:t>
            </a:r>
          </a:p>
        </p:txBody>
      </p:sp>
      <p:graphicFrame>
        <p:nvGraphicFramePr>
          <p:cNvPr id="6" name="Content Placeholder 2">
            <a:extLst>
              <a:ext uri="{FF2B5EF4-FFF2-40B4-BE49-F238E27FC236}">
                <a16:creationId xmlns:a16="http://schemas.microsoft.com/office/drawing/2014/main" id="{0C0E61C6-DA0E-AF19-BAC9-E108690F522E}"/>
              </a:ext>
            </a:extLst>
          </p:cNvPr>
          <p:cNvGraphicFramePr>
            <a:graphicFrameLocks noGrp="1"/>
          </p:cNvGraphicFramePr>
          <p:nvPr>
            <p:ph idx="1"/>
            <p:extLst>
              <p:ext uri="{D42A27DB-BD31-4B8C-83A1-F6EECF244321}">
                <p14:modId xmlns:p14="http://schemas.microsoft.com/office/powerpoint/2010/main" val="803849237"/>
              </p:ext>
            </p:extLst>
          </p:nvPr>
        </p:nvGraphicFramePr>
        <p:xfrm>
          <a:off x="397042" y="1467854"/>
          <a:ext cx="11249526" cy="4709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8166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0833" y="681037"/>
            <a:ext cx="4090777" cy="1788811"/>
          </a:xfrm>
        </p:spPr>
        <p:txBody>
          <a:bodyPr>
            <a:normAutofit/>
          </a:bodyPr>
          <a:lstStyle/>
          <a:p>
            <a:r>
              <a:rPr lang="en-AU" sz="4000"/>
              <a:t>Evidence informed practice</a:t>
            </a:r>
          </a:p>
        </p:txBody>
      </p:sp>
      <p:pic>
        <p:nvPicPr>
          <p:cNvPr id="1026" name="Picture 2" descr="C:\Users\50019900\Desktop\cache_2434225264.png"/>
          <p:cNvPicPr>
            <a:picLocks noChangeAspect="1" noChangeArrowheads="1"/>
          </p:cNvPicPr>
          <p:nvPr/>
        </p:nvPicPr>
        <p:blipFill rotWithShape="1">
          <a:blip r:embed="rId2">
            <a:extLst>
              <a:ext uri="{28A0092B-C50C-407E-A947-70E740481C1C}">
                <a14:useLocalDpi xmlns:a14="http://schemas.microsoft.com/office/drawing/2010/main" val="0"/>
              </a:ext>
            </a:extLst>
          </a:blip>
          <a:srcRect t="773" r="-2" b="1357"/>
          <a:stretch/>
        </p:blipFill>
        <p:spPr bwMode="auto">
          <a:xfrm>
            <a:off x="815807" y="804672"/>
            <a:ext cx="5934456" cy="5248656"/>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390833" y="2630161"/>
            <a:ext cx="4090778" cy="3546801"/>
          </a:xfrm>
        </p:spPr>
        <p:txBody>
          <a:bodyPr>
            <a:normAutofit/>
          </a:bodyPr>
          <a:lstStyle/>
          <a:p>
            <a:r>
              <a:rPr lang="en-AU" sz="2000"/>
              <a:t>Best Practice</a:t>
            </a:r>
          </a:p>
          <a:p>
            <a:r>
              <a:rPr lang="en-AU" sz="2000"/>
              <a:t>Existing Practice</a:t>
            </a:r>
          </a:p>
          <a:p>
            <a:r>
              <a:rPr lang="en-AU" sz="2000"/>
              <a:t>Operable Practice</a:t>
            </a:r>
          </a:p>
          <a:p>
            <a:endParaRPr lang="en-AU" sz="2000"/>
          </a:p>
        </p:txBody>
      </p:sp>
    </p:spTree>
    <p:extLst>
      <p:ext uri="{BB962C8B-B14F-4D97-AF65-F5344CB8AC3E}">
        <p14:creationId xmlns:p14="http://schemas.microsoft.com/office/powerpoint/2010/main" val="220442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Schools best </a:t>
            </a:r>
            <a:r>
              <a:rPr lang="en-AU" b="1" dirty="0">
                <a:solidFill>
                  <a:srgbClr val="0070C0"/>
                </a:solidFill>
              </a:rPr>
              <a:t>promote mental health </a:t>
            </a:r>
            <a:r>
              <a:rPr lang="en-AU" dirty="0"/>
              <a:t>when they: </a:t>
            </a:r>
          </a:p>
        </p:txBody>
      </p:sp>
      <p:sp>
        <p:nvSpPr>
          <p:cNvPr id="3" name="Content Placeholder 2"/>
          <p:cNvSpPr>
            <a:spLocks noGrp="1"/>
          </p:cNvSpPr>
          <p:nvPr>
            <p:ph idx="1"/>
          </p:nvPr>
        </p:nvSpPr>
        <p:spPr/>
        <p:txBody>
          <a:bodyPr>
            <a:normAutofit fontScale="70000" lnSpcReduction="20000"/>
          </a:bodyPr>
          <a:lstStyle/>
          <a:p>
            <a:r>
              <a:rPr lang="en-AU" dirty="0"/>
              <a:t>create supportive classroom and school environments that promote social inclusion and foster in students and families a sense of belonging and school connectedness. </a:t>
            </a:r>
          </a:p>
          <a:p>
            <a:endParaRPr lang="en-AU" dirty="0"/>
          </a:p>
          <a:p>
            <a:r>
              <a:rPr lang="en-AU" dirty="0"/>
              <a:t>promote respectful communication and positive relationships between all members of the school community, including students, school leaders, school staff, parents and families.</a:t>
            </a:r>
          </a:p>
          <a:p>
            <a:endParaRPr lang="en-AU" dirty="0"/>
          </a:p>
          <a:p>
            <a:r>
              <a:rPr lang="en-AU" dirty="0"/>
              <a:t>encourage mental health literacy and a culture of mental health promotion among all members of the school community, including students, school leaders, school staff, parents and families. </a:t>
            </a:r>
          </a:p>
          <a:p>
            <a:endParaRPr lang="en-AU" dirty="0"/>
          </a:p>
          <a:p>
            <a:r>
              <a:rPr lang="en-AU" dirty="0"/>
              <a:t>foster students’ personal, social and emotional development, including social skills, interpersonal communication, negotiation, problem-solving, decision-making, emotional literacy and the capacity for self-regulation. </a:t>
            </a:r>
          </a:p>
          <a:p>
            <a:pPr marL="0" indent="0">
              <a:buNone/>
            </a:pPr>
            <a:r>
              <a:rPr lang="en-AU" dirty="0"/>
              <a:t> </a:t>
            </a:r>
          </a:p>
          <a:p>
            <a:endParaRPr lang="en-AU" dirty="0"/>
          </a:p>
        </p:txBody>
      </p:sp>
    </p:spTree>
    <p:extLst>
      <p:ext uri="{BB962C8B-B14F-4D97-AF65-F5344CB8AC3E}">
        <p14:creationId xmlns:p14="http://schemas.microsoft.com/office/powerpoint/2010/main" val="2099190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normAutofit fontScale="70000" lnSpcReduction="20000"/>
          </a:bodyPr>
          <a:lstStyle/>
          <a:p>
            <a:r>
              <a:rPr lang="en-AU" dirty="0"/>
              <a:t>provide diverse opportunities for students to actively engage with a meaningful and challenging curriculum, to participate in extra-curricular activities and to connect with the wider community.  </a:t>
            </a:r>
          </a:p>
          <a:p>
            <a:endParaRPr lang="en-AU" dirty="0"/>
          </a:p>
          <a:p>
            <a:r>
              <a:rPr lang="en-AU" dirty="0"/>
              <a:t>provide authentic choices and leadership opportunities for students within the curriculum and the school community, allowing students to exercise initiative and to develop a sense of autonomy and agency.</a:t>
            </a:r>
          </a:p>
          <a:p>
            <a:endParaRPr lang="en-AU" dirty="0"/>
          </a:p>
          <a:p>
            <a:r>
              <a:rPr lang="en-AU" dirty="0"/>
              <a:t>provide opportunities for all students to experience competence and celebrate success in some area of school life (</a:t>
            </a:r>
            <a:r>
              <a:rPr lang="en-AU" dirty="0" err="1"/>
              <a:t>eg</a:t>
            </a:r>
            <a:r>
              <a:rPr lang="en-AU" dirty="0"/>
              <a:t> academic, extra-curricular or community service) to foster a sense of self-efficacy and achievement.    </a:t>
            </a:r>
          </a:p>
          <a:p>
            <a:endParaRPr lang="en-AU" dirty="0"/>
          </a:p>
          <a:p>
            <a:r>
              <a:rPr lang="en-AU" dirty="0"/>
              <a:t>foster students’ development of positive health attitudes and behaviours that will support their psychological wellbeing, personal safety and physical health in adolescence and into adulthood.    </a:t>
            </a:r>
          </a:p>
          <a:p>
            <a:endParaRPr lang="en-AU" dirty="0"/>
          </a:p>
          <a:p>
            <a:endParaRPr lang="en-AU" dirty="0"/>
          </a:p>
        </p:txBody>
      </p:sp>
    </p:spTree>
    <p:extLst>
      <p:ext uri="{BB962C8B-B14F-4D97-AF65-F5344CB8AC3E}">
        <p14:creationId xmlns:p14="http://schemas.microsoft.com/office/powerpoint/2010/main" val="237084377"/>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116632"/>
            <a:ext cx="8784976" cy="1512168"/>
          </a:xfrm>
        </p:spPr>
        <p:txBody>
          <a:bodyPr>
            <a:normAutofit fontScale="90000"/>
          </a:bodyPr>
          <a:lstStyle/>
          <a:p>
            <a:r>
              <a:rPr lang="en-AU" dirty="0"/>
              <a:t>Schools best contribute to the </a:t>
            </a:r>
            <a:r>
              <a:rPr lang="en-AU" b="1" dirty="0">
                <a:solidFill>
                  <a:srgbClr val="0070C0"/>
                </a:solidFill>
              </a:rPr>
              <a:t>prevention of mental illness </a:t>
            </a:r>
            <a:r>
              <a:rPr lang="en-AU" dirty="0"/>
              <a:t>when they</a:t>
            </a:r>
          </a:p>
        </p:txBody>
      </p:sp>
      <p:sp>
        <p:nvSpPr>
          <p:cNvPr id="3" name="Content Placeholder 2"/>
          <p:cNvSpPr>
            <a:spLocks noGrp="1"/>
          </p:cNvSpPr>
          <p:nvPr>
            <p:ph idx="1"/>
          </p:nvPr>
        </p:nvSpPr>
        <p:spPr>
          <a:xfrm>
            <a:off x="1981200" y="1772816"/>
            <a:ext cx="8229600" cy="4536504"/>
          </a:xfrm>
        </p:spPr>
        <p:txBody>
          <a:bodyPr>
            <a:normAutofit fontScale="70000" lnSpcReduction="20000"/>
          </a:bodyPr>
          <a:lstStyle/>
          <a:p>
            <a:r>
              <a:rPr lang="en-AU" dirty="0"/>
              <a:t>ensure that all members of the school community can acquire a developmentally-appropriate understanding of mental health problems, mental illnesses, help-seeking behaviour and approaches to risk reduction.</a:t>
            </a:r>
          </a:p>
          <a:p>
            <a:endParaRPr lang="en-AU" dirty="0"/>
          </a:p>
          <a:p>
            <a:r>
              <a:rPr lang="en-AU" dirty="0"/>
              <a:t>provide learning opportunities and school environments that will reduce the proportion of young people exposed to key risk factors, such as bullying and harassment; discrimination and exclusion; use of alcohol and other drugs; and physical health problems such as injury and communicable illnesses.  </a:t>
            </a:r>
          </a:p>
          <a:p>
            <a:endParaRPr lang="en-AU" dirty="0"/>
          </a:p>
          <a:p>
            <a:r>
              <a:rPr lang="en-AU" dirty="0"/>
              <a:t>facilitate students’ access to conditions and support services that will allow their fundamental physiological and psychological needs to be met  (</a:t>
            </a:r>
            <a:r>
              <a:rPr lang="en-AU" dirty="0" err="1"/>
              <a:t>eg</a:t>
            </a:r>
            <a:r>
              <a:rPr lang="en-AU" dirty="0"/>
              <a:t> housing, physical safety, nutrition), in order to support wellbeing and learning.  </a:t>
            </a:r>
          </a:p>
        </p:txBody>
      </p:sp>
    </p:spTree>
    <p:extLst>
      <p:ext uri="{BB962C8B-B14F-4D97-AF65-F5344CB8AC3E}">
        <p14:creationId xmlns:p14="http://schemas.microsoft.com/office/powerpoint/2010/main" val="603596753"/>
      </p:ext>
    </p:extLst>
  </p:cSld>
  <p:clrMapOvr>
    <a:masterClrMapping/>
  </p:clrMapOvr>
  <p:transition spd="slow">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normAutofit/>
          </a:bodyPr>
          <a:lstStyle/>
          <a:p>
            <a:r>
              <a:rPr lang="en-AU" sz="2000" dirty="0"/>
              <a:t>provide additional support for those students who already have a higher risk of experiencing a mental illness, such as those who have experienced loss or trauma, those who have been abused, those who have chronic illness and those whose parents have a mental illness.  </a:t>
            </a:r>
          </a:p>
          <a:p>
            <a:endParaRPr lang="en-AU" sz="2000" dirty="0"/>
          </a:p>
          <a:p>
            <a:r>
              <a:rPr lang="en-AU" sz="2000" dirty="0"/>
              <a:t>facilitate and promote students’ access to specialist support services when students are experiencing psychological distress or other potential symptoms of mental health problems or mental illness. </a:t>
            </a:r>
          </a:p>
          <a:p>
            <a:endParaRPr lang="en-AU" sz="2000" dirty="0"/>
          </a:p>
        </p:txBody>
      </p:sp>
    </p:spTree>
    <p:extLst>
      <p:ext uri="{BB962C8B-B14F-4D97-AF65-F5344CB8AC3E}">
        <p14:creationId xmlns:p14="http://schemas.microsoft.com/office/powerpoint/2010/main" val="2397297857"/>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240" y="1050595"/>
            <a:ext cx="8074815" cy="1618489"/>
          </a:xfrm>
        </p:spPr>
        <p:txBody>
          <a:bodyPr anchor="ctr">
            <a:normAutofit/>
          </a:bodyPr>
          <a:lstStyle/>
          <a:p>
            <a:r>
              <a:rPr lang="en-AU" sz="4500"/>
              <a:t>Example of targeted capability development for MH promotion</a:t>
            </a:r>
          </a:p>
        </p:txBody>
      </p:sp>
      <p:sp>
        <p:nvSpPr>
          <p:cNvPr id="3" name="Content Placeholder 2"/>
          <p:cNvSpPr>
            <a:spLocks noGrp="1"/>
          </p:cNvSpPr>
          <p:nvPr>
            <p:ph idx="1"/>
          </p:nvPr>
        </p:nvSpPr>
        <p:spPr>
          <a:xfrm>
            <a:off x="1285240" y="2969469"/>
            <a:ext cx="8074815" cy="2800395"/>
          </a:xfrm>
        </p:spPr>
        <p:txBody>
          <a:bodyPr anchor="t">
            <a:normAutofit/>
          </a:bodyPr>
          <a:lstStyle/>
          <a:p>
            <a:r>
              <a:rPr lang="en-AU" sz="2400">
                <a:latin typeface="+mn-lt"/>
              </a:rPr>
              <a:t>What is abundant? – People and systems that are in contact with children</a:t>
            </a:r>
          </a:p>
          <a:p>
            <a:r>
              <a:rPr lang="en-AU" sz="2400">
                <a:latin typeface="+mn-lt"/>
              </a:rPr>
              <a:t>What is scarce? – Health promotion and mental health professionals</a:t>
            </a:r>
          </a:p>
          <a:p>
            <a:r>
              <a:rPr lang="en-AU" sz="2400">
                <a:latin typeface="+mn-lt"/>
              </a:rPr>
              <a:t>How do we make knowledge, skills and attitudes about mental health promotion and wellbeing more accessible to more people?</a:t>
            </a:r>
          </a:p>
        </p:txBody>
      </p:sp>
    </p:spTree>
    <p:extLst>
      <p:ext uri="{BB962C8B-B14F-4D97-AF65-F5344CB8AC3E}">
        <p14:creationId xmlns:p14="http://schemas.microsoft.com/office/powerpoint/2010/main" val="337362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F2D6-57CA-C8A6-2B85-9C284A9D2A47}"/>
              </a:ext>
            </a:extLst>
          </p:cNvPr>
          <p:cNvSpPr>
            <a:spLocks noGrp="1"/>
          </p:cNvSpPr>
          <p:nvPr>
            <p:ph type="title"/>
          </p:nvPr>
        </p:nvSpPr>
        <p:spPr>
          <a:xfrm>
            <a:off x="648929" y="557190"/>
            <a:ext cx="5170852" cy="1671564"/>
          </a:xfrm>
        </p:spPr>
        <p:txBody>
          <a:bodyPr>
            <a:normAutofit/>
          </a:bodyPr>
          <a:lstStyle/>
          <a:p>
            <a:r>
              <a:rPr lang="en-AU" sz="4000"/>
              <a:t>Case study</a:t>
            </a:r>
          </a:p>
        </p:txBody>
      </p:sp>
      <p:sp>
        <p:nvSpPr>
          <p:cNvPr id="3" name="Content Placeholder 2">
            <a:extLst>
              <a:ext uri="{FF2B5EF4-FFF2-40B4-BE49-F238E27FC236}">
                <a16:creationId xmlns:a16="http://schemas.microsoft.com/office/drawing/2014/main" id="{84D2179E-3CC2-7181-927B-4034652027A9}"/>
              </a:ext>
            </a:extLst>
          </p:cNvPr>
          <p:cNvSpPr>
            <a:spLocks noGrp="1"/>
          </p:cNvSpPr>
          <p:nvPr>
            <p:ph idx="1"/>
          </p:nvPr>
        </p:nvSpPr>
        <p:spPr>
          <a:xfrm>
            <a:off x="648930" y="2398030"/>
            <a:ext cx="5180245" cy="3731058"/>
          </a:xfrm>
        </p:spPr>
        <p:txBody>
          <a:bodyPr>
            <a:normAutofit/>
          </a:bodyPr>
          <a:lstStyle/>
          <a:p>
            <a:r>
              <a:rPr lang="en-AU" sz="2000"/>
              <a:t>Separating the clinical and educational goal – focusing on wellbeing and growth as the superordinate objective</a:t>
            </a:r>
          </a:p>
          <a:p>
            <a:r>
              <a:rPr lang="en-AU" sz="2000"/>
              <a:t>Disrupting the primacy of the medical model </a:t>
            </a:r>
          </a:p>
          <a:p>
            <a:r>
              <a:rPr lang="en-AU" sz="2000"/>
              <a:t>Addressing the “education as therapy” dialogue</a:t>
            </a:r>
          </a:p>
          <a:p>
            <a:endParaRPr lang="en-AU" sz="2000" dirty="0"/>
          </a:p>
        </p:txBody>
      </p:sp>
      <p:pic>
        <p:nvPicPr>
          <p:cNvPr id="5" name="Picture 4" descr="Molecular model and digital tablet on counter in lab">
            <a:extLst>
              <a:ext uri="{FF2B5EF4-FFF2-40B4-BE49-F238E27FC236}">
                <a16:creationId xmlns:a16="http://schemas.microsoft.com/office/drawing/2014/main" id="{D2513D8A-BF13-AB96-BBDE-B83A7D0DA3A1}"/>
              </a:ext>
            </a:extLst>
          </p:cNvPr>
          <p:cNvPicPr>
            <a:picLocks noChangeAspect="1"/>
          </p:cNvPicPr>
          <p:nvPr/>
        </p:nvPicPr>
        <p:blipFill rotWithShape="1">
          <a:blip r:embed="rId2"/>
          <a:srcRect l="16026" r="22030" b="2"/>
          <a:stretch/>
        </p:blipFill>
        <p:spPr>
          <a:xfrm>
            <a:off x="6182944" y="557189"/>
            <a:ext cx="5170852" cy="5571898"/>
          </a:xfrm>
          <a:prstGeom prst="rect">
            <a:avLst/>
          </a:prstGeom>
          <a:effectLst/>
        </p:spPr>
      </p:pic>
    </p:spTree>
    <p:extLst>
      <p:ext uri="{BB962C8B-B14F-4D97-AF65-F5344CB8AC3E}">
        <p14:creationId xmlns:p14="http://schemas.microsoft.com/office/powerpoint/2010/main" val="2110008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Vision: In practice we …</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3824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988" y="385474"/>
            <a:ext cx="6356606" cy="1843283"/>
          </a:xfrm>
        </p:spPr>
        <p:txBody>
          <a:bodyPr>
            <a:normAutofit/>
          </a:bodyPr>
          <a:lstStyle/>
          <a:p>
            <a:r>
              <a:rPr lang="en-AU" sz="4000" dirty="0"/>
              <a:t>Shanker’s emerging questions</a:t>
            </a:r>
          </a:p>
        </p:txBody>
      </p:sp>
      <p:pic>
        <p:nvPicPr>
          <p:cNvPr id="9" name="Picture 5">
            <a:extLst>
              <a:ext uri="{FF2B5EF4-FFF2-40B4-BE49-F238E27FC236}">
                <a16:creationId xmlns:a16="http://schemas.microsoft.com/office/drawing/2014/main" id="{256DE267-F71A-74E1-EE5D-579D53009E03}"/>
              </a:ext>
            </a:extLst>
          </p:cNvPr>
          <p:cNvPicPr>
            <a:picLocks noChangeAspect="1"/>
          </p:cNvPicPr>
          <p:nvPr/>
        </p:nvPicPr>
        <p:blipFill rotWithShape="1">
          <a:blip r:embed="rId3"/>
          <a:srcRect l="30466" r="29194"/>
          <a:stretch/>
        </p:blipFill>
        <p:spPr>
          <a:xfrm>
            <a:off x="7556409" y="557190"/>
            <a:ext cx="3995928" cy="5571896"/>
          </a:xfrm>
          <a:prstGeom prst="rect">
            <a:avLst/>
          </a:prstGeom>
          <a:effectLst/>
        </p:spPr>
      </p:pic>
      <p:graphicFrame>
        <p:nvGraphicFramePr>
          <p:cNvPr id="5" name="Content Placeholder 2">
            <a:extLst>
              <a:ext uri="{FF2B5EF4-FFF2-40B4-BE49-F238E27FC236}">
                <a16:creationId xmlns:a16="http://schemas.microsoft.com/office/drawing/2014/main" id="{E3FFF0A0-B0C3-68F0-0F01-F75CF1F0528D}"/>
              </a:ext>
            </a:extLst>
          </p:cNvPr>
          <p:cNvGraphicFramePr>
            <a:graphicFrameLocks noGrp="1"/>
          </p:cNvGraphicFramePr>
          <p:nvPr>
            <p:ph idx="1"/>
          </p:nvPr>
        </p:nvGraphicFramePr>
        <p:xfrm>
          <a:off x="831987" y="2400472"/>
          <a:ext cx="6358432" cy="37286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380732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 stones balanced in a stack">
            <a:extLst>
              <a:ext uri="{FF2B5EF4-FFF2-40B4-BE49-F238E27FC236}">
                <a16:creationId xmlns:a16="http://schemas.microsoft.com/office/drawing/2014/main" id="{1B027AEE-7306-7AF9-334D-D930DE664F72}"/>
              </a:ext>
            </a:extLst>
          </p:cNvPr>
          <p:cNvPicPr>
            <a:picLocks noChangeAspect="1"/>
          </p:cNvPicPr>
          <p:nvPr/>
        </p:nvPicPr>
        <p:blipFill rotWithShape="1">
          <a:blip r:embed="rId3"/>
          <a:srcRect l="56723" r="2165" b="-1"/>
          <a:stretch/>
        </p:blipFill>
        <p:spPr>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p:cNvSpPr>
            <a:spLocks noGrp="1"/>
          </p:cNvSpPr>
          <p:nvPr>
            <p:ph type="title"/>
          </p:nvPr>
        </p:nvSpPr>
        <p:spPr>
          <a:xfrm>
            <a:off x="1137034" y="609600"/>
            <a:ext cx="6831188" cy="1322887"/>
          </a:xfrm>
        </p:spPr>
        <p:txBody>
          <a:bodyPr>
            <a:normAutofit/>
          </a:bodyPr>
          <a:lstStyle/>
          <a:p>
            <a:r>
              <a:rPr lang="en-US"/>
              <a:t>Essential qualities of the helper </a:t>
            </a:r>
          </a:p>
        </p:txBody>
      </p:sp>
      <p:sp>
        <p:nvSpPr>
          <p:cNvPr id="3" name="Content Placeholder 2"/>
          <p:cNvSpPr>
            <a:spLocks noGrp="1"/>
          </p:cNvSpPr>
          <p:nvPr>
            <p:ph idx="1"/>
          </p:nvPr>
        </p:nvSpPr>
        <p:spPr>
          <a:xfrm>
            <a:off x="1137035" y="2194102"/>
            <a:ext cx="6516216" cy="3908585"/>
          </a:xfrm>
        </p:spPr>
        <p:txBody>
          <a:bodyPr>
            <a:normAutofit/>
          </a:bodyPr>
          <a:lstStyle/>
          <a:p>
            <a:pPr marL="0" indent="0">
              <a:buNone/>
            </a:pPr>
            <a:r>
              <a:rPr lang="en-US" sz="2000"/>
              <a:t>• </a:t>
            </a:r>
            <a:r>
              <a:rPr lang="en-US" sz="2000">
                <a:latin typeface="+mn-lt"/>
              </a:rPr>
              <a:t>Respect</a:t>
            </a:r>
            <a:br>
              <a:rPr lang="en-US" sz="2000">
                <a:latin typeface="+mn-lt"/>
              </a:rPr>
            </a:br>
            <a:r>
              <a:rPr lang="en-US" sz="2000">
                <a:latin typeface="+mn-lt"/>
              </a:rPr>
              <a:t>• Genuineness</a:t>
            </a:r>
            <a:br>
              <a:rPr lang="en-US" sz="2000">
                <a:latin typeface="+mn-lt"/>
              </a:rPr>
            </a:br>
            <a:r>
              <a:rPr lang="en-US" sz="2000">
                <a:latin typeface="+mn-lt"/>
              </a:rPr>
              <a:t>• Empathy</a:t>
            </a:r>
            <a:br>
              <a:rPr lang="en-US" sz="2000">
                <a:latin typeface="+mn-lt"/>
              </a:rPr>
            </a:br>
            <a:r>
              <a:rPr lang="en-US" sz="2000">
                <a:latin typeface="+mn-lt"/>
              </a:rPr>
              <a:t>• Humility</a:t>
            </a:r>
            <a:br>
              <a:rPr lang="en-US" sz="2000">
                <a:latin typeface="+mn-lt"/>
              </a:rPr>
            </a:br>
            <a:r>
              <a:rPr lang="en-US" sz="2000">
                <a:latin typeface="+mn-lt"/>
              </a:rPr>
              <a:t>• Quiet enthusiasm</a:t>
            </a:r>
            <a:br>
              <a:rPr lang="en-US" sz="2000">
                <a:latin typeface="+mn-lt"/>
              </a:rPr>
            </a:br>
            <a:r>
              <a:rPr lang="en-US" sz="2000">
                <a:latin typeface="+mn-lt"/>
              </a:rPr>
              <a:t>• Personal strength and integrity</a:t>
            </a:r>
            <a:br>
              <a:rPr lang="en-US" sz="2000">
                <a:latin typeface="+mn-lt"/>
              </a:rPr>
            </a:br>
            <a:r>
              <a:rPr lang="en-US" sz="2000">
                <a:latin typeface="+mn-lt"/>
              </a:rPr>
              <a:t>• Intellectual and emotional attunement </a:t>
            </a:r>
          </a:p>
          <a:p>
            <a:pPr marL="0" indent="0">
              <a:buNone/>
            </a:pPr>
            <a:r>
              <a:rPr lang="en-US" sz="2000" i="1" dirty="0"/>
              <a:t>Source: Family Partnership Model </a:t>
            </a:r>
            <a:endParaRPr lang="en-US" sz="2000" i="1"/>
          </a:p>
          <a:p>
            <a:endParaRPr lang="en-US" sz="2000"/>
          </a:p>
        </p:txBody>
      </p:sp>
    </p:spTree>
    <p:extLst>
      <p:ext uri="{BB962C8B-B14F-4D97-AF65-F5344CB8AC3E}">
        <p14:creationId xmlns:p14="http://schemas.microsoft.com/office/powerpoint/2010/main" val="3756115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1013" y="3752849"/>
            <a:ext cx="3290887" cy="2452687"/>
          </a:xfrm>
        </p:spPr>
        <p:txBody>
          <a:bodyPr anchor="ctr">
            <a:normAutofit/>
          </a:bodyPr>
          <a:lstStyle/>
          <a:p>
            <a:endParaRPr lang="en-AU" sz="3600"/>
          </a:p>
        </p:txBody>
      </p:sp>
      <p:sp>
        <p:nvSpPr>
          <p:cNvPr id="3" name="Content Placeholder 2"/>
          <p:cNvSpPr>
            <a:spLocks noGrp="1"/>
          </p:cNvSpPr>
          <p:nvPr>
            <p:ph idx="1"/>
          </p:nvPr>
        </p:nvSpPr>
        <p:spPr>
          <a:xfrm>
            <a:off x="4223982" y="3752850"/>
            <a:ext cx="7485413" cy="2452687"/>
          </a:xfrm>
        </p:spPr>
        <p:txBody>
          <a:bodyPr anchor="ctr">
            <a:normAutofit fontScale="92500" lnSpcReduction="10000"/>
          </a:bodyPr>
          <a:lstStyle/>
          <a:p>
            <a:r>
              <a:rPr lang="en-AU" sz="2000" dirty="0"/>
              <a:t>Existing programs, policies and partnerships have produced long term benefits for individuals and society but the quality of implementation, the magnitude of impacts and integration of programs into a complementary system have been inconsistent at best.  </a:t>
            </a:r>
          </a:p>
          <a:p>
            <a:pPr marL="0" indent="0">
              <a:buNone/>
            </a:pPr>
            <a:r>
              <a:rPr lang="en-AU" sz="2000" dirty="0"/>
              <a:t> </a:t>
            </a:r>
          </a:p>
          <a:p>
            <a:r>
              <a:rPr lang="en-AU" sz="2000" b="1" dirty="0"/>
              <a:t>If we want to achieve better outcomes for children, we must continue to aim higher</a:t>
            </a:r>
            <a:r>
              <a:rPr lang="en-AU" sz="2000" dirty="0"/>
              <a:t>.  One promising pathway to achieve this is to focus on fostering skills in key professions and that will allow them to become (or to be) better enablers of positive outcomes. </a:t>
            </a:r>
          </a:p>
        </p:txBody>
      </p:sp>
      <p:pic>
        <p:nvPicPr>
          <p:cNvPr id="5" name="Picture 4" descr="Colourful carved figures of humans">
            <a:extLst>
              <a:ext uri="{FF2B5EF4-FFF2-40B4-BE49-F238E27FC236}">
                <a16:creationId xmlns:a16="http://schemas.microsoft.com/office/drawing/2014/main" id="{455DE2BD-C450-5906-5FF3-C9080AC80B90}"/>
              </a:ext>
            </a:extLst>
          </p:cNvPr>
          <p:cNvPicPr>
            <a:picLocks noChangeAspect="1"/>
          </p:cNvPicPr>
          <p:nvPr/>
        </p:nvPicPr>
        <p:blipFill rotWithShape="1">
          <a:blip r:embed="rId2"/>
          <a:srcRect t="45012" b="12272"/>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7011144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7688" y="274638"/>
            <a:ext cx="6923112" cy="1143000"/>
          </a:xfrm>
        </p:spPr>
        <p:txBody>
          <a:bodyPr>
            <a:normAutofit/>
          </a:bodyPr>
          <a:lstStyle/>
          <a:p>
            <a:r>
              <a:rPr lang="en-US" dirty="0"/>
              <a:t>Skills</a:t>
            </a:r>
          </a:p>
        </p:txBody>
      </p:sp>
      <p:sp>
        <p:nvSpPr>
          <p:cNvPr id="3" name="Content Placeholder 2"/>
          <p:cNvSpPr>
            <a:spLocks noGrp="1"/>
          </p:cNvSpPr>
          <p:nvPr>
            <p:ph idx="1"/>
          </p:nvPr>
        </p:nvSpPr>
        <p:spPr/>
        <p:txBody>
          <a:bodyPr>
            <a:normAutofit fontScale="92500" lnSpcReduction="20000"/>
          </a:bodyPr>
          <a:lstStyle/>
          <a:p>
            <a:r>
              <a:rPr lang="en-US" dirty="0">
                <a:latin typeface="+mn-lt"/>
              </a:rPr>
              <a:t>Concentration/Active listening </a:t>
            </a:r>
          </a:p>
          <a:p>
            <a:r>
              <a:rPr lang="en-US" dirty="0">
                <a:latin typeface="+mn-lt"/>
              </a:rPr>
              <a:t>Prompting, exploration and summarising </a:t>
            </a:r>
          </a:p>
          <a:p>
            <a:r>
              <a:rPr lang="en-US" dirty="0">
                <a:latin typeface="+mn-lt"/>
              </a:rPr>
              <a:t>Empathic responding </a:t>
            </a:r>
          </a:p>
          <a:p>
            <a:r>
              <a:rPr lang="en-US" dirty="0">
                <a:latin typeface="+mn-lt"/>
              </a:rPr>
              <a:t>Enthusing and encouraging </a:t>
            </a:r>
          </a:p>
          <a:p>
            <a:r>
              <a:rPr lang="en-US" dirty="0">
                <a:latin typeface="+mn-lt"/>
              </a:rPr>
              <a:t>Enabling change in feelings, ideas and actions </a:t>
            </a:r>
          </a:p>
          <a:p>
            <a:r>
              <a:rPr lang="en-US" dirty="0">
                <a:latin typeface="+mn-lt"/>
              </a:rPr>
              <a:t>Negotiating </a:t>
            </a:r>
          </a:p>
          <a:p>
            <a:r>
              <a:rPr lang="en-US" dirty="0">
                <a:latin typeface="+mn-lt"/>
              </a:rPr>
              <a:t>Communicating and making use of technical knowledge, expertise and experience </a:t>
            </a:r>
          </a:p>
          <a:p>
            <a:r>
              <a:rPr lang="en-US" dirty="0">
                <a:latin typeface="+mn-lt"/>
              </a:rPr>
              <a:t>Problem management </a:t>
            </a:r>
          </a:p>
          <a:p>
            <a:pPr marL="0" indent="0" algn="r">
              <a:lnSpc>
                <a:spcPct val="170000"/>
              </a:lnSpc>
              <a:buNone/>
            </a:pPr>
            <a:r>
              <a:rPr lang="en-US" sz="2600" i="1" dirty="0"/>
              <a:t>Source: Family Partnership Model </a:t>
            </a:r>
          </a:p>
          <a:p>
            <a:endParaRPr lang="en-US" dirty="0"/>
          </a:p>
          <a:p>
            <a:endParaRPr lang="en-US" dirty="0"/>
          </a:p>
        </p:txBody>
      </p:sp>
    </p:spTree>
    <p:extLst>
      <p:ext uri="{BB962C8B-B14F-4D97-AF65-F5344CB8AC3E}">
        <p14:creationId xmlns:p14="http://schemas.microsoft.com/office/powerpoint/2010/main" val="972359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C7A60-32A8-49FC-92E9-B85BEF602673}"/>
              </a:ext>
            </a:extLst>
          </p:cNvPr>
          <p:cNvSpPr>
            <a:spLocks noGrp="1"/>
          </p:cNvSpPr>
          <p:nvPr>
            <p:ph type="title"/>
          </p:nvPr>
        </p:nvSpPr>
        <p:spPr>
          <a:xfrm>
            <a:off x="6823878" y="741391"/>
            <a:ext cx="4491821" cy="1616203"/>
          </a:xfrm>
        </p:spPr>
        <p:txBody>
          <a:bodyPr anchor="b">
            <a:normAutofit fontScale="90000"/>
          </a:bodyPr>
          <a:lstStyle/>
          <a:p>
            <a:r>
              <a:rPr lang="en-AU" sz="3200" dirty="0"/>
              <a:t>Candidate principles and metrics for establishing efficacious interventions for preparation of teachers </a:t>
            </a:r>
          </a:p>
        </p:txBody>
      </p:sp>
      <p:pic>
        <p:nvPicPr>
          <p:cNvPr id="5" name="Picture 4" descr="Desk with productivity items">
            <a:extLst>
              <a:ext uri="{FF2B5EF4-FFF2-40B4-BE49-F238E27FC236}">
                <a16:creationId xmlns:a16="http://schemas.microsoft.com/office/drawing/2014/main" id="{A00381F3-5375-86CF-DE5A-EFAE1D89B69B}"/>
              </a:ext>
            </a:extLst>
          </p:cNvPr>
          <p:cNvPicPr>
            <a:picLocks noChangeAspect="1"/>
          </p:cNvPicPr>
          <p:nvPr/>
        </p:nvPicPr>
        <p:blipFill rotWithShape="1">
          <a:blip r:embed="rId3"/>
          <a:srcRect l="27958" r="12708" b="-1"/>
          <a:stretch/>
        </p:blipFill>
        <p:spPr>
          <a:xfrm>
            <a:off x="20" y="10"/>
            <a:ext cx="6095980" cy="6857990"/>
          </a:xfrm>
          <a:prstGeom prst="rect">
            <a:avLst/>
          </a:prstGeom>
        </p:spPr>
      </p:pic>
      <p:sp>
        <p:nvSpPr>
          <p:cNvPr id="3" name="Content Placeholder 2">
            <a:extLst>
              <a:ext uri="{FF2B5EF4-FFF2-40B4-BE49-F238E27FC236}">
                <a16:creationId xmlns:a16="http://schemas.microsoft.com/office/drawing/2014/main" id="{6E3BB239-71D7-731D-B0FD-9CC09179F38A}"/>
              </a:ext>
            </a:extLst>
          </p:cNvPr>
          <p:cNvSpPr>
            <a:spLocks noGrp="1"/>
          </p:cNvSpPr>
          <p:nvPr>
            <p:ph idx="1"/>
          </p:nvPr>
        </p:nvSpPr>
        <p:spPr>
          <a:xfrm>
            <a:off x="6823878" y="2533476"/>
            <a:ext cx="4491820" cy="3447832"/>
          </a:xfrm>
        </p:spPr>
        <p:txBody>
          <a:bodyPr anchor="t">
            <a:normAutofit lnSpcReduction="10000"/>
          </a:bodyPr>
          <a:lstStyle/>
          <a:p>
            <a:r>
              <a:rPr lang="en-AU" sz="1700" dirty="0"/>
              <a:t>Process over product</a:t>
            </a:r>
          </a:p>
          <a:p>
            <a:r>
              <a:rPr lang="en-AU" sz="1700" dirty="0"/>
              <a:t>Fitment</a:t>
            </a:r>
          </a:p>
          <a:p>
            <a:r>
              <a:rPr lang="en-AU" sz="1700" dirty="0"/>
              <a:t>Dynamic value add</a:t>
            </a:r>
          </a:p>
          <a:p>
            <a:r>
              <a:rPr lang="en-AU" sz="1700" dirty="0"/>
              <a:t>Consider measures of trustworthiness of the implementation (</a:t>
            </a:r>
            <a:r>
              <a:rPr lang="en-AU" sz="1700" i="1" dirty="0"/>
              <a:t>pace</a:t>
            </a:r>
            <a:r>
              <a:rPr lang="en-AU" sz="1700" dirty="0"/>
              <a:t> Lincoln and Guba) </a:t>
            </a:r>
          </a:p>
          <a:p>
            <a:pPr lvl="1"/>
            <a:r>
              <a:rPr lang="en-AU" sz="1700" dirty="0"/>
              <a:t> Credibility </a:t>
            </a:r>
          </a:p>
          <a:p>
            <a:pPr lvl="1"/>
            <a:r>
              <a:rPr lang="en-AU" sz="1700" dirty="0"/>
              <a:t>Transferability </a:t>
            </a:r>
          </a:p>
          <a:p>
            <a:pPr lvl="1"/>
            <a:r>
              <a:rPr lang="en-AU" sz="1700" dirty="0"/>
              <a:t>Dependability</a:t>
            </a:r>
          </a:p>
          <a:p>
            <a:pPr lvl="1"/>
            <a:r>
              <a:rPr lang="en-AU" sz="1700" dirty="0"/>
              <a:t>Confirmability</a:t>
            </a:r>
          </a:p>
          <a:p>
            <a:r>
              <a:rPr lang="en-AU" sz="1700" dirty="0"/>
              <a:t>RE-AIM: reach, effectiveness, adoption, implementation, maintenance</a:t>
            </a:r>
          </a:p>
          <a:p>
            <a:pPr lvl="1"/>
            <a:endParaRPr lang="en-AU" sz="1700" dirty="0"/>
          </a:p>
          <a:p>
            <a:endParaRPr lang="en-AU" sz="1700" dirty="0"/>
          </a:p>
        </p:txBody>
      </p:sp>
    </p:spTree>
    <p:extLst>
      <p:ext uri="{BB962C8B-B14F-4D97-AF65-F5344CB8AC3E}">
        <p14:creationId xmlns:p14="http://schemas.microsoft.com/office/powerpoint/2010/main" val="2196945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8A620-38EF-CD7C-3047-88A5985E7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7D14E-A15A-EDFE-114B-00088C6B066C}"/>
              </a:ext>
            </a:extLst>
          </p:cNvPr>
          <p:cNvSpPr>
            <a:spLocks noGrp="1"/>
          </p:cNvSpPr>
          <p:nvPr>
            <p:ph type="title"/>
          </p:nvPr>
        </p:nvSpPr>
        <p:spPr>
          <a:xfrm>
            <a:off x="841248" y="256032"/>
            <a:ext cx="10506456" cy="1014984"/>
          </a:xfrm>
        </p:spPr>
        <p:txBody>
          <a:bodyPr anchor="b">
            <a:normAutofit/>
          </a:bodyPr>
          <a:lstStyle/>
          <a:p>
            <a:r>
              <a:rPr lang="en-AU" dirty="0"/>
              <a:t>Defining the problem space</a:t>
            </a:r>
          </a:p>
        </p:txBody>
      </p:sp>
      <p:graphicFrame>
        <p:nvGraphicFramePr>
          <p:cNvPr id="24" name="Content Placeholder 2">
            <a:extLst>
              <a:ext uri="{FF2B5EF4-FFF2-40B4-BE49-F238E27FC236}">
                <a16:creationId xmlns:a16="http://schemas.microsoft.com/office/drawing/2014/main" id="{98F5F57E-59EA-0723-127A-B88384E20B3C}"/>
              </a:ext>
            </a:extLst>
          </p:cNvPr>
          <p:cNvGraphicFramePr>
            <a:graphicFrameLocks noGrp="1"/>
          </p:cNvGraphicFramePr>
          <p:nvPr>
            <p:ph idx="1"/>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544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CE3D9A-709E-7E1B-4903-5233AAED769D}"/>
              </a:ext>
            </a:extLst>
          </p:cNvPr>
          <p:cNvSpPr>
            <a:spLocks noGrp="1"/>
          </p:cNvSpPr>
          <p:nvPr>
            <p:ph type="title"/>
          </p:nvPr>
        </p:nvSpPr>
        <p:spPr>
          <a:xfrm>
            <a:off x="761803" y="350196"/>
            <a:ext cx="4646904" cy="1624520"/>
          </a:xfrm>
        </p:spPr>
        <p:txBody>
          <a:bodyPr anchor="ctr">
            <a:normAutofit/>
          </a:bodyPr>
          <a:lstStyle/>
          <a:p>
            <a:r>
              <a:rPr lang="en-AU" sz="3700"/>
              <a:t>Solution space</a:t>
            </a:r>
            <a:endParaRPr lang="en-AU" sz="3700" dirty="0"/>
          </a:p>
        </p:txBody>
      </p:sp>
      <p:sp>
        <p:nvSpPr>
          <p:cNvPr id="3" name="Content Placeholder 2">
            <a:extLst>
              <a:ext uri="{FF2B5EF4-FFF2-40B4-BE49-F238E27FC236}">
                <a16:creationId xmlns:a16="http://schemas.microsoft.com/office/drawing/2014/main" id="{B27F6717-6817-EF6A-242F-58C482C09121}"/>
              </a:ext>
            </a:extLst>
          </p:cNvPr>
          <p:cNvSpPr>
            <a:spLocks noGrp="1"/>
          </p:cNvSpPr>
          <p:nvPr>
            <p:ph idx="1"/>
          </p:nvPr>
        </p:nvSpPr>
        <p:spPr>
          <a:xfrm>
            <a:off x="761802" y="2743200"/>
            <a:ext cx="4646905" cy="3613149"/>
          </a:xfrm>
        </p:spPr>
        <p:txBody>
          <a:bodyPr anchor="ctr">
            <a:normAutofit/>
          </a:bodyPr>
          <a:lstStyle/>
          <a:p>
            <a:pPr marL="0" indent="0">
              <a:buNone/>
            </a:pPr>
            <a:endParaRPr lang="en-AU" sz="2000" dirty="0"/>
          </a:p>
          <a:p>
            <a:pPr marL="514350" indent="-514350">
              <a:buFont typeface="+mj-lt"/>
              <a:buAutoNum type="arabicPeriod"/>
            </a:pPr>
            <a:r>
              <a:rPr lang="en-AU" sz="2000" dirty="0"/>
              <a:t>For effective solutions, we need to rethink our care system, starting with altering our perspective.</a:t>
            </a:r>
          </a:p>
          <a:p>
            <a:pPr marL="514350" indent="-514350">
              <a:buFont typeface="+mj-lt"/>
              <a:buAutoNum type="arabicPeriod"/>
            </a:pPr>
            <a:endParaRPr lang="en-AU" sz="2000" dirty="0"/>
          </a:p>
          <a:p>
            <a:pPr marL="514350" indent="-514350">
              <a:buFont typeface="+mj-lt"/>
              <a:buAutoNum type="arabicPeriod"/>
            </a:pPr>
            <a:r>
              <a:rPr lang="en-AU" sz="2000" dirty="0"/>
              <a:t>Implementing this new perspective requires us to develop capabilities and seize opportunities presented by "others" who are now involved in these viewpoints.</a:t>
            </a:r>
          </a:p>
          <a:p>
            <a:pPr marL="0" indent="0">
              <a:buNone/>
            </a:pPr>
            <a:endParaRPr lang="en-AU" sz="2000" dirty="0"/>
          </a:p>
          <a:p>
            <a:endParaRPr lang="en-AU" sz="2000" dirty="0"/>
          </a:p>
        </p:txBody>
      </p:sp>
      <p:pic>
        <p:nvPicPr>
          <p:cNvPr id="5" name="Picture 4" descr="A ladder in the desert">
            <a:extLst>
              <a:ext uri="{FF2B5EF4-FFF2-40B4-BE49-F238E27FC236}">
                <a16:creationId xmlns:a16="http://schemas.microsoft.com/office/drawing/2014/main" id="{8B5642DB-9D79-4D3F-00E0-2E3E2D27B204}"/>
              </a:ext>
            </a:extLst>
          </p:cNvPr>
          <p:cNvPicPr>
            <a:picLocks noChangeAspect="1"/>
          </p:cNvPicPr>
          <p:nvPr/>
        </p:nvPicPr>
        <p:blipFill rotWithShape="1">
          <a:blip r:embed="rId2"/>
          <a:srcRect l="26681" r="13918" b="-2"/>
          <a:stretch/>
        </p:blipFill>
        <p:spPr>
          <a:xfrm>
            <a:off x="6096000" y="1"/>
            <a:ext cx="6102825" cy="6858000"/>
          </a:xfrm>
          <a:prstGeom prst="rect">
            <a:avLst/>
          </a:prstGeom>
        </p:spPr>
      </p:pic>
    </p:spTree>
    <p:extLst>
      <p:ext uri="{BB962C8B-B14F-4D97-AF65-F5344CB8AC3E}">
        <p14:creationId xmlns:p14="http://schemas.microsoft.com/office/powerpoint/2010/main" val="325789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66722" y="586855"/>
            <a:ext cx="3201366" cy="3387497"/>
          </a:xfrm>
        </p:spPr>
        <p:txBody>
          <a:bodyPr anchor="b">
            <a:normAutofit/>
          </a:bodyPr>
          <a:lstStyle/>
          <a:p>
            <a:pPr algn="r"/>
            <a:r>
              <a:rPr lang="en-AU" sz="4000">
                <a:solidFill>
                  <a:srgbClr val="FFFFFF"/>
                </a:solidFill>
              </a:rPr>
              <a:t>Centre on the Developing Child</a:t>
            </a:r>
          </a:p>
        </p:txBody>
      </p:sp>
      <p:sp>
        <p:nvSpPr>
          <p:cNvPr id="3" name="Content Placeholder 2"/>
          <p:cNvSpPr>
            <a:spLocks noGrp="1"/>
          </p:cNvSpPr>
          <p:nvPr>
            <p:ph idx="1"/>
          </p:nvPr>
        </p:nvSpPr>
        <p:spPr>
          <a:xfrm>
            <a:off x="4810259" y="649480"/>
            <a:ext cx="6555347" cy="5546047"/>
          </a:xfrm>
        </p:spPr>
        <p:txBody>
          <a:bodyPr anchor="ctr">
            <a:normAutofit/>
          </a:bodyPr>
          <a:lstStyle/>
          <a:p>
            <a:pPr marL="0" indent="0">
              <a:buNone/>
            </a:pPr>
            <a:r>
              <a:rPr lang="en-AU" sz="2000" dirty="0"/>
              <a:t>Every system that touches the lives of children offers an opportunity strengthen the foundations and capacities that make lifelong healthy development possible. </a:t>
            </a:r>
          </a:p>
        </p:txBody>
      </p:sp>
    </p:spTree>
    <p:extLst>
      <p:ext uri="{BB962C8B-B14F-4D97-AF65-F5344CB8AC3E}">
        <p14:creationId xmlns:p14="http://schemas.microsoft.com/office/powerpoint/2010/main" val="501140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solidFill>
            <a:srgbClr val="FFFFFF">
              <a:alpha val="14999"/>
            </a:srgbClr>
          </a:solid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AU" sz="4000" b="1" dirty="0"/>
              <a:t>Locating wellbeing in Education and Teaching</a:t>
            </a:r>
            <a:r>
              <a:rPr lang="en-AU" sz="4000" dirty="0"/>
              <a:t> </a:t>
            </a:r>
          </a:p>
        </p:txBody>
      </p:sp>
      <p:sp>
        <p:nvSpPr>
          <p:cNvPr id="69635" name="Rectangle 3"/>
          <p:cNvSpPr>
            <a:spLocks noGrp="1" noChangeArrowheads="1"/>
          </p:cNvSpPr>
          <p:nvPr>
            <p:ph type="body" idx="1"/>
          </p:nvPr>
        </p:nvSpPr>
        <p:spPr/>
        <p:txBody>
          <a:bodyPr/>
          <a:lstStyle/>
          <a:p>
            <a:pPr marL="0" indent="0">
              <a:buNone/>
            </a:pPr>
            <a:r>
              <a:rPr lang="en-AU" dirty="0"/>
              <a:t>Australian schools systems are moving towards a more systematic and comprehensive recognition of the interrelationship between academic outcomes, wellbeing and personal development.</a:t>
            </a:r>
          </a:p>
          <a:p>
            <a:pPr marL="0" indent="0"/>
            <a:endParaRPr lang="en-AU" dirty="0"/>
          </a:p>
          <a:p>
            <a:pPr marL="0" indent="0">
              <a:buNone/>
            </a:pPr>
            <a:r>
              <a:rPr lang="en-AU" dirty="0"/>
              <a:t>Emery Cowen observed that it is possible to create “educational experiences that not only transmit knowledge, but do so in ways calibrated to advance wellness. Education’s potential, in this regard, has not yet sufficiently plumbed”.</a:t>
            </a:r>
          </a:p>
        </p:txBody>
      </p:sp>
    </p:spTree>
    <p:extLst>
      <p:ext uri="{BB962C8B-B14F-4D97-AF65-F5344CB8AC3E}">
        <p14:creationId xmlns:p14="http://schemas.microsoft.com/office/powerpoint/2010/main" val="612445886"/>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1ECD648CB61774A9051AE4B4FB02CDB" ma:contentTypeVersion="16" ma:contentTypeDescription="Vytvoří nový dokument" ma:contentTypeScope="" ma:versionID="04568f8cb0f1379c6cfc657103c76711">
  <xsd:schema xmlns:xsd="http://www.w3.org/2001/XMLSchema" xmlns:xs="http://www.w3.org/2001/XMLSchema" xmlns:p="http://schemas.microsoft.com/office/2006/metadata/properties" xmlns:ns2="eea104b8-b67f-4c86-ad43-4bd82d2b644e" xmlns:ns3="a44d61ca-6f2e-4137-a231-5dc448aa52ca" targetNamespace="http://schemas.microsoft.com/office/2006/metadata/properties" ma:root="true" ma:fieldsID="c66f5ca793c59eb2bae25ac6a11cebaa" ns2:_="" ns3:_="">
    <xsd:import namespace="eea104b8-b67f-4c86-ad43-4bd82d2b644e"/>
    <xsd:import namespace="a44d61ca-6f2e-4137-a231-5dc448aa52c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104b8-b67f-4c86-ad43-4bd82d2b644e"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6" nillable="true" ma:displayName="Taxonomy Catch All Column" ma:hidden="true" ma:list="{0198f69c-c408-4505-9c55-af72bfafc36d}" ma:internalName="TaxCatchAll" ma:showField="CatchAllData" ma:web="eea104b8-b67f-4c86-ad43-4bd82d2b64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4d61ca-6f2e-4137-a231-5dc448aa52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Značky obrázků"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44d61ca-6f2e-4137-a231-5dc448aa52ca">
      <Terms xmlns="http://schemas.microsoft.com/office/infopath/2007/PartnerControls"/>
    </lcf76f155ced4ddcb4097134ff3c332f>
    <TaxCatchAll xmlns="eea104b8-b67f-4c86-ad43-4bd82d2b644e" xsi:nil="true"/>
  </documentManagement>
</p:properties>
</file>

<file path=customXml/itemProps1.xml><?xml version="1.0" encoding="utf-8"?>
<ds:datastoreItem xmlns:ds="http://schemas.openxmlformats.org/officeDocument/2006/customXml" ds:itemID="{5B1AC674-12F8-4A1D-B1B3-922A566BE8FF}"/>
</file>

<file path=customXml/itemProps2.xml><?xml version="1.0" encoding="utf-8"?>
<ds:datastoreItem xmlns:ds="http://schemas.openxmlformats.org/officeDocument/2006/customXml" ds:itemID="{E0BEDD29-7914-4464-ADF2-36A6D182E6BF}"/>
</file>

<file path=customXml/itemProps3.xml><?xml version="1.0" encoding="utf-8"?>
<ds:datastoreItem xmlns:ds="http://schemas.openxmlformats.org/officeDocument/2006/customXml" ds:itemID="{D038C00E-8F3D-43E7-8BDD-DFD43B4B8E82}"/>
</file>

<file path=docMetadata/LabelInfo.xml><?xml version="1.0" encoding="utf-8"?>
<clbl:labelList xmlns:clbl="http://schemas.microsoft.com/office/2020/mipLabelMetadata">
  <clbl:label id="{82c514c1-a717-4087-be06-d40d2070ad52}" enabled="0" method="" siteId="{82c514c1-a717-4087-be06-d40d2070ad52}" removed="1"/>
</clbl:labelList>
</file>

<file path=docProps/app.xml><?xml version="1.0" encoding="utf-8"?>
<Properties xmlns="http://schemas.openxmlformats.org/officeDocument/2006/extended-properties" xmlns:vt="http://schemas.openxmlformats.org/officeDocument/2006/docPropsVTypes">
  <TotalTime>139</TotalTime>
  <Words>4020</Words>
  <Application>Microsoft Office PowerPoint</Application>
  <PresentationFormat>Widescreen</PresentationFormat>
  <Paragraphs>308</Paragraphs>
  <Slides>51</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51</vt:i4>
      </vt:variant>
    </vt:vector>
  </HeadingPairs>
  <TitlesOfParts>
    <vt:vector size="60" baseType="lpstr">
      <vt:lpstr>Aptos</vt:lpstr>
      <vt:lpstr>Aptos Display</vt:lpstr>
      <vt:lpstr>Arial</vt:lpstr>
      <vt:lpstr>Calibri</vt:lpstr>
      <vt:lpstr>Calibri Light</vt:lpstr>
      <vt:lpstr>Times New Roman</vt:lpstr>
      <vt:lpstr>Office Theme</vt:lpstr>
      <vt:lpstr>1_Office Theme</vt:lpstr>
      <vt:lpstr>2_Office Theme</vt:lpstr>
      <vt:lpstr>Preparation of teachers for their role in supporting mental health </vt:lpstr>
      <vt:lpstr>Acknowledgement of country </vt:lpstr>
      <vt:lpstr>Preparation of teachers for their role in supporting mental health</vt:lpstr>
      <vt:lpstr>The current context</vt:lpstr>
      <vt:lpstr>PowerPoint Presentation</vt:lpstr>
      <vt:lpstr>Defining the problem space</vt:lpstr>
      <vt:lpstr>Solution space</vt:lpstr>
      <vt:lpstr>Centre on the Developing Child</vt:lpstr>
      <vt:lpstr>Locating wellbeing in Education and Teaching </vt:lpstr>
      <vt:lpstr>Now for the challenging idea</vt:lpstr>
      <vt:lpstr>Capability Development – Lessons Learned</vt:lpstr>
      <vt:lpstr>The crux of the issue</vt:lpstr>
      <vt:lpstr>Strategies</vt:lpstr>
      <vt:lpstr>PowerPoint Presentation</vt:lpstr>
      <vt:lpstr>Turn key conditions for preparing teachers</vt:lpstr>
      <vt:lpstr>Enablers of change</vt:lpstr>
      <vt:lpstr>Considerations</vt:lpstr>
      <vt:lpstr>PowerPoint Presentation</vt:lpstr>
      <vt:lpstr>Take home message</vt:lpstr>
      <vt:lpstr>Background material</vt:lpstr>
      <vt:lpstr>What do we know: The contribution that teachers make to student outcomes?</vt:lpstr>
      <vt:lpstr>Identifying what matters (Hattie, 2003)</vt:lpstr>
      <vt:lpstr>PowerPoint Presentation</vt:lpstr>
      <vt:lpstr>Hattie (2003)</vt:lpstr>
      <vt:lpstr>WHAT IS EXPECTED: How do we represent this in practice?</vt:lpstr>
      <vt:lpstr>Responsibility of teachers</vt:lpstr>
      <vt:lpstr>PowerPoint Presentation</vt:lpstr>
      <vt:lpstr>Key part of teachers work that go to the goals of schooling </vt:lpstr>
      <vt:lpstr>Effective teaching may be a matter of:</vt:lpstr>
      <vt:lpstr>Why Prepare Teachers for mental health promotion?</vt:lpstr>
      <vt:lpstr>PowerPoint Presentation</vt:lpstr>
      <vt:lpstr>PowerPoint Presentation</vt:lpstr>
      <vt:lpstr>PowerPoint Presentation</vt:lpstr>
      <vt:lpstr>More than Sutton’s Law Other Reasons to Choose Schools</vt:lpstr>
      <vt:lpstr>Other Reasons to Choose Schools</vt:lpstr>
      <vt:lpstr>PowerPoint Presentation</vt:lpstr>
      <vt:lpstr>PowerPoint Presentation</vt:lpstr>
      <vt:lpstr>PowerPoint Presentation</vt:lpstr>
      <vt:lpstr>PowerPoint Presentation</vt:lpstr>
      <vt:lpstr>Evidence informed practice</vt:lpstr>
      <vt:lpstr>Schools best promote mental health when they: </vt:lpstr>
      <vt:lpstr>PowerPoint Presentation</vt:lpstr>
      <vt:lpstr>Schools best contribute to the prevention of mental illness when they</vt:lpstr>
      <vt:lpstr>PowerPoint Presentation</vt:lpstr>
      <vt:lpstr>Example of targeted capability development for MH promotion</vt:lpstr>
      <vt:lpstr>Case study</vt:lpstr>
      <vt:lpstr>Vision: In practice we …</vt:lpstr>
      <vt:lpstr>Shanker’s emerging questions</vt:lpstr>
      <vt:lpstr>Essential qualities of the helper </vt:lpstr>
      <vt:lpstr>Skills</vt:lpstr>
      <vt:lpstr>Candidate principles and metrics for establishing efficacious interventions for preparation of teachers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Gavin Hazel</dc:creator>
  <cp:lastModifiedBy>Gavin Hazel</cp:lastModifiedBy>
  <cp:revision>2</cp:revision>
  <dcterms:created xsi:type="dcterms:W3CDTF">2025-04-20T08:51:39Z</dcterms:created>
  <dcterms:modified xsi:type="dcterms:W3CDTF">2025-04-24T03:16:45Z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0x01010051ECD648CB61774A9051AE4B4FB02CDB</vt:lpwstr>
  </property>
</Properties>
</file>