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4"/>
  </p:sldMasterIdLst>
  <p:notesMasterIdLst>
    <p:notesMasterId r:id="rId40"/>
  </p:notesMasterIdLst>
  <p:handoutMasterIdLst>
    <p:handoutMasterId r:id="rId41"/>
  </p:handoutMasterIdLst>
  <p:sldIdLst>
    <p:sldId id="256" r:id="rId5"/>
    <p:sldId id="257" r:id="rId6"/>
    <p:sldId id="292" r:id="rId7"/>
    <p:sldId id="258" r:id="rId8"/>
    <p:sldId id="259" r:id="rId9"/>
    <p:sldId id="260" r:id="rId10"/>
    <p:sldId id="261" r:id="rId11"/>
    <p:sldId id="262" r:id="rId12"/>
    <p:sldId id="263" r:id="rId13"/>
    <p:sldId id="264" r:id="rId14"/>
    <p:sldId id="265" r:id="rId15"/>
    <p:sldId id="266" r:id="rId16"/>
    <p:sldId id="290" r:id="rId17"/>
    <p:sldId id="267" r:id="rId18"/>
    <p:sldId id="268" r:id="rId19"/>
    <p:sldId id="269" r:id="rId20"/>
    <p:sldId id="270" r:id="rId21"/>
    <p:sldId id="271" r:id="rId22"/>
    <p:sldId id="272" r:id="rId23"/>
    <p:sldId id="273" r:id="rId24"/>
    <p:sldId id="274" r:id="rId25"/>
    <p:sldId id="275" r:id="rId26"/>
    <p:sldId id="276" r:id="rId27"/>
    <p:sldId id="277" r:id="rId28"/>
    <p:sldId id="279" r:id="rId29"/>
    <p:sldId id="280" r:id="rId30"/>
    <p:sldId id="291" r:id="rId31"/>
    <p:sldId id="278" r:id="rId32"/>
    <p:sldId id="283" r:id="rId33"/>
    <p:sldId id="282" r:id="rId34"/>
    <p:sldId id="284" r:id="rId35"/>
    <p:sldId id="285" r:id="rId36"/>
    <p:sldId id="286" r:id="rId37"/>
    <p:sldId id="287" r:id="rId38"/>
    <p:sldId id="289" r:id="rId39"/>
  </p:sldIdLst>
  <p:sldSz cx="12192000" cy="6858000"/>
  <p:notesSz cx="6858000" cy="9144000"/>
  <p:defaultTextStyle>
    <a:defPPr>
      <a:defRPr lang="en-US"/>
    </a:defPPr>
    <a:lvl1pPr algn="l" rtl="0" fontAlgn="base">
      <a:spcBef>
        <a:spcPct val="0"/>
      </a:spcBef>
      <a:spcAft>
        <a:spcPct val="0"/>
      </a:spcAft>
      <a:defRPr sz="2400" kern="1200">
        <a:solidFill>
          <a:schemeClr val="tx1"/>
        </a:solidFill>
        <a:latin typeface="Tahoma" pitchFamily="34" charset="0"/>
        <a:ea typeface="+mn-ea"/>
        <a:cs typeface="+mn-cs"/>
      </a:defRPr>
    </a:lvl1pPr>
    <a:lvl2pPr marL="457200" algn="l" rtl="0" fontAlgn="base">
      <a:spcBef>
        <a:spcPct val="0"/>
      </a:spcBef>
      <a:spcAft>
        <a:spcPct val="0"/>
      </a:spcAft>
      <a:defRPr sz="2400" kern="1200">
        <a:solidFill>
          <a:schemeClr val="tx1"/>
        </a:solidFill>
        <a:latin typeface="Tahoma" pitchFamily="34" charset="0"/>
        <a:ea typeface="+mn-ea"/>
        <a:cs typeface="+mn-cs"/>
      </a:defRPr>
    </a:lvl2pPr>
    <a:lvl3pPr marL="914400" algn="l" rtl="0" fontAlgn="base">
      <a:spcBef>
        <a:spcPct val="0"/>
      </a:spcBef>
      <a:spcAft>
        <a:spcPct val="0"/>
      </a:spcAft>
      <a:defRPr sz="2400" kern="1200">
        <a:solidFill>
          <a:schemeClr val="tx1"/>
        </a:solidFill>
        <a:latin typeface="Tahoma" pitchFamily="34" charset="0"/>
        <a:ea typeface="+mn-ea"/>
        <a:cs typeface="+mn-cs"/>
      </a:defRPr>
    </a:lvl3pPr>
    <a:lvl4pPr marL="1371600" algn="l" rtl="0" fontAlgn="base">
      <a:spcBef>
        <a:spcPct val="0"/>
      </a:spcBef>
      <a:spcAft>
        <a:spcPct val="0"/>
      </a:spcAft>
      <a:defRPr sz="2400" kern="1200">
        <a:solidFill>
          <a:schemeClr val="tx1"/>
        </a:solidFill>
        <a:latin typeface="Tahoma" pitchFamily="34" charset="0"/>
        <a:ea typeface="+mn-ea"/>
        <a:cs typeface="+mn-cs"/>
      </a:defRPr>
    </a:lvl4pPr>
    <a:lvl5pPr marL="1828800" algn="l" rtl="0" fontAlgn="base">
      <a:spcBef>
        <a:spcPct val="0"/>
      </a:spcBef>
      <a:spcAft>
        <a:spcPct val="0"/>
      </a:spcAft>
      <a:defRPr sz="2400" kern="1200">
        <a:solidFill>
          <a:schemeClr val="tx1"/>
        </a:solidFill>
        <a:latin typeface="Tahoma" pitchFamily="34" charset="0"/>
        <a:ea typeface="+mn-ea"/>
        <a:cs typeface="+mn-cs"/>
      </a:defRPr>
    </a:lvl5pPr>
    <a:lvl6pPr marL="2286000" algn="l" defTabSz="914400" rtl="0" eaLnBrk="1" latinLnBrk="0" hangingPunct="1">
      <a:defRPr sz="2400" kern="1200">
        <a:solidFill>
          <a:schemeClr val="tx1"/>
        </a:solidFill>
        <a:latin typeface="Tahoma" pitchFamily="34" charset="0"/>
        <a:ea typeface="+mn-ea"/>
        <a:cs typeface="+mn-cs"/>
      </a:defRPr>
    </a:lvl6pPr>
    <a:lvl7pPr marL="2743200" algn="l" defTabSz="914400" rtl="0" eaLnBrk="1" latinLnBrk="0" hangingPunct="1">
      <a:defRPr sz="2400" kern="1200">
        <a:solidFill>
          <a:schemeClr val="tx1"/>
        </a:solidFill>
        <a:latin typeface="Tahoma" pitchFamily="34" charset="0"/>
        <a:ea typeface="+mn-ea"/>
        <a:cs typeface="+mn-cs"/>
      </a:defRPr>
    </a:lvl7pPr>
    <a:lvl8pPr marL="3200400" algn="l" defTabSz="914400" rtl="0" eaLnBrk="1" latinLnBrk="0" hangingPunct="1">
      <a:defRPr sz="2400" kern="1200">
        <a:solidFill>
          <a:schemeClr val="tx1"/>
        </a:solidFill>
        <a:latin typeface="Tahoma" pitchFamily="34" charset="0"/>
        <a:ea typeface="+mn-ea"/>
        <a:cs typeface="+mn-cs"/>
      </a:defRPr>
    </a:lvl8pPr>
    <a:lvl9pPr marL="3657600" algn="l" defTabSz="914400" rtl="0" eaLnBrk="1" latinLnBrk="0" hangingPunct="1">
      <a:defRPr sz="2400"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1120" userDrawn="1">
          <p15:clr>
            <a:srgbClr val="A4A3A4"/>
          </p15:clr>
        </p15:guide>
        <p15:guide id="2" orient="horz" pos="1272" userDrawn="1">
          <p15:clr>
            <a:srgbClr val="A4A3A4"/>
          </p15:clr>
        </p15:guide>
        <p15:guide id="3" orient="horz" pos="715" userDrawn="1">
          <p15:clr>
            <a:srgbClr val="A4A3A4"/>
          </p15:clr>
        </p15:guide>
        <p15:guide id="4" orient="horz" pos="3861" userDrawn="1">
          <p15:clr>
            <a:srgbClr val="A4A3A4"/>
          </p15:clr>
        </p15:guide>
        <p15:guide id="5" orient="horz" pos="3944" userDrawn="1">
          <p15:clr>
            <a:srgbClr val="A4A3A4"/>
          </p15:clr>
        </p15:guide>
        <p15:guide id="6" pos="428" userDrawn="1">
          <p15:clr>
            <a:srgbClr val="A4A3A4"/>
          </p15:clr>
        </p15:guide>
        <p15:guide id="7" pos="7224" userDrawn="1">
          <p15:clr>
            <a:srgbClr val="A4A3A4"/>
          </p15:clr>
        </p15:guide>
        <p15:guide id="8" pos="909" userDrawn="1">
          <p15:clr>
            <a:srgbClr val="A4A3A4"/>
          </p15:clr>
        </p15:guide>
        <p15:guide id="9" pos="3688" userDrawn="1">
          <p15:clr>
            <a:srgbClr val="A4A3A4"/>
          </p15:clr>
        </p15:guide>
        <p15:guide id="10" pos="39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DC"/>
    <a:srgbClr val="FF7300"/>
    <a:srgbClr val="9100DC"/>
    <a:srgbClr val="F01928"/>
    <a:srgbClr val="5AC8AF"/>
    <a:srgbClr val="00287D"/>
    <a:srgbClr val="9696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130" autoAdjust="0"/>
    <p:restoredTop sz="95768" autoAdjust="0"/>
  </p:normalViewPr>
  <p:slideViewPr>
    <p:cSldViewPr snapToGrid="0">
      <p:cViewPr varScale="1">
        <p:scale>
          <a:sx n="85" d="100"/>
          <a:sy n="85" d="100"/>
        </p:scale>
        <p:origin x="586" y="53"/>
      </p:cViewPr>
      <p:guideLst>
        <p:guide orient="horz" pos="1120"/>
        <p:guide orient="horz" pos="1272"/>
        <p:guide orient="horz" pos="715"/>
        <p:guide orient="horz" pos="3861"/>
        <p:guide orient="horz" pos="3944"/>
        <p:guide pos="428"/>
        <p:guide pos="7224"/>
        <p:guide pos="909"/>
        <p:guide pos="3688"/>
        <p:guide pos="3968"/>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56" d="100"/>
          <a:sy n="56" d="100"/>
        </p:scale>
        <p:origin x="1800"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cs-CZ" altLang="cs-CZ"/>
          </a:p>
        </p:txBody>
      </p:sp>
      <p:sp>
        <p:nvSpPr>
          <p:cNvPr id="100355"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cs-CZ" altLang="cs-CZ"/>
          </a:p>
        </p:txBody>
      </p:sp>
      <p:sp>
        <p:nvSpPr>
          <p:cNvPr id="100356"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cs-CZ" altLang="cs-CZ"/>
          </a:p>
        </p:txBody>
      </p:sp>
      <p:sp>
        <p:nvSpPr>
          <p:cNvPr id="100357"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C634D9CB-1186-4E97-85EF-EEFDD3E78B1E}" type="slidenum">
              <a:rPr lang="cs-CZ" altLang="cs-CZ"/>
              <a:pPr/>
              <a:t>‹#›</a:t>
            </a:fld>
            <a:endParaRPr lang="cs-CZ" altLang="cs-CZ"/>
          </a:p>
        </p:txBody>
      </p:sp>
    </p:spTree>
    <p:extLst>
      <p:ext uri="{BB962C8B-B14F-4D97-AF65-F5344CB8AC3E}">
        <p14:creationId xmlns:p14="http://schemas.microsoft.com/office/powerpoint/2010/main" val="1845144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cs-CZ" altLang="cs-CZ"/>
          </a:p>
        </p:txBody>
      </p:sp>
      <p:sp>
        <p:nvSpPr>
          <p:cNvPr id="10240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cs-CZ" altLang="cs-CZ"/>
          </a:p>
        </p:txBody>
      </p:sp>
      <p:sp>
        <p:nvSpPr>
          <p:cNvPr id="102404"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0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cs-CZ"/>
              <a:t>Klepnutím lze upravit styly předlohy textu.</a:t>
            </a:r>
          </a:p>
          <a:p>
            <a:pPr lvl="1"/>
            <a:r>
              <a:rPr lang="cs-CZ" altLang="cs-CZ"/>
              <a:t>Druhá úroveň</a:t>
            </a:r>
          </a:p>
          <a:p>
            <a:pPr lvl="2"/>
            <a:r>
              <a:rPr lang="cs-CZ" altLang="cs-CZ"/>
              <a:t>Třetí úroveň</a:t>
            </a:r>
          </a:p>
          <a:p>
            <a:pPr lvl="3"/>
            <a:r>
              <a:rPr lang="cs-CZ" altLang="cs-CZ"/>
              <a:t>Čtvrtá úroveň</a:t>
            </a:r>
          </a:p>
          <a:p>
            <a:pPr lvl="4"/>
            <a:r>
              <a:rPr lang="cs-CZ" altLang="cs-CZ"/>
              <a:t>Pátá úroveň</a:t>
            </a:r>
          </a:p>
        </p:txBody>
      </p:sp>
      <p:sp>
        <p:nvSpPr>
          <p:cNvPr id="10240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cs-CZ" altLang="cs-CZ"/>
          </a:p>
        </p:txBody>
      </p:sp>
      <p:sp>
        <p:nvSpPr>
          <p:cNvPr id="10240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061A6D36-8CFB-40FE-8D60-D2050488125D}" type="slidenum">
              <a:rPr lang="cs-CZ" altLang="cs-CZ"/>
              <a:pPr/>
              <a:t>‹#›</a:t>
            </a:fld>
            <a:endParaRPr lang="cs-CZ" altLang="cs-CZ"/>
          </a:p>
        </p:txBody>
      </p:sp>
    </p:spTree>
    <p:extLst>
      <p:ext uri="{BB962C8B-B14F-4D97-AF65-F5344CB8AC3E}">
        <p14:creationId xmlns:p14="http://schemas.microsoft.com/office/powerpoint/2010/main" val="13881114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Arial" charset="0"/>
        <a:ea typeface="+mn-ea"/>
        <a:cs typeface="+mn-cs"/>
      </a:defRPr>
    </a:lvl1pPr>
    <a:lvl2pPr marL="457200" algn="l" rtl="0" fontAlgn="base">
      <a:spcBef>
        <a:spcPct val="30000"/>
      </a:spcBef>
      <a:spcAft>
        <a:spcPct val="0"/>
      </a:spcAft>
      <a:defRPr kumimoji="1" sz="1200" kern="1200">
        <a:solidFill>
          <a:schemeClr val="tx1"/>
        </a:solidFill>
        <a:latin typeface="Arial" charset="0"/>
        <a:ea typeface="+mn-ea"/>
        <a:cs typeface="+mn-cs"/>
      </a:defRPr>
    </a:lvl2pPr>
    <a:lvl3pPr marL="914400" algn="l" rtl="0" fontAlgn="base">
      <a:spcBef>
        <a:spcPct val="30000"/>
      </a:spcBef>
      <a:spcAft>
        <a:spcPct val="0"/>
      </a:spcAft>
      <a:defRPr kumimoji="1" sz="1200" kern="1200">
        <a:solidFill>
          <a:schemeClr val="tx1"/>
        </a:solidFill>
        <a:latin typeface="Arial" charset="0"/>
        <a:ea typeface="+mn-ea"/>
        <a:cs typeface="+mn-cs"/>
      </a:defRPr>
    </a:lvl3pPr>
    <a:lvl4pPr marL="1371600" algn="l" rtl="0" fontAlgn="base">
      <a:spcBef>
        <a:spcPct val="30000"/>
      </a:spcBef>
      <a:spcAft>
        <a:spcPct val="0"/>
      </a:spcAft>
      <a:defRPr kumimoji="1" sz="1200" kern="1200">
        <a:solidFill>
          <a:schemeClr val="tx1"/>
        </a:solidFill>
        <a:latin typeface="Arial" charset="0"/>
        <a:ea typeface="+mn-ea"/>
        <a:cs typeface="+mn-cs"/>
      </a:defRPr>
    </a:lvl4pPr>
    <a:lvl5pPr marL="1828800" algn="l" rtl="0" fontAlgn="base">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Úvodní snímek">
    <p:spTree>
      <p:nvGrpSpPr>
        <p:cNvPr id="1" name=""/>
        <p:cNvGrpSpPr/>
        <p:nvPr/>
      </p:nvGrpSpPr>
      <p:grpSpPr>
        <a:xfrm>
          <a:off x="0" y="0"/>
          <a:ext cx="0" cy="0"/>
          <a:chOff x="0" y="0"/>
          <a:chExt cx="0" cy="0"/>
        </a:xfrm>
      </p:grpSpPr>
      <p:sp>
        <p:nvSpPr>
          <p:cNvPr id="4" name="Zástupný symbol pro číslo snímku 3">
            <a:extLst>
              <a:ext uri="{FF2B5EF4-FFF2-40B4-BE49-F238E27FC236}">
                <a16:creationId xmlns:a16="http://schemas.microsoft.com/office/drawing/2014/main" id="{F3A84368-F699-48A6-8383-4822D7F23BC4}"/>
              </a:ext>
            </a:extLst>
          </p:cNvPr>
          <p:cNvSpPr>
            <a:spLocks noGrp="1"/>
          </p:cNvSpPr>
          <p:nvPr>
            <p:ph type="sldNum" sz="quarter" idx="11"/>
          </p:nvPr>
        </p:nvSpPr>
        <p:spPr/>
        <p:txBody>
          <a:bodyPr/>
          <a:lstStyle/>
          <a:p>
            <a:fld id="{0DE708CC-0C3F-4567-9698-B54C0F35BD31}" type="slidenum">
              <a:rPr lang="cs-CZ" altLang="cs-CZ" noProof="0" smtClean="0"/>
              <a:pPr/>
              <a:t>‹#›</a:t>
            </a:fld>
            <a:endParaRPr lang="cs-CZ" altLang="cs-CZ" noProof="0" dirty="0"/>
          </a:p>
        </p:txBody>
      </p:sp>
      <p:sp>
        <p:nvSpPr>
          <p:cNvPr id="7" name="Nadpis 6">
            <a:extLst>
              <a:ext uri="{FF2B5EF4-FFF2-40B4-BE49-F238E27FC236}">
                <a16:creationId xmlns:a16="http://schemas.microsoft.com/office/drawing/2014/main" id="{322FA9F0-97E4-45C3-84A8-592F85A6A3A2}"/>
              </a:ext>
            </a:extLst>
          </p:cNvPr>
          <p:cNvSpPr>
            <a:spLocks noGrp="1"/>
          </p:cNvSpPr>
          <p:nvPr>
            <p:ph type="title" hasCustomPrompt="1"/>
          </p:nvPr>
        </p:nvSpPr>
        <p:spPr>
          <a:xfrm>
            <a:off x="398502" y="2900365"/>
            <a:ext cx="11361600" cy="1171580"/>
          </a:xfrm>
        </p:spPr>
        <p:txBody>
          <a:bodyPr anchor="t"/>
          <a:lstStyle>
            <a:lvl1pPr algn="l">
              <a:lnSpc>
                <a:spcPts val="4400"/>
              </a:lnSpc>
              <a:defRPr sz="4400"/>
            </a:lvl1pPr>
          </a:lstStyle>
          <a:p>
            <a:r>
              <a:rPr lang="cs-CZ" dirty="0"/>
              <a:t>Kliknutím vložíte nadpis</a:t>
            </a:r>
            <a:endParaRPr lang="cs-CZ" noProof="0" dirty="0"/>
          </a:p>
        </p:txBody>
      </p:sp>
      <p:sp>
        <p:nvSpPr>
          <p:cNvPr id="8" name="Podnadpis 2"/>
          <p:cNvSpPr>
            <a:spLocks noGrp="1"/>
          </p:cNvSpPr>
          <p:nvPr>
            <p:ph type="subTitle" idx="1" hasCustomPrompt="1"/>
          </p:nvPr>
        </p:nvSpPr>
        <p:spPr>
          <a:xfrm>
            <a:off x="398502" y="4116402"/>
            <a:ext cx="11361600" cy="698497"/>
          </a:xfrm>
        </p:spPr>
        <p:txBody>
          <a:bodyPr anchor="t"/>
          <a:lstStyle>
            <a:lvl1pPr marL="0" indent="0" algn="l">
              <a:buNone/>
              <a:defRPr lang="cs-CZ" sz="2400" b="0" dirty="0">
                <a:solidFill>
                  <a:schemeClr val="tx1"/>
                </a:solidFill>
                <a:latin typeface="+mj-lt"/>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cs-CZ" noProof="0" dirty="0"/>
              <a:t>Kliknutím vložíte podnadpis</a:t>
            </a:r>
          </a:p>
        </p:txBody>
      </p:sp>
      <p:pic>
        <p:nvPicPr>
          <p:cNvPr id="9" name="Obrázek 8">
            <a:extLst>
              <a:ext uri="{FF2B5EF4-FFF2-40B4-BE49-F238E27FC236}">
                <a16:creationId xmlns:a16="http://schemas.microsoft.com/office/drawing/2014/main" id="{1D911E5E-6197-7848-99A5-8C8627D11E8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4000" y="414000"/>
            <a:ext cx="1546942" cy="1060263"/>
          </a:xfrm>
          <a:prstGeom prst="rect">
            <a:avLst/>
          </a:prstGeom>
        </p:spPr>
      </p:pic>
    </p:spTree>
    <p:extLst>
      <p:ext uri="{BB962C8B-B14F-4D97-AF65-F5344CB8AC3E}">
        <p14:creationId xmlns:p14="http://schemas.microsoft.com/office/powerpoint/2010/main" val="935384140"/>
      </p:ext>
    </p:extLst>
  </p:cSld>
  <p:clrMapOvr>
    <a:masterClrMapping/>
  </p:clrMapOvr>
  <p:extLst>
    <p:ext uri="{DCECCB84-F9BA-43D5-87BE-67443E8EF086}">
      <p15:sldGuideLst xmlns:p15="http://schemas.microsoft.com/office/powerpoint/2012/main">
        <p15:guide id="1" orient="horz" pos="2432" userDrawn="1">
          <p15:clr>
            <a:srgbClr val="FBAE40"/>
          </p15:clr>
        </p15:guide>
        <p15:guide id="2" pos="23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brázky, text - dva sloupce">
    <p:spTree>
      <p:nvGrpSpPr>
        <p:cNvPr id="1" name=""/>
        <p:cNvGrpSpPr/>
        <p:nvPr/>
      </p:nvGrpSpPr>
      <p:grpSpPr>
        <a:xfrm>
          <a:off x="0" y="0"/>
          <a:ext cx="0" cy="0"/>
          <a:chOff x="0" y="0"/>
          <a:chExt cx="0" cy="0"/>
        </a:xfrm>
      </p:grpSpPr>
      <p:sp>
        <p:nvSpPr>
          <p:cNvPr id="12" name="Zástupný symbol pro obsah 12">
            <a:extLst>
              <a:ext uri="{FF2B5EF4-FFF2-40B4-BE49-F238E27FC236}">
                <a16:creationId xmlns:a16="http://schemas.microsoft.com/office/drawing/2014/main" id="{9622FDD6-5C71-4DE9-BFBE-6443A2855E5C}"/>
              </a:ext>
            </a:extLst>
          </p:cNvPr>
          <p:cNvSpPr>
            <a:spLocks noGrp="1"/>
          </p:cNvSpPr>
          <p:nvPr>
            <p:ph sz="quarter" idx="24" hasCustomPrompt="1"/>
          </p:nvPr>
        </p:nvSpPr>
        <p:spPr>
          <a:xfrm>
            <a:off x="719997" y="718712"/>
            <a:ext cx="5220001" cy="3204001"/>
          </a:xfrm>
        </p:spPr>
        <p:txBody>
          <a:bodyPr/>
          <a:lstStyle>
            <a:lvl1pPr algn="l">
              <a:defRPr/>
            </a:lvl1pPr>
          </a:lstStyle>
          <a:p>
            <a:pPr lvl="0"/>
            <a:r>
              <a:rPr lang="cs-CZ" noProof="0" dirty="0"/>
              <a:t>Kliknutím vložíte text</a:t>
            </a:r>
          </a:p>
        </p:txBody>
      </p:sp>
      <p:sp>
        <p:nvSpPr>
          <p:cNvPr id="3" name="Zástupný symbol pro číslo snímku 2"/>
          <p:cNvSpPr>
            <a:spLocks noGrp="1"/>
          </p:cNvSpPr>
          <p:nvPr>
            <p:ph type="sldNum" sz="quarter" idx="11"/>
          </p:nvPr>
        </p:nvSpPr>
        <p:spPr/>
        <p:txBody>
          <a:bodyPr/>
          <a:lstStyle>
            <a:lvl1pPr>
              <a:defRPr/>
            </a:lvl1pPr>
          </a:lstStyle>
          <a:p>
            <a:fld id="{D6D6C118-631F-4A80-9886-907009361577}" type="slidenum">
              <a:rPr lang="cs-CZ" altLang="cs-CZ"/>
              <a:pPr/>
              <a:t>‹#›</a:t>
            </a:fld>
            <a:endParaRPr lang="cs-CZ" altLang="cs-CZ" dirty="0"/>
          </a:p>
        </p:txBody>
      </p:sp>
      <p:sp>
        <p:nvSpPr>
          <p:cNvPr id="9" name="Zástupný symbol pro text 5">
            <a:extLst>
              <a:ext uri="{FF2B5EF4-FFF2-40B4-BE49-F238E27FC236}">
                <a16:creationId xmlns:a16="http://schemas.microsoft.com/office/drawing/2014/main" id="{8D903DEB-B441-46DB-8462-2640DC8DB3E8}"/>
              </a:ext>
            </a:extLst>
          </p:cNvPr>
          <p:cNvSpPr>
            <a:spLocks noGrp="1"/>
          </p:cNvSpPr>
          <p:nvPr>
            <p:ph type="body" sz="quarter" idx="13" hasCustomPrompt="1"/>
          </p:nvPr>
        </p:nvSpPr>
        <p:spPr>
          <a:xfrm>
            <a:off x="719999" y="4500000"/>
            <a:ext cx="5220000" cy="1331998"/>
          </a:xfrm>
        </p:spPr>
        <p:txBody>
          <a:bodyPr lIns="0" tIns="0" rIns="0" bIns="0" numCol="1" spcCol="324000">
            <a:noAutofit/>
          </a:bodyPr>
          <a:lstStyle>
            <a:lvl1pPr algn="l">
              <a:lnSpc>
                <a:spcPts val="1800"/>
              </a:lnSpc>
              <a:defRPr sz="1500" b="0">
                <a:solidFill>
                  <a:schemeClr val="tx1"/>
                </a:solidFill>
              </a:defRPr>
            </a:lvl1pPr>
            <a:lvl2pPr algn="l">
              <a:defRPr u="none"/>
            </a:lvl2pPr>
            <a:lvl3pPr algn="l">
              <a:defRPr>
                <a:latin typeface="+mn-lt"/>
              </a:defRPr>
            </a:lvl3pPr>
            <a:lvl4pPr algn="l">
              <a:defRPr/>
            </a:lvl4pPr>
            <a:lvl5pPr algn="l">
              <a:defRPr/>
            </a:lvl5pPr>
          </a:lstStyle>
          <a:p>
            <a:pPr lvl="0"/>
            <a:r>
              <a:rPr lang="cs-CZ" noProof="0" dirty="0"/>
              <a:t>Kliknutím vložíte text</a:t>
            </a:r>
          </a:p>
        </p:txBody>
      </p:sp>
      <p:sp>
        <p:nvSpPr>
          <p:cNvPr id="11" name="Zástupný symbol pro text 13">
            <a:extLst>
              <a:ext uri="{FF2B5EF4-FFF2-40B4-BE49-F238E27FC236}">
                <a16:creationId xmlns:a16="http://schemas.microsoft.com/office/drawing/2014/main" id="{66F1D7B9-D1BE-446E-87CA-6AD81AFA8389}"/>
              </a:ext>
            </a:extLst>
          </p:cNvPr>
          <p:cNvSpPr>
            <a:spLocks noGrp="1"/>
          </p:cNvSpPr>
          <p:nvPr>
            <p:ph type="body" sz="quarter" idx="19" hasCustomPrompt="1"/>
          </p:nvPr>
        </p:nvSpPr>
        <p:spPr>
          <a:xfrm>
            <a:off x="720724" y="4068000"/>
            <a:ext cx="5220000" cy="360000"/>
          </a:xfrm>
        </p:spPr>
        <p:txBody>
          <a:bodyPr/>
          <a:lstStyle>
            <a:lvl1pPr algn="l">
              <a:lnSpc>
                <a:spcPts val="1100"/>
              </a:lnSpc>
              <a:defRPr sz="1100" b="1"/>
            </a:lvl1pPr>
          </a:lstStyle>
          <a:p>
            <a:pPr lvl="0"/>
            <a:r>
              <a:rPr lang="cs-CZ" noProof="0" dirty="0"/>
              <a:t>Kliknutím vložíte text</a:t>
            </a:r>
          </a:p>
        </p:txBody>
      </p:sp>
      <p:sp>
        <p:nvSpPr>
          <p:cNvPr id="13" name="Zástupný symbol pro text 5">
            <a:extLst>
              <a:ext uri="{FF2B5EF4-FFF2-40B4-BE49-F238E27FC236}">
                <a16:creationId xmlns:a16="http://schemas.microsoft.com/office/drawing/2014/main" id="{3947EF07-8AF7-4904-8565-F5D81E4282DE}"/>
              </a:ext>
            </a:extLst>
          </p:cNvPr>
          <p:cNvSpPr>
            <a:spLocks noGrp="1"/>
          </p:cNvSpPr>
          <p:nvPr>
            <p:ph type="body" sz="quarter" idx="20" hasCustomPrompt="1"/>
          </p:nvPr>
        </p:nvSpPr>
        <p:spPr>
          <a:xfrm>
            <a:off x="6251278" y="4500000"/>
            <a:ext cx="5220000" cy="1331998"/>
          </a:xfrm>
        </p:spPr>
        <p:txBody>
          <a:bodyPr lIns="0" tIns="0" rIns="0" bIns="0" numCol="1" spcCol="324000">
            <a:noAutofit/>
          </a:bodyPr>
          <a:lstStyle>
            <a:lvl1pPr algn="l">
              <a:lnSpc>
                <a:spcPts val="1800"/>
              </a:lnSpc>
              <a:defRPr sz="1500" b="0">
                <a:solidFill>
                  <a:schemeClr val="tx1"/>
                </a:solidFill>
              </a:defRPr>
            </a:lvl1pPr>
            <a:lvl2pPr algn="l">
              <a:defRPr u="none"/>
            </a:lvl2pPr>
            <a:lvl3pPr algn="l">
              <a:defRPr>
                <a:latin typeface="+mn-lt"/>
              </a:defRPr>
            </a:lvl3pPr>
            <a:lvl4pPr algn="l">
              <a:defRPr/>
            </a:lvl4pPr>
            <a:lvl5pPr algn="l">
              <a:defRPr/>
            </a:lvl5pPr>
          </a:lstStyle>
          <a:p>
            <a:pPr lvl="0"/>
            <a:r>
              <a:rPr lang="cs-CZ" noProof="0" dirty="0"/>
              <a:t>Kliknutím vložíte text</a:t>
            </a:r>
          </a:p>
        </p:txBody>
      </p:sp>
      <p:sp>
        <p:nvSpPr>
          <p:cNvPr id="15" name="Zástupný symbol pro text 13">
            <a:extLst>
              <a:ext uri="{FF2B5EF4-FFF2-40B4-BE49-F238E27FC236}">
                <a16:creationId xmlns:a16="http://schemas.microsoft.com/office/drawing/2014/main" id="{334B9440-7A06-4BF8-9532-C11248171B0C}"/>
              </a:ext>
            </a:extLst>
          </p:cNvPr>
          <p:cNvSpPr>
            <a:spLocks noGrp="1"/>
          </p:cNvSpPr>
          <p:nvPr>
            <p:ph type="body" sz="quarter" idx="22" hasCustomPrompt="1"/>
          </p:nvPr>
        </p:nvSpPr>
        <p:spPr>
          <a:xfrm>
            <a:off x="6252003" y="4068000"/>
            <a:ext cx="5220000" cy="360000"/>
          </a:xfrm>
        </p:spPr>
        <p:txBody>
          <a:bodyPr/>
          <a:lstStyle>
            <a:lvl1pPr algn="l">
              <a:lnSpc>
                <a:spcPts val="1100"/>
              </a:lnSpc>
              <a:defRPr sz="1100" b="1"/>
            </a:lvl1pPr>
          </a:lstStyle>
          <a:p>
            <a:pPr lvl="0"/>
            <a:r>
              <a:rPr lang="cs-CZ" noProof="0" dirty="0"/>
              <a:t>Kliknutím vložíte text</a:t>
            </a:r>
          </a:p>
        </p:txBody>
      </p:sp>
      <p:sp>
        <p:nvSpPr>
          <p:cNvPr id="17" name="Zástupný symbol pro obsah 12">
            <a:extLst>
              <a:ext uri="{FF2B5EF4-FFF2-40B4-BE49-F238E27FC236}">
                <a16:creationId xmlns:a16="http://schemas.microsoft.com/office/drawing/2014/main" id="{263AA377-982D-4CA3-B9BD-C61AF6524812}"/>
              </a:ext>
            </a:extLst>
          </p:cNvPr>
          <p:cNvSpPr>
            <a:spLocks noGrp="1"/>
          </p:cNvSpPr>
          <p:nvPr>
            <p:ph sz="quarter" idx="25" hasCustomPrompt="1"/>
          </p:nvPr>
        </p:nvSpPr>
        <p:spPr>
          <a:xfrm>
            <a:off x="6251278" y="718712"/>
            <a:ext cx="5220001" cy="3204001"/>
          </a:xfrm>
        </p:spPr>
        <p:txBody>
          <a:bodyPr/>
          <a:lstStyle>
            <a:lvl1pPr algn="l">
              <a:defRPr/>
            </a:lvl1pPr>
          </a:lstStyle>
          <a:p>
            <a:pPr lvl="0"/>
            <a:r>
              <a:rPr lang="cs-CZ" noProof="0" dirty="0"/>
              <a:t>Kliknutím vložíte text</a:t>
            </a:r>
          </a:p>
        </p:txBody>
      </p:sp>
      <p:pic>
        <p:nvPicPr>
          <p:cNvPr id="16" name="Obrázek 8">
            <a:extLst>
              <a:ext uri="{FF2B5EF4-FFF2-40B4-BE49-F238E27FC236}">
                <a16:creationId xmlns:a16="http://schemas.microsoft.com/office/drawing/2014/main" id="{A9039D6B-799E-F449-83E9-C13BAA09AF7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7341" cy="594470"/>
          </a:xfrm>
          <a:prstGeom prst="rect">
            <a:avLst/>
          </a:prstGeom>
        </p:spPr>
      </p:pic>
    </p:spTree>
    <p:extLst>
      <p:ext uri="{BB962C8B-B14F-4D97-AF65-F5344CB8AC3E}">
        <p14:creationId xmlns:p14="http://schemas.microsoft.com/office/powerpoint/2010/main" val="1722986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rázdný">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lvl1pPr>
              <a:defRPr/>
            </a:lvl1pPr>
          </a:lstStyle>
          <a:p>
            <a:fld id="{D6D6C118-631F-4A80-9886-907009361577}" type="slidenum">
              <a:rPr lang="cs-CZ" altLang="cs-CZ"/>
              <a:pPr/>
              <a:t>‹#›</a:t>
            </a:fld>
            <a:endParaRPr lang="cs-CZ" altLang="cs-CZ" dirty="0"/>
          </a:p>
        </p:txBody>
      </p:sp>
      <p:pic>
        <p:nvPicPr>
          <p:cNvPr id="6" name="Obrázek 8">
            <a:extLst>
              <a:ext uri="{FF2B5EF4-FFF2-40B4-BE49-F238E27FC236}">
                <a16:creationId xmlns:a16="http://schemas.microsoft.com/office/drawing/2014/main" id="{E49E2218-4CCF-BC44-930E-B31D9BFD897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7341" cy="594470"/>
          </a:xfrm>
          <a:prstGeom prst="rect">
            <a:avLst/>
          </a:prstGeom>
        </p:spPr>
      </p:pic>
    </p:spTree>
    <p:extLst>
      <p:ext uri="{BB962C8B-B14F-4D97-AF65-F5344CB8AC3E}">
        <p14:creationId xmlns:p14="http://schemas.microsoft.com/office/powerpoint/2010/main" val="723890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Rozdělovník (alternativní) 1">
    <p:spTree>
      <p:nvGrpSpPr>
        <p:cNvPr id="1" name=""/>
        <p:cNvGrpSpPr/>
        <p:nvPr/>
      </p:nvGrpSpPr>
      <p:grpSpPr>
        <a:xfrm>
          <a:off x="0" y="0"/>
          <a:ext cx="0" cy="0"/>
          <a:chOff x="0" y="0"/>
          <a:chExt cx="0" cy="0"/>
        </a:xfrm>
      </p:grpSpPr>
      <p:sp>
        <p:nvSpPr>
          <p:cNvPr id="4" name="Zástupný symbol pro číslo snímku 3">
            <a:extLst>
              <a:ext uri="{FF2B5EF4-FFF2-40B4-BE49-F238E27FC236}">
                <a16:creationId xmlns:a16="http://schemas.microsoft.com/office/drawing/2014/main" id="{F3A84368-F699-48A6-8383-4822D7F23BC4}"/>
              </a:ext>
            </a:extLst>
          </p:cNvPr>
          <p:cNvSpPr>
            <a:spLocks noGrp="1"/>
          </p:cNvSpPr>
          <p:nvPr>
            <p:ph type="sldNum" sz="quarter" idx="11"/>
          </p:nvPr>
        </p:nvSpPr>
        <p:spPr/>
        <p:txBody>
          <a:bodyPr/>
          <a:lstStyle/>
          <a:p>
            <a:fld id="{0DE708CC-0C3F-4567-9698-B54C0F35BD31}" type="slidenum">
              <a:rPr lang="cs-CZ" altLang="cs-CZ" noProof="0" smtClean="0"/>
              <a:pPr/>
              <a:t>‹#›</a:t>
            </a:fld>
            <a:endParaRPr lang="cs-CZ" altLang="cs-CZ" noProof="0" dirty="0"/>
          </a:p>
        </p:txBody>
      </p:sp>
      <p:sp>
        <p:nvSpPr>
          <p:cNvPr id="11" name="Nadpis 6">
            <a:extLst>
              <a:ext uri="{FF2B5EF4-FFF2-40B4-BE49-F238E27FC236}">
                <a16:creationId xmlns:a16="http://schemas.microsoft.com/office/drawing/2014/main" id="{210CF170-3CE8-4094-B136-F821606CD84B}"/>
              </a:ext>
            </a:extLst>
          </p:cNvPr>
          <p:cNvSpPr>
            <a:spLocks noGrp="1"/>
          </p:cNvSpPr>
          <p:nvPr>
            <p:ph type="title" hasCustomPrompt="1"/>
          </p:nvPr>
        </p:nvSpPr>
        <p:spPr>
          <a:xfrm>
            <a:off x="398502" y="2900365"/>
            <a:ext cx="5246518" cy="1171580"/>
          </a:xfrm>
        </p:spPr>
        <p:txBody>
          <a:bodyPr anchor="t"/>
          <a:lstStyle>
            <a:lvl1pPr algn="l">
              <a:lnSpc>
                <a:spcPts val="4400"/>
              </a:lnSpc>
              <a:defRPr sz="4400">
                <a:solidFill>
                  <a:srgbClr val="0000DC"/>
                </a:solidFill>
              </a:defRPr>
            </a:lvl1pPr>
          </a:lstStyle>
          <a:p>
            <a:r>
              <a:rPr lang="cs-CZ" dirty="0"/>
              <a:t>Kliknutím vložíte nadpis</a:t>
            </a:r>
          </a:p>
        </p:txBody>
      </p:sp>
      <p:sp>
        <p:nvSpPr>
          <p:cNvPr id="12" name="Podnadpis 2">
            <a:extLst>
              <a:ext uri="{FF2B5EF4-FFF2-40B4-BE49-F238E27FC236}">
                <a16:creationId xmlns:a16="http://schemas.microsoft.com/office/drawing/2014/main" id="{F805DFF4-9876-466D-A663-D549EEF8195A}"/>
              </a:ext>
            </a:extLst>
          </p:cNvPr>
          <p:cNvSpPr>
            <a:spLocks noGrp="1"/>
          </p:cNvSpPr>
          <p:nvPr>
            <p:ph type="subTitle" idx="1" hasCustomPrompt="1"/>
          </p:nvPr>
        </p:nvSpPr>
        <p:spPr>
          <a:xfrm>
            <a:off x="398502" y="4116402"/>
            <a:ext cx="5246518" cy="698497"/>
          </a:xfrm>
        </p:spPr>
        <p:txBody>
          <a:bodyPr anchor="t"/>
          <a:lstStyle>
            <a:lvl1pPr marL="0" indent="0" algn="l">
              <a:buNone/>
              <a:defRPr lang="cs-CZ" sz="2400" b="0" dirty="0">
                <a:solidFill>
                  <a:srgbClr val="0000DC"/>
                </a:solidFill>
                <a:latin typeface="+mj-lt"/>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cs-CZ" noProof="0" dirty="0"/>
              <a:t>Kliknutím vložíte podnadpis</a:t>
            </a:r>
          </a:p>
        </p:txBody>
      </p:sp>
      <p:sp>
        <p:nvSpPr>
          <p:cNvPr id="9" name="Zástupný symbol pro obrázek 7">
            <a:extLst>
              <a:ext uri="{FF2B5EF4-FFF2-40B4-BE49-F238E27FC236}">
                <a16:creationId xmlns:a16="http://schemas.microsoft.com/office/drawing/2014/main" id="{80C21443-92BF-4BF1-9C61-FDB664DC7964}"/>
              </a:ext>
            </a:extLst>
          </p:cNvPr>
          <p:cNvSpPr>
            <a:spLocks noGrp="1"/>
          </p:cNvSpPr>
          <p:nvPr>
            <p:ph type="pic" sz="quarter" idx="12" hasCustomPrompt="1"/>
          </p:nvPr>
        </p:nvSpPr>
        <p:spPr>
          <a:xfrm>
            <a:off x="6096000" y="0"/>
            <a:ext cx="6096000" cy="6857999"/>
          </a:xfrm>
        </p:spPr>
        <p:txBody>
          <a:bodyPr anchor="ctr"/>
          <a:lstStyle>
            <a:lvl1pPr algn="ctr">
              <a:defRPr>
                <a:solidFill>
                  <a:srgbClr val="0000DC"/>
                </a:solidFill>
              </a:defRPr>
            </a:lvl1pPr>
          </a:lstStyle>
          <a:p>
            <a:r>
              <a:rPr lang="cs-CZ" dirty="0"/>
              <a:t>Kliknutím na ikonu vložíte obrázek</a:t>
            </a:r>
          </a:p>
        </p:txBody>
      </p:sp>
      <p:pic>
        <p:nvPicPr>
          <p:cNvPr id="10" name="Obrázek 8">
            <a:extLst>
              <a:ext uri="{FF2B5EF4-FFF2-40B4-BE49-F238E27FC236}">
                <a16:creationId xmlns:a16="http://schemas.microsoft.com/office/drawing/2014/main" id="{DD6941B3-7740-5745-9EAD-9C3115979A6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4000" y="414000"/>
            <a:ext cx="1546942" cy="1060263"/>
          </a:xfrm>
          <a:prstGeom prst="rect">
            <a:avLst/>
          </a:prstGeom>
        </p:spPr>
      </p:pic>
    </p:spTree>
    <p:extLst>
      <p:ext uri="{BB962C8B-B14F-4D97-AF65-F5344CB8AC3E}">
        <p14:creationId xmlns:p14="http://schemas.microsoft.com/office/powerpoint/2010/main" val="2158127259"/>
      </p:ext>
    </p:extLst>
  </p:cSld>
  <p:clrMapOvr>
    <a:masterClrMapping/>
  </p:clrMapOvr>
  <p:extLst>
    <p:ext uri="{DCECCB84-F9BA-43D5-87BE-67443E8EF086}">
      <p15:sldGuideLst xmlns:p15="http://schemas.microsoft.com/office/powerpoint/2012/main">
        <p15:guide id="1" orient="horz" pos="2432">
          <p15:clr>
            <a:srgbClr val="FBAE40"/>
          </p15:clr>
        </p15:guide>
        <p15:guide id="2" pos="23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Úvodní snímek - inverzní">
    <p:bg>
      <p:bgPr>
        <a:solidFill>
          <a:srgbClr val="FF7300"/>
        </a:solidFill>
        <a:effectLst/>
      </p:bgPr>
    </p:bg>
    <p:spTree>
      <p:nvGrpSpPr>
        <p:cNvPr id="1" name=""/>
        <p:cNvGrpSpPr/>
        <p:nvPr/>
      </p:nvGrpSpPr>
      <p:grpSpPr>
        <a:xfrm>
          <a:off x="0" y="0"/>
          <a:ext cx="0" cy="0"/>
          <a:chOff x="0" y="0"/>
          <a:chExt cx="0" cy="0"/>
        </a:xfrm>
      </p:grpSpPr>
      <p:sp>
        <p:nvSpPr>
          <p:cNvPr id="4" name="Zástupný symbol pro číslo snímku 3">
            <a:extLst>
              <a:ext uri="{FF2B5EF4-FFF2-40B4-BE49-F238E27FC236}">
                <a16:creationId xmlns:a16="http://schemas.microsoft.com/office/drawing/2014/main" id="{F3A84368-F699-48A6-8383-4822D7F23BC4}"/>
              </a:ext>
            </a:extLst>
          </p:cNvPr>
          <p:cNvSpPr>
            <a:spLocks noGrp="1"/>
          </p:cNvSpPr>
          <p:nvPr>
            <p:ph type="sldNum" sz="quarter" idx="11"/>
          </p:nvPr>
        </p:nvSpPr>
        <p:spPr/>
        <p:txBody>
          <a:bodyPr/>
          <a:lstStyle>
            <a:lvl1pPr>
              <a:defRPr>
                <a:solidFill>
                  <a:schemeClr val="bg1"/>
                </a:solidFill>
              </a:defRPr>
            </a:lvl1pPr>
          </a:lstStyle>
          <a:p>
            <a:fld id="{0DE708CC-0C3F-4567-9698-B54C0F35BD31}" type="slidenum">
              <a:rPr lang="cs-CZ" altLang="cs-CZ" smtClean="0"/>
              <a:pPr/>
              <a:t>‹#›</a:t>
            </a:fld>
            <a:endParaRPr lang="cs-CZ" altLang="cs-CZ" dirty="0"/>
          </a:p>
        </p:txBody>
      </p:sp>
      <p:sp>
        <p:nvSpPr>
          <p:cNvPr id="7" name="Nadpis 6">
            <a:extLst>
              <a:ext uri="{FF2B5EF4-FFF2-40B4-BE49-F238E27FC236}">
                <a16:creationId xmlns:a16="http://schemas.microsoft.com/office/drawing/2014/main" id="{322FA9F0-97E4-45C3-84A8-592F85A6A3A2}"/>
              </a:ext>
            </a:extLst>
          </p:cNvPr>
          <p:cNvSpPr>
            <a:spLocks noGrp="1"/>
          </p:cNvSpPr>
          <p:nvPr>
            <p:ph type="title" hasCustomPrompt="1"/>
          </p:nvPr>
        </p:nvSpPr>
        <p:spPr>
          <a:xfrm>
            <a:off x="398502" y="2900365"/>
            <a:ext cx="11361600" cy="1171580"/>
          </a:xfrm>
        </p:spPr>
        <p:txBody>
          <a:bodyPr anchor="t"/>
          <a:lstStyle>
            <a:lvl1pPr algn="l">
              <a:lnSpc>
                <a:spcPts val="4400"/>
              </a:lnSpc>
              <a:defRPr sz="4400">
                <a:solidFill>
                  <a:schemeClr val="bg1"/>
                </a:solidFill>
              </a:defRPr>
            </a:lvl1pPr>
          </a:lstStyle>
          <a:p>
            <a:r>
              <a:rPr lang="cs-CZ" dirty="0"/>
              <a:t>Kliknutím vložíte nadpis</a:t>
            </a:r>
          </a:p>
        </p:txBody>
      </p:sp>
      <p:sp>
        <p:nvSpPr>
          <p:cNvPr id="8" name="Podnadpis 2"/>
          <p:cNvSpPr>
            <a:spLocks noGrp="1"/>
          </p:cNvSpPr>
          <p:nvPr>
            <p:ph type="subTitle" idx="1" hasCustomPrompt="1"/>
          </p:nvPr>
        </p:nvSpPr>
        <p:spPr>
          <a:xfrm>
            <a:off x="398502" y="4116402"/>
            <a:ext cx="11361600" cy="698497"/>
          </a:xfrm>
        </p:spPr>
        <p:txBody>
          <a:bodyPr anchor="t"/>
          <a:lstStyle>
            <a:lvl1pPr marL="0" indent="0" algn="l">
              <a:buNone/>
              <a:defRPr lang="cs-CZ" sz="2400" b="0" dirty="0">
                <a:solidFill>
                  <a:schemeClr val="bg1"/>
                </a:solidFill>
                <a:latin typeface="+mj-lt"/>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cs-CZ" noProof="0" dirty="0"/>
              <a:t>Kliknutím vložíte podnadpis</a:t>
            </a:r>
          </a:p>
        </p:txBody>
      </p:sp>
      <p:pic>
        <p:nvPicPr>
          <p:cNvPr id="9" name="Obrázek 8">
            <a:extLst>
              <a:ext uri="{FF2B5EF4-FFF2-40B4-BE49-F238E27FC236}">
                <a16:creationId xmlns:a16="http://schemas.microsoft.com/office/drawing/2014/main" id="{16CF9942-BE26-4A4C-A2D8-ABA21EDF53C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4000" y="414000"/>
            <a:ext cx="1546941" cy="1060263"/>
          </a:xfrm>
          <a:prstGeom prst="rect">
            <a:avLst/>
          </a:prstGeom>
        </p:spPr>
      </p:pic>
    </p:spTree>
    <p:extLst>
      <p:ext uri="{BB962C8B-B14F-4D97-AF65-F5344CB8AC3E}">
        <p14:creationId xmlns:p14="http://schemas.microsoft.com/office/powerpoint/2010/main" val="39481167"/>
      </p:ext>
    </p:extLst>
  </p:cSld>
  <p:clrMapOvr>
    <a:masterClrMapping/>
  </p:clrMapOvr>
  <p:extLst>
    <p:ext uri="{DCECCB84-F9BA-43D5-87BE-67443E8EF086}">
      <p15:sldGuideLst xmlns:p15="http://schemas.microsoft.com/office/powerpoint/2012/main">
        <p15:guide id="1" orient="horz" pos="2432">
          <p15:clr>
            <a:srgbClr val="FBAE40"/>
          </p15:clr>
        </p15:guide>
        <p15:guide id="2" pos="234">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Rozdělovník (alternativní) 2">
    <p:bg>
      <p:bgPr>
        <a:solidFill>
          <a:srgbClr val="FF7300"/>
        </a:solidFill>
        <a:effectLst/>
      </p:bgPr>
    </p:bg>
    <p:spTree>
      <p:nvGrpSpPr>
        <p:cNvPr id="1" name=""/>
        <p:cNvGrpSpPr/>
        <p:nvPr/>
      </p:nvGrpSpPr>
      <p:grpSpPr>
        <a:xfrm>
          <a:off x="0" y="0"/>
          <a:ext cx="0" cy="0"/>
          <a:chOff x="0" y="0"/>
          <a:chExt cx="0" cy="0"/>
        </a:xfrm>
      </p:grpSpPr>
      <p:sp>
        <p:nvSpPr>
          <p:cNvPr id="4" name="Zástupný symbol pro číslo snímku 3">
            <a:extLst>
              <a:ext uri="{FF2B5EF4-FFF2-40B4-BE49-F238E27FC236}">
                <a16:creationId xmlns:a16="http://schemas.microsoft.com/office/drawing/2014/main" id="{F3A84368-F699-48A6-8383-4822D7F23BC4}"/>
              </a:ext>
            </a:extLst>
          </p:cNvPr>
          <p:cNvSpPr>
            <a:spLocks noGrp="1"/>
          </p:cNvSpPr>
          <p:nvPr>
            <p:ph type="sldNum" sz="quarter" idx="11"/>
          </p:nvPr>
        </p:nvSpPr>
        <p:spPr/>
        <p:txBody>
          <a:bodyPr/>
          <a:lstStyle>
            <a:lvl1pPr>
              <a:defRPr>
                <a:solidFill>
                  <a:schemeClr val="bg1"/>
                </a:solidFill>
              </a:defRPr>
            </a:lvl1pPr>
          </a:lstStyle>
          <a:p>
            <a:fld id="{0DE708CC-0C3F-4567-9698-B54C0F35BD31}" type="slidenum">
              <a:rPr lang="cs-CZ" altLang="cs-CZ" smtClean="0"/>
              <a:pPr/>
              <a:t>‹#›</a:t>
            </a:fld>
            <a:endParaRPr lang="cs-CZ" altLang="cs-CZ" dirty="0"/>
          </a:p>
        </p:txBody>
      </p:sp>
      <p:sp>
        <p:nvSpPr>
          <p:cNvPr id="7" name="Nadpis 6">
            <a:extLst>
              <a:ext uri="{FF2B5EF4-FFF2-40B4-BE49-F238E27FC236}">
                <a16:creationId xmlns:a16="http://schemas.microsoft.com/office/drawing/2014/main" id="{322FA9F0-97E4-45C3-84A8-592F85A6A3A2}"/>
              </a:ext>
            </a:extLst>
          </p:cNvPr>
          <p:cNvSpPr>
            <a:spLocks noGrp="1"/>
          </p:cNvSpPr>
          <p:nvPr>
            <p:ph type="title" hasCustomPrompt="1"/>
          </p:nvPr>
        </p:nvSpPr>
        <p:spPr>
          <a:xfrm>
            <a:off x="398502" y="2900365"/>
            <a:ext cx="5246518" cy="1171580"/>
          </a:xfrm>
        </p:spPr>
        <p:txBody>
          <a:bodyPr anchor="t"/>
          <a:lstStyle>
            <a:lvl1pPr algn="l">
              <a:lnSpc>
                <a:spcPts val="4400"/>
              </a:lnSpc>
              <a:defRPr sz="4400">
                <a:solidFill>
                  <a:schemeClr val="bg1"/>
                </a:solidFill>
              </a:defRPr>
            </a:lvl1pPr>
          </a:lstStyle>
          <a:p>
            <a:r>
              <a:rPr lang="cs-CZ" dirty="0"/>
              <a:t>Kliknutím vložíte nadpis</a:t>
            </a:r>
          </a:p>
        </p:txBody>
      </p:sp>
      <p:sp>
        <p:nvSpPr>
          <p:cNvPr id="8" name="Podnadpis 2"/>
          <p:cNvSpPr>
            <a:spLocks noGrp="1"/>
          </p:cNvSpPr>
          <p:nvPr>
            <p:ph type="subTitle" idx="1" hasCustomPrompt="1"/>
          </p:nvPr>
        </p:nvSpPr>
        <p:spPr>
          <a:xfrm>
            <a:off x="398502" y="4116402"/>
            <a:ext cx="5246518" cy="698497"/>
          </a:xfrm>
        </p:spPr>
        <p:txBody>
          <a:bodyPr anchor="t"/>
          <a:lstStyle>
            <a:lvl1pPr marL="0" indent="0" algn="l">
              <a:buNone/>
              <a:defRPr lang="cs-CZ" sz="2400" b="0" dirty="0">
                <a:solidFill>
                  <a:schemeClr val="bg1"/>
                </a:solidFill>
                <a:latin typeface="+mj-lt"/>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cs-CZ" noProof="0" dirty="0"/>
              <a:t>Kliknutím vložíte podnadpis</a:t>
            </a:r>
          </a:p>
        </p:txBody>
      </p:sp>
      <p:sp>
        <p:nvSpPr>
          <p:cNvPr id="10" name="Zástupný symbol pro obrázek 7">
            <a:extLst>
              <a:ext uri="{FF2B5EF4-FFF2-40B4-BE49-F238E27FC236}">
                <a16:creationId xmlns:a16="http://schemas.microsoft.com/office/drawing/2014/main" id="{05C2E24A-1A94-4B14-B9BB-CA01DE5DD20D}"/>
              </a:ext>
            </a:extLst>
          </p:cNvPr>
          <p:cNvSpPr>
            <a:spLocks noGrp="1"/>
          </p:cNvSpPr>
          <p:nvPr>
            <p:ph type="pic" sz="quarter" idx="12" hasCustomPrompt="1"/>
          </p:nvPr>
        </p:nvSpPr>
        <p:spPr>
          <a:xfrm>
            <a:off x="6096000" y="0"/>
            <a:ext cx="6096000" cy="6857999"/>
          </a:xfrm>
        </p:spPr>
        <p:txBody>
          <a:bodyPr anchor="ctr"/>
          <a:lstStyle>
            <a:lvl1pPr algn="ctr">
              <a:defRPr>
                <a:solidFill>
                  <a:schemeClr val="bg1"/>
                </a:solidFill>
              </a:defRPr>
            </a:lvl1pPr>
          </a:lstStyle>
          <a:p>
            <a:r>
              <a:rPr lang="cs-CZ" dirty="0"/>
              <a:t>Kliknutím na ikonu vložíte obrázek</a:t>
            </a:r>
          </a:p>
        </p:txBody>
      </p:sp>
      <p:pic>
        <p:nvPicPr>
          <p:cNvPr id="11" name="Obrázek 8">
            <a:extLst>
              <a:ext uri="{FF2B5EF4-FFF2-40B4-BE49-F238E27FC236}">
                <a16:creationId xmlns:a16="http://schemas.microsoft.com/office/drawing/2014/main" id="{883B3136-B228-D44A-AB43-48B383AAACD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4000" y="414000"/>
            <a:ext cx="1546941" cy="1060263"/>
          </a:xfrm>
          <a:prstGeom prst="rect">
            <a:avLst/>
          </a:prstGeom>
        </p:spPr>
      </p:pic>
    </p:spTree>
    <p:extLst>
      <p:ext uri="{BB962C8B-B14F-4D97-AF65-F5344CB8AC3E}">
        <p14:creationId xmlns:p14="http://schemas.microsoft.com/office/powerpoint/2010/main" val="3819924859"/>
      </p:ext>
    </p:extLst>
  </p:cSld>
  <p:clrMapOvr>
    <a:masterClrMapping/>
  </p:clrMapOvr>
  <p:extLst>
    <p:ext uri="{DCECCB84-F9BA-43D5-87BE-67443E8EF086}">
      <p15:sldGuideLst xmlns:p15="http://schemas.microsoft.com/office/powerpoint/2012/main">
        <p15:guide id="1" orient="horz" pos="2432">
          <p15:clr>
            <a:srgbClr val="FBAE40"/>
          </p15:clr>
        </p15:guide>
        <p15:guide id="2" pos="23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verzní s obrázkem">
    <p:bg>
      <p:bgPr>
        <a:solidFill>
          <a:srgbClr val="FF7300"/>
        </a:solidFill>
        <a:effectLst/>
      </p:bgPr>
    </p:bg>
    <p:spTree>
      <p:nvGrpSpPr>
        <p:cNvPr id="1" name=""/>
        <p:cNvGrpSpPr/>
        <p:nvPr/>
      </p:nvGrpSpPr>
      <p:grpSpPr>
        <a:xfrm>
          <a:off x="0" y="0"/>
          <a:ext cx="0" cy="0"/>
          <a:chOff x="0" y="0"/>
          <a:chExt cx="0" cy="0"/>
        </a:xfrm>
      </p:grpSpPr>
      <p:sp>
        <p:nvSpPr>
          <p:cNvPr id="8" name="Zástupný symbol pro obrázek 7"/>
          <p:cNvSpPr>
            <a:spLocks noGrp="1"/>
          </p:cNvSpPr>
          <p:nvPr>
            <p:ph type="pic" sz="quarter" idx="12" hasCustomPrompt="1"/>
          </p:nvPr>
        </p:nvSpPr>
        <p:spPr>
          <a:xfrm>
            <a:off x="0" y="1"/>
            <a:ext cx="12192000" cy="5842000"/>
          </a:xfrm>
        </p:spPr>
        <p:txBody>
          <a:bodyPr anchor="ctr"/>
          <a:lstStyle>
            <a:lvl1pPr algn="ctr">
              <a:defRPr>
                <a:solidFill>
                  <a:schemeClr val="bg1"/>
                </a:solidFill>
              </a:defRPr>
            </a:lvl1pPr>
          </a:lstStyle>
          <a:p>
            <a:r>
              <a:rPr lang="cs-CZ" dirty="0"/>
              <a:t>Kliknutím na ikonu vložíte obrázek</a:t>
            </a:r>
          </a:p>
        </p:txBody>
      </p:sp>
      <p:pic>
        <p:nvPicPr>
          <p:cNvPr id="2" name="Obrázek 1"/>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5418" cy="593152"/>
          </a:xfrm>
          <a:prstGeom prst="rect">
            <a:avLst/>
          </a:prstGeom>
        </p:spPr>
      </p:pic>
      <p:sp>
        <p:nvSpPr>
          <p:cNvPr id="7" name="Zástupný symbol pro text 5">
            <a:extLst>
              <a:ext uri="{FF2B5EF4-FFF2-40B4-BE49-F238E27FC236}">
                <a16:creationId xmlns:a16="http://schemas.microsoft.com/office/drawing/2014/main" id="{46E80635-6C5C-49F3-8F11-AD16586CD07D}"/>
              </a:ext>
            </a:extLst>
          </p:cNvPr>
          <p:cNvSpPr>
            <a:spLocks noGrp="1"/>
          </p:cNvSpPr>
          <p:nvPr>
            <p:ph type="body" sz="quarter" idx="13" hasCustomPrompt="1"/>
          </p:nvPr>
        </p:nvSpPr>
        <p:spPr>
          <a:xfrm>
            <a:off x="720000" y="6040795"/>
            <a:ext cx="8555976" cy="510831"/>
          </a:xfrm>
        </p:spPr>
        <p:txBody>
          <a:bodyPr lIns="0" tIns="0" rIns="0" bIns="0" numCol="1" spcCol="324000">
            <a:noAutofit/>
          </a:bodyPr>
          <a:lstStyle>
            <a:lvl1pPr marL="0" marR="0" indent="0" algn="l" defTabSz="914400" rtl="0" eaLnBrk="1" fontAlgn="base" latinLnBrk="0" hangingPunct="1">
              <a:lnSpc>
                <a:spcPts val="1800"/>
              </a:lnSpc>
              <a:spcBef>
                <a:spcPts val="0"/>
              </a:spcBef>
              <a:spcAft>
                <a:spcPct val="0"/>
              </a:spcAft>
              <a:buClr>
                <a:schemeClr val="tx2"/>
              </a:buClr>
              <a:buSzPct val="100000"/>
              <a:buFontTx/>
              <a:buNone/>
              <a:tabLst/>
              <a:defRPr sz="1500" b="0">
                <a:solidFill>
                  <a:schemeClr val="bg1"/>
                </a:solidFill>
              </a:defRPr>
            </a:lvl1pPr>
            <a:lvl2pPr algn="l">
              <a:defRPr u="none"/>
            </a:lvl2pPr>
            <a:lvl3pPr algn="l">
              <a:defRPr>
                <a:latin typeface="+mn-lt"/>
              </a:defRPr>
            </a:lvl3pPr>
            <a:lvl4pPr algn="l">
              <a:defRPr/>
            </a:lvl4pPr>
            <a:lvl5pPr algn="l">
              <a:defRPr/>
            </a:lvl5pPr>
          </a:lstStyle>
          <a:p>
            <a:pPr lvl="0"/>
            <a:r>
              <a:rPr lang="cs-CZ" noProof="0" dirty="0"/>
              <a:t>Kliknutím vložíte text</a:t>
            </a:r>
          </a:p>
        </p:txBody>
      </p:sp>
    </p:spTree>
    <p:extLst>
      <p:ext uri="{BB962C8B-B14F-4D97-AF65-F5344CB8AC3E}">
        <p14:creationId xmlns:p14="http://schemas.microsoft.com/office/powerpoint/2010/main" val="19642117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UNI PED slide">
    <p:bg>
      <p:bgPr>
        <a:solidFill>
          <a:srgbClr val="FF7300"/>
        </a:solidFill>
        <a:effectLst/>
      </p:bgPr>
    </p:bg>
    <p:spTree>
      <p:nvGrpSpPr>
        <p:cNvPr id="1" name=""/>
        <p:cNvGrpSpPr/>
        <p:nvPr/>
      </p:nvGrpSpPr>
      <p:grpSpPr>
        <a:xfrm>
          <a:off x="0" y="0"/>
          <a:ext cx="0" cy="0"/>
          <a:chOff x="0" y="0"/>
          <a:chExt cx="0" cy="0"/>
        </a:xfrm>
      </p:grpSpPr>
      <p:pic>
        <p:nvPicPr>
          <p:cNvPr id="3" name="Grafický objekt 5">
            <a:extLst>
              <a:ext uri="{FF2B5EF4-FFF2-40B4-BE49-F238E27FC236}">
                <a16:creationId xmlns:a16="http://schemas.microsoft.com/office/drawing/2014/main" id="{B05C908F-B8F4-4FC8-A2D7-35366122770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042872" y="2021800"/>
            <a:ext cx="4106254" cy="2814399"/>
          </a:xfrm>
          <a:prstGeom prst="rect">
            <a:avLst/>
          </a:prstGeom>
        </p:spPr>
      </p:pic>
    </p:spTree>
    <p:extLst>
      <p:ext uri="{BB962C8B-B14F-4D97-AF65-F5344CB8AC3E}">
        <p14:creationId xmlns:p14="http://schemas.microsoft.com/office/powerpoint/2010/main" val="3009703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UNI slide">
    <p:bg>
      <p:bgRef idx="1001">
        <a:schemeClr val="bg2"/>
      </p:bgRef>
    </p:bg>
    <p:spTree>
      <p:nvGrpSpPr>
        <p:cNvPr id="1" name=""/>
        <p:cNvGrpSpPr/>
        <p:nvPr/>
      </p:nvGrpSpPr>
      <p:grpSpPr>
        <a:xfrm>
          <a:off x="0" y="0"/>
          <a:ext cx="0" cy="0"/>
          <a:chOff x="0" y="0"/>
          <a:chExt cx="0" cy="0"/>
        </a:xfrm>
      </p:grpSpPr>
      <p:pic>
        <p:nvPicPr>
          <p:cNvPr id="7" name="Obrázek 6">
            <a:extLst>
              <a:ext uri="{FF2B5EF4-FFF2-40B4-BE49-F238E27FC236}">
                <a16:creationId xmlns:a16="http://schemas.microsoft.com/office/drawing/2014/main" id="{C4DCCB8A-E23F-49B6-A0BE-D9E395C4E7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50956" y="2298933"/>
            <a:ext cx="8725020" cy="2260133"/>
          </a:xfrm>
          <a:prstGeom prst="rect">
            <a:avLst/>
          </a:prstGeom>
        </p:spPr>
      </p:pic>
    </p:spTree>
    <p:extLst>
      <p:ext uri="{BB962C8B-B14F-4D97-AF65-F5344CB8AC3E}">
        <p14:creationId xmlns:p14="http://schemas.microsoft.com/office/powerpoint/2010/main" val="791214269"/>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adpis a obsah">
    <p:spTree>
      <p:nvGrpSpPr>
        <p:cNvPr id="1" name=""/>
        <p:cNvGrpSpPr/>
        <p:nvPr/>
      </p:nvGrpSpPr>
      <p:grpSpPr>
        <a:xfrm>
          <a:off x="0" y="0"/>
          <a:ext cx="0" cy="0"/>
          <a:chOff x="0" y="0"/>
          <a:chExt cx="0" cy="0"/>
        </a:xfrm>
      </p:grpSpPr>
      <p:sp>
        <p:nvSpPr>
          <p:cNvPr id="5" name="Zástupný symbol pro číslo snímku 4"/>
          <p:cNvSpPr>
            <a:spLocks noGrp="1"/>
          </p:cNvSpPr>
          <p:nvPr>
            <p:ph type="sldNum" sz="quarter" idx="11"/>
          </p:nvPr>
        </p:nvSpPr>
        <p:spPr/>
        <p:txBody>
          <a:bodyPr/>
          <a:lstStyle>
            <a:lvl1pPr>
              <a:defRPr/>
            </a:lvl1pPr>
          </a:lstStyle>
          <a:p>
            <a:fld id="{0970407D-EE58-4A0B-824B-1D3AE42DD9CF}" type="slidenum">
              <a:rPr lang="cs-CZ" altLang="cs-CZ"/>
              <a:pPr/>
              <a:t>‹#›</a:t>
            </a:fld>
            <a:endParaRPr lang="cs-CZ" altLang="cs-CZ" dirty="0"/>
          </a:p>
        </p:txBody>
      </p:sp>
      <p:sp>
        <p:nvSpPr>
          <p:cNvPr id="13" name="Nadpis 12">
            <a:extLst>
              <a:ext uri="{FF2B5EF4-FFF2-40B4-BE49-F238E27FC236}">
                <a16:creationId xmlns:a16="http://schemas.microsoft.com/office/drawing/2014/main" id="{6B0440B8-6781-4DF7-853B-03D5855A8CB8}"/>
              </a:ext>
            </a:extLst>
          </p:cNvPr>
          <p:cNvSpPr>
            <a:spLocks noGrp="1"/>
          </p:cNvSpPr>
          <p:nvPr>
            <p:ph type="title" hasCustomPrompt="1"/>
          </p:nvPr>
        </p:nvSpPr>
        <p:spPr/>
        <p:txBody>
          <a:bodyPr/>
          <a:lstStyle/>
          <a:p>
            <a:r>
              <a:rPr lang="cs-CZ" dirty="0"/>
              <a:t>Kliknutím vložíte nadpis</a:t>
            </a:r>
          </a:p>
        </p:txBody>
      </p:sp>
      <p:sp>
        <p:nvSpPr>
          <p:cNvPr id="8" name="Zástupný symbol pro obsah 2">
            <a:extLst>
              <a:ext uri="{FF2B5EF4-FFF2-40B4-BE49-F238E27FC236}">
                <a16:creationId xmlns:a16="http://schemas.microsoft.com/office/drawing/2014/main" id="{390E4E2C-8A81-45F0-A5ED-59F1EE588AF9}"/>
              </a:ext>
            </a:extLst>
          </p:cNvPr>
          <p:cNvSpPr>
            <a:spLocks noGrp="1"/>
          </p:cNvSpPr>
          <p:nvPr>
            <p:ph idx="1" hasCustomPrompt="1"/>
          </p:nvPr>
        </p:nvSpPr>
        <p:spPr>
          <a:xfrm>
            <a:off x="720000" y="1692002"/>
            <a:ext cx="10753200" cy="4139998"/>
          </a:xfrm>
          <a:prstGeom prst="rect">
            <a:avLst/>
          </a:prstGeom>
        </p:spPr>
        <p:txBody>
          <a:bodyPr/>
          <a:lstStyle>
            <a:lvl1pPr marL="252000" indent="-180000">
              <a:lnSpc>
                <a:spcPct val="113000"/>
              </a:lnSpc>
              <a:spcBef>
                <a:spcPts val="600"/>
              </a:spcBef>
              <a:spcAft>
                <a:spcPts val="600"/>
              </a:spcAft>
              <a:buClr>
                <a:schemeClr val="tx2"/>
              </a:buClr>
              <a:buSzPct val="100000"/>
              <a:buFont typeface="Arial" panose="020B0604020202020204" pitchFamily="34" charset="0"/>
              <a:buChar char="̶"/>
              <a:defRPr b="0"/>
            </a:lvl1pPr>
            <a:lvl2pPr marL="504000" indent="-180000">
              <a:lnSpc>
                <a:spcPct val="114000"/>
              </a:lnSpc>
              <a:buClr>
                <a:schemeClr val="tx2"/>
              </a:buClr>
              <a:buFont typeface="Arial" panose="020B0604020202020204" pitchFamily="34" charset="0"/>
              <a:buChar char="̶"/>
              <a:defRPr sz="2400"/>
            </a:lvl2pPr>
            <a:lvl3pPr marL="914400" indent="0">
              <a:lnSpc>
                <a:spcPct val="114000"/>
              </a:lnSpc>
              <a:buNone/>
              <a:defRPr sz="2000"/>
            </a:lvl3pPr>
          </a:lstStyle>
          <a:p>
            <a:pPr lvl="0"/>
            <a:r>
              <a:rPr lang="cs-CZ" noProof="0" dirty="0"/>
              <a:t>Kliknutím vložíte text</a:t>
            </a:r>
            <a:endParaRPr lang="en-GB" noProof="0" dirty="0"/>
          </a:p>
          <a:p>
            <a:pPr lvl="1"/>
            <a:r>
              <a:rPr lang="cs-CZ" noProof="0" dirty="0"/>
              <a:t>Druhá úroveň</a:t>
            </a:r>
            <a:endParaRPr lang="en-GB" noProof="0" dirty="0"/>
          </a:p>
          <a:p>
            <a:pPr lvl="2"/>
            <a:r>
              <a:rPr lang="cs-CZ" noProof="0" dirty="0"/>
              <a:t>Třetí úroveň</a:t>
            </a:r>
            <a:endParaRPr lang="en-GB" noProof="0" dirty="0"/>
          </a:p>
        </p:txBody>
      </p:sp>
      <p:pic>
        <p:nvPicPr>
          <p:cNvPr id="10" name="Obrázek 8">
            <a:extLst>
              <a:ext uri="{FF2B5EF4-FFF2-40B4-BE49-F238E27FC236}">
                <a16:creationId xmlns:a16="http://schemas.microsoft.com/office/drawing/2014/main" id="{3D544807-CCC8-C147-BC84-731878E3FF5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7341" cy="594470"/>
          </a:xfrm>
          <a:prstGeom prst="rect">
            <a:avLst/>
          </a:prstGeom>
        </p:spPr>
      </p:pic>
    </p:spTree>
    <p:extLst>
      <p:ext uri="{BB962C8B-B14F-4D97-AF65-F5344CB8AC3E}">
        <p14:creationId xmlns:p14="http://schemas.microsoft.com/office/powerpoint/2010/main" val="1691229579"/>
      </p:ext>
    </p:extLst>
  </p:cSld>
  <p:clrMapOvr>
    <a:masterClrMapping/>
  </p:clrMapOvr>
  <p:extLst>
    <p:ext uri="{DCECCB84-F9BA-43D5-87BE-67443E8EF086}">
      <p15:sldGuideLst xmlns:p15="http://schemas.microsoft.com/office/powerpoint/2012/main">
        <p15:guide id="1" orient="horz" pos="3997" userDrawn="1">
          <p15:clr>
            <a:srgbClr val="FBAE40"/>
          </p15:clr>
        </p15:guide>
        <p15:guide id="2" pos="43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adpis, podnadpis a obsah">
    <p:spTree>
      <p:nvGrpSpPr>
        <p:cNvPr id="1" name=""/>
        <p:cNvGrpSpPr/>
        <p:nvPr/>
      </p:nvGrpSpPr>
      <p:grpSpPr>
        <a:xfrm>
          <a:off x="0" y="0"/>
          <a:ext cx="0" cy="0"/>
          <a:chOff x="0" y="0"/>
          <a:chExt cx="0" cy="0"/>
        </a:xfrm>
      </p:grpSpPr>
      <p:sp>
        <p:nvSpPr>
          <p:cNvPr id="5" name="Zástupný symbol pro číslo snímku 4"/>
          <p:cNvSpPr>
            <a:spLocks noGrp="1"/>
          </p:cNvSpPr>
          <p:nvPr>
            <p:ph type="sldNum" sz="quarter" idx="11"/>
          </p:nvPr>
        </p:nvSpPr>
        <p:spPr/>
        <p:txBody>
          <a:bodyPr/>
          <a:lstStyle>
            <a:lvl1pPr>
              <a:defRPr/>
            </a:lvl1pPr>
          </a:lstStyle>
          <a:p>
            <a:fld id="{0970407D-EE58-4A0B-824B-1D3AE42DD9CF}" type="slidenum">
              <a:rPr lang="cs-CZ" altLang="cs-CZ"/>
              <a:pPr/>
              <a:t>‹#›</a:t>
            </a:fld>
            <a:endParaRPr lang="cs-CZ" altLang="cs-CZ" dirty="0"/>
          </a:p>
        </p:txBody>
      </p:sp>
      <p:sp>
        <p:nvSpPr>
          <p:cNvPr id="7" name="Zástupný symbol pro text 7">
            <a:extLst>
              <a:ext uri="{FF2B5EF4-FFF2-40B4-BE49-F238E27FC236}">
                <a16:creationId xmlns:a16="http://schemas.microsoft.com/office/drawing/2014/main" id="{9F610B39-FB78-4767-BA31-C3D4E7D5586C}"/>
              </a:ext>
            </a:extLst>
          </p:cNvPr>
          <p:cNvSpPr>
            <a:spLocks noGrp="1"/>
          </p:cNvSpPr>
          <p:nvPr>
            <p:ph type="body" sz="quarter" idx="13" hasCustomPrompt="1"/>
          </p:nvPr>
        </p:nvSpPr>
        <p:spPr>
          <a:xfrm>
            <a:off x="719931" y="1669276"/>
            <a:ext cx="10752138" cy="377552"/>
          </a:xfrm>
        </p:spPr>
        <p:txBody>
          <a:bodyPr lIns="0" tIns="0" rIns="0" bIns="0">
            <a:noAutofit/>
          </a:bodyPr>
          <a:lstStyle>
            <a:lvl1pPr algn="l">
              <a:lnSpc>
                <a:spcPts val="2300"/>
              </a:lnSpc>
              <a:defRPr sz="2800" b="0">
                <a:solidFill>
                  <a:schemeClr val="tx2"/>
                </a:solidFill>
              </a:defRPr>
            </a:lvl1pPr>
          </a:lstStyle>
          <a:p>
            <a:pPr lvl="0"/>
            <a:r>
              <a:rPr lang="cs-CZ" noProof="0" dirty="0"/>
              <a:t>Kliknutím vložíte podnadpis</a:t>
            </a:r>
          </a:p>
        </p:txBody>
      </p:sp>
      <p:sp>
        <p:nvSpPr>
          <p:cNvPr id="13" name="Nadpis 12">
            <a:extLst>
              <a:ext uri="{FF2B5EF4-FFF2-40B4-BE49-F238E27FC236}">
                <a16:creationId xmlns:a16="http://schemas.microsoft.com/office/drawing/2014/main" id="{6B0440B8-6781-4DF7-853B-03D5855A8CB8}"/>
              </a:ext>
            </a:extLst>
          </p:cNvPr>
          <p:cNvSpPr>
            <a:spLocks noGrp="1"/>
          </p:cNvSpPr>
          <p:nvPr>
            <p:ph type="title" hasCustomPrompt="1"/>
          </p:nvPr>
        </p:nvSpPr>
        <p:spPr/>
        <p:txBody>
          <a:bodyPr/>
          <a:lstStyle/>
          <a:p>
            <a:r>
              <a:rPr lang="cs-CZ" dirty="0"/>
              <a:t>Kliknutím vložíte nadpis</a:t>
            </a:r>
          </a:p>
        </p:txBody>
      </p:sp>
      <p:sp>
        <p:nvSpPr>
          <p:cNvPr id="10" name="Zástupný symbol pro obsah 2">
            <a:extLst>
              <a:ext uri="{FF2B5EF4-FFF2-40B4-BE49-F238E27FC236}">
                <a16:creationId xmlns:a16="http://schemas.microsoft.com/office/drawing/2014/main" id="{5CA9AC87-D3DE-408C-9471-D419F4748341}"/>
              </a:ext>
            </a:extLst>
          </p:cNvPr>
          <p:cNvSpPr>
            <a:spLocks noGrp="1"/>
          </p:cNvSpPr>
          <p:nvPr>
            <p:ph idx="1" hasCustomPrompt="1"/>
          </p:nvPr>
        </p:nvSpPr>
        <p:spPr>
          <a:xfrm>
            <a:off x="720000" y="2260314"/>
            <a:ext cx="10753200" cy="3571685"/>
          </a:xfrm>
          <a:prstGeom prst="rect">
            <a:avLst/>
          </a:prstGeom>
        </p:spPr>
        <p:txBody>
          <a:bodyPr/>
          <a:lstStyle>
            <a:lvl1pPr marL="252000" indent="-180000">
              <a:lnSpc>
                <a:spcPct val="113000"/>
              </a:lnSpc>
              <a:spcBef>
                <a:spcPts val="600"/>
              </a:spcBef>
              <a:spcAft>
                <a:spcPts val="600"/>
              </a:spcAft>
              <a:buClr>
                <a:schemeClr val="tx2"/>
              </a:buClr>
              <a:buSzPct val="100000"/>
              <a:buFont typeface="Arial" panose="020B0604020202020204" pitchFamily="34" charset="0"/>
              <a:buChar char="̶"/>
              <a:defRPr b="0"/>
            </a:lvl1pPr>
            <a:lvl2pPr marL="504000" indent="-180000">
              <a:lnSpc>
                <a:spcPct val="114000"/>
              </a:lnSpc>
              <a:buClr>
                <a:schemeClr val="tx2"/>
              </a:buClr>
              <a:buFont typeface="Arial" panose="020B0604020202020204" pitchFamily="34" charset="0"/>
              <a:buChar char="̶"/>
              <a:defRPr sz="2400"/>
            </a:lvl2pPr>
            <a:lvl3pPr marL="914400" indent="0">
              <a:lnSpc>
                <a:spcPct val="114000"/>
              </a:lnSpc>
              <a:buNone/>
              <a:defRPr sz="2000"/>
            </a:lvl3pPr>
          </a:lstStyle>
          <a:p>
            <a:pPr lvl="0"/>
            <a:r>
              <a:rPr lang="cs-CZ" noProof="0" dirty="0"/>
              <a:t>Kliknutím vložíte text</a:t>
            </a:r>
            <a:endParaRPr lang="en-GB" noProof="0" dirty="0"/>
          </a:p>
          <a:p>
            <a:pPr lvl="1"/>
            <a:r>
              <a:rPr lang="cs-CZ" noProof="0" dirty="0"/>
              <a:t>Druhá úroveň</a:t>
            </a:r>
            <a:endParaRPr lang="en-GB" noProof="0" dirty="0"/>
          </a:p>
          <a:p>
            <a:pPr lvl="2"/>
            <a:r>
              <a:rPr lang="cs-CZ" noProof="0" dirty="0"/>
              <a:t>Třetí úroveň</a:t>
            </a:r>
            <a:endParaRPr lang="en-GB" noProof="0" dirty="0"/>
          </a:p>
        </p:txBody>
      </p:sp>
      <p:pic>
        <p:nvPicPr>
          <p:cNvPr id="8" name="Obrázek 8">
            <a:extLst>
              <a:ext uri="{FF2B5EF4-FFF2-40B4-BE49-F238E27FC236}">
                <a16:creationId xmlns:a16="http://schemas.microsoft.com/office/drawing/2014/main" id="{2B69AC62-8722-274E-BC02-F54E66A1027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7341" cy="594470"/>
          </a:xfrm>
          <a:prstGeom prst="rect">
            <a:avLst/>
          </a:prstGeom>
        </p:spPr>
      </p:pic>
    </p:spTree>
    <p:extLst>
      <p:ext uri="{BB962C8B-B14F-4D97-AF65-F5344CB8AC3E}">
        <p14:creationId xmlns:p14="http://schemas.microsoft.com/office/powerpoint/2010/main" val="4034428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adpis a porovnání">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lvl1pPr>
              <a:defRPr/>
            </a:lvl1pPr>
          </a:lstStyle>
          <a:p>
            <a:fld id="{D6D6C118-631F-4A80-9886-907009361577}" type="slidenum">
              <a:rPr lang="cs-CZ" altLang="cs-CZ"/>
              <a:pPr/>
              <a:t>‹#›</a:t>
            </a:fld>
            <a:endParaRPr lang="cs-CZ" altLang="cs-CZ" dirty="0"/>
          </a:p>
        </p:txBody>
      </p:sp>
      <p:sp>
        <p:nvSpPr>
          <p:cNvPr id="4" name="Nadpis 3">
            <a:extLst>
              <a:ext uri="{FF2B5EF4-FFF2-40B4-BE49-F238E27FC236}">
                <a16:creationId xmlns:a16="http://schemas.microsoft.com/office/drawing/2014/main" id="{ABDE9BC5-EE25-44B2-8081-F2B94BAA680C}"/>
              </a:ext>
            </a:extLst>
          </p:cNvPr>
          <p:cNvSpPr>
            <a:spLocks noGrp="1"/>
          </p:cNvSpPr>
          <p:nvPr>
            <p:ph type="title" hasCustomPrompt="1"/>
          </p:nvPr>
        </p:nvSpPr>
        <p:spPr/>
        <p:txBody>
          <a:bodyPr/>
          <a:lstStyle/>
          <a:p>
            <a:r>
              <a:rPr lang="cs-CZ" dirty="0"/>
              <a:t>Kliknutím vložíte nadpis</a:t>
            </a:r>
          </a:p>
        </p:txBody>
      </p:sp>
      <p:sp>
        <p:nvSpPr>
          <p:cNvPr id="8" name="Zástupný symbol pro obsah 2">
            <a:extLst>
              <a:ext uri="{FF2B5EF4-FFF2-40B4-BE49-F238E27FC236}">
                <a16:creationId xmlns:a16="http://schemas.microsoft.com/office/drawing/2014/main" id="{1D440DD4-5185-4C05-8E91-80CB3DC67394}"/>
              </a:ext>
            </a:extLst>
          </p:cNvPr>
          <p:cNvSpPr>
            <a:spLocks noGrp="1"/>
          </p:cNvSpPr>
          <p:nvPr>
            <p:ph idx="29" hasCustomPrompt="1"/>
          </p:nvPr>
        </p:nvSpPr>
        <p:spPr>
          <a:xfrm>
            <a:off x="720000" y="1701505"/>
            <a:ext cx="5219998" cy="4139998"/>
          </a:xfrm>
          <a:prstGeom prst="rect">
            <a:avLst/>
          </a:prstGeom>
        </p:spPr>
        <p:txBody>
          <a:bodyPr/>
          <a:lstStyle>
            <a:lvl1pPr marL="252000" indent="-180000">
              <a:lnSpc>
                <a:spcPct val="114000"/>
              </a:lnSpc>
              <a:buClr>
                <a:schemeClr val="tx2"/>
              </a:buClr>
              <a:buSzPct val="100000"/>
              <a:buFont typeface="Arial" panose="020B0604020202020204" pitchFamily="34" charset="0"/>
              <a:buChar char="̶"/>
              <a:defRPr b="0"/>
            </a:lvl1pPr>
            <a:lvl2pPr marL="504000" indent="-180000">
              <a:lnSpc>
                <a:spcPct val="114000"/>
              </a:lnSpc>
              <a:buClr>
                <a:schemeClr val="tx2"/>
              </a:buClr>
              <a:buFont typeface="Arial" panose="020B0604020202020204" pitchFamily="34" charset="0"/>
              <a:buChar char="̶"/>
              <a:defRPr sz="2400"/>
            </a:lvl2pPr>
            <a:lvl3pPr marL="914400" indent="0">
              <a:lnSpc>
                <a:spcPct val="114000"/>
              </a:lnSpc>
              <a:buNone/>
              <a:defRPr sz="2000"/>
            </a:lvl3pPr>
          </a:lstStyle>
          <a:p>
            <a:pPr lvl="0"/>
            <a:r>
              <a:rPr lang="cs-CZ" noProof="0" dirty="0"/>
              <a:t>Kliknutím vložíte text</a:t>
            </a:r>
            <a:endParaRPr lang="en-GB" noProof="0" dirty="0"/>
          </a:p>
          <a:p>
            <a:pPr lvl="1"/>
            <a:r>
              <a:rPr lang="cs-CZ" noProof="0" dirty="0"/>
              <a:t>Druhá úroveň</a:t>
            </a:r>
            <a:endParaRPr lang="en-GB" noProof="0" dirty="0"/>
          </a:p>
          <a:p>
            <a:pPr lvl="2"/>
            <a:r>
              <a:rPr lang="cs-CZ" noProof="0" dirty="0"/>
              <a:t>Třetí úroveň</a:t>
            </a:r>
            <a:endParaRPr lang="en-GB" noProof="0" dirty="0"/>
          </a:p>
        </p:txBody>
      </p:sp>
      <p:sp>
        <p:nvSpPr>
          <p:cNvPr id="9" name="Zástupný symbol pro obsah 2">
            <a:extLst>
              <a:ext uri="{FF2B5EF4-FFF2-40B4-BE49-F238E27FC236}">
                <a16:creationId xmlns:a16="http://schemas.microsoft.com/office/drawing/2014/main" id="{91531ABC-E456-4507-A022-87C2E3C7A2AA}"/>
              </a:ext>
            </a:extLst>
          </p:cNvPr>
          <p:cNvSpPr>
            <a:spLocks noGrp="1"/>
          </p:cNvSpPr>
          <p:nvPr>
            <p:ph idx="30" hasCustomPrompt="1"/>
          </p:nvPr>
        </p:nvSpPr>
        <p:spPr>
          <a:xfrm>
            <a:off x="6251280" y="1701505"/>
            <a:ext cx="5219998" cy="4139998"/>
          </a:xfrm>
          <a:prstGeom prst="rect">
            <a:avLst/>
          </a:prstGeom>
        </p:spPr>
        <p:txBody>
          <a:bodyPr/>
          <a:lstStyle>
            <a:lvl1pPr marL="252000" indent="-180000">
              <a:lnSpc>
                <a:spcPct val="114000"/>
              </a:lnSpc>
              <a:buClr>
                <a:schemeClr val="tx2"/>
              </a:buClr>
              <a:buSzPct val="100000"/>
              <a:buFont typeface="Arial" panose="020B0604020202020204" pitchFamily="34" charset="0"/>
              <a:buChar char="̶"/>
              <a:defRPr b="0"/>
            </a:lvl1pPr>
            <a:lvl2pPr marL="504000" indent="-180000">
              <a:lnSpc>
                <a:spcPct val="114000"/>
              </a:lnSpc>
              <a:buClr>
                <a:schemeClr val="tx2"/>
              </a:buClr>
              <a:buFont typeface="Arial" panose="020B0604020202020204" pitchFamily="34" charset="0"/>
              <a:buChar char="̶"/>
              <a:defRPr sz="2400"/>
            </a:lvl2pPr>
            <a:lvl3pPr marL="914400" indent="0">
              <a:lnSpc>
                <a:spcPct val="114000"/>
              </a:lnSpc>
              <a:buNone/>
              <a:defRPr sz="1800"/>
            </a:lvl3pPr>
          </a:lstStyle>
          <a:p>
            <a:pPr lvl="0"/>
            <a:r>
              <a:rPr lang="cs-CZ" noProof="0" dirty="0"/>
              <a:t>Kliknutím vložíte text</a:t>
            </a:r>
            <a:endParaRPr lang="en-GB" noProof="0" dirty="0"/>
          </a:p>
          <a:p>
            <a:pPr lvl="1"/>
            <a:r>
              <a:rPr lang="cs-CZ" noProof="0" dirty="0"/>
              <a:t>Druhá úroveň</a:t>
            </a:r>
            <a:endParaRPr lang="en-GB" noProof="0" dirty="0"/>
          </a:p>
          <a:p>
            <a:pPr lvl="2"/>
            <a:r>
              <a:rPr lang="cs-CZ" noProof="0" dirty="0"/>
              <a:t>Třetí úroveň</a:t>
            </a:r>
            <a:endParaRPr lang="en-GB" noProof="0" dirty="0"/>
          </a:p>
        </p:txBody>
      </p:sp>
      <p:pic>
        <p:nvPicPr>
          <p:cNvPr id="10" name="Obrázek 8">
            <a:extLst>
              <a:ext uri="{FF2B5EF4-FFF2-40B4-BE49-F238E27FC236}">
                <a16:creationId xmlns:a16="http://schemas.microsoft.com/office/drawing/2014/main" id="{A8614ED3-CCC3-4849-B628-61C3AB8D12B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7341" cy="594470"/>
          </a:xfrm>
          <a:prstGeom prst="rect">
            <a:avLst/>
          </a:prstGeom>
        </p:spPr>
      </p:pic>
    </p:spTree>
    <p:extLst>
      <p:ext uri="{BB962C8B-B14F-4D97-AF65-F5344CB8AC3E}">
        <p14:creationId xmlns:p14="http://schemas.microsoft.com/office/powerpoint/2010/main" val="2966739591"/>
      </p:ext>
    </p:extLst>
  </p:cSld>
  <p:clrMapOvr>
    <a:masterClrMapping/>
  </p:clrMapOvr>
  <p:extLst>
    <p:ext uri="{DCECCB84-F9BA-43D5-87BE-67443E8EF086}">
      <p15:sldGuideLst xmlns:p15="http://schemas.microsoft.com/office/powerpoint/2012/main">
        <p15:guide id="1" orient="horz" pos="3657" userDrawn="1">
          <p15:clr>
            <a:srgbClr val="FBAE40"/>
          </p15:clr>
        </p15:guide>
        <p15:guide id="2" pos="724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adpis, podnadpis a porovnání">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lvl1pPr>
              <a:defRPr/>
            </a:lvl1pPr>
          </a:lstStyle>
          <a:p>
            <a:fld id="{D6D6C118-631F-4A80-9886-907009361577}" type="slidenum">
              <a:rPr lang="cs-CZ" altLang="cs-CZ"/>
              <a:pPr/>
              <a:t>‹#›</a:t>
            </a:fld>
            <a:endParaRPr lang="cs-CZ" altLang="cs-CZ" dirty="0"/>
          </a:p>
        </p:txBody>
      </p:sp>
      <p:sp>
        <p:nvSpPr>
          <p:cNvPr id="16" name="Zástupný symbol pro text 7">
            <a:extLst>
              <a:ext uri="{FF2B5EF4-FFF2-40B4-BE49-F238E27FC236}">
                <a16:creationId xmlns:a16="http://schemas.microsoft.com/office/drawing/2014/main" id="{9F610B39-FB78-4767-BA31-C3D4E7D5586C}"/>
              </a:ext>
            </a:extLst>
          </p:cNvPr>
          <p:cNvSpPr>
            <a:spLocks noGrp="1"/>
          </p:cNvSpPr>
          <p:nvPr>
            <p:ph type="body" sz="quarter" idx="26" hasCustomPrompt="1"/>
          </p:nvPr>
        </p:nvSpPr>
        <p:spPr>
          <a:xfrm>
            <a:off x="720725" y="1296001"/>
            <a:ext cx="5220000" cy="271576"/>
          </a:xfrm>
        </p:spPr>
        <p:txBody>
          <a:bodyPr lIns="0" tIns="0" rIns="0" bIns="0">
            <a:noAutofit/>
          </a:bodyPr>
          <a:lstStyle>
            <a:lvl1pPr algn="l">
              <a:lnSpc>
                <a:spcPts val="2300"/>
              </a:lnSpc>
              <a:defRPr sz="2000" b="0">
                <a:solidFill>
                  <a:schemeClr val="tx2"/>
                </a:solidFill>
              </a:defRPr>
            </a:lvl1pPr>
          </a:lstStyle>
          <a:p>
            <a:pPr lvl="0"/>
            <a:r>
              <a:rPr lang="cs-CZ" noProof="0" dirty="0"/>
              <a:t>Kliknutím vložíte podnadpis</a:t>
            </a:r>
          </a:p>
        </p:txBody>
      </p:sp>
      <p:sp>
        <p:nvSpPr>
          <p:cNvPr id="18" name="Nadpis 12">
            <a:extLst>
              <a:ext uri="{FF2B5EF4-FFF2-40B4-BE49-F238E27FC236}">
                <a16:creationId xmlns:a16="http://schemas.microsoft.com/office/drawing/2014/main" id="{6B0440B8-6781-4DF7-853B-03D5855A8CB8}"/>
              </a:ext>
            </a:extLst>
          </p:cNvPr>
          <p:cNvSpPr>
            <a:spLocks noGrp="1"/>
          </p:cNvSpPr>
          <p:nvPr>
            <p:ph type="title" hasCustomPrompt="1"/>
          </p:nvPr>
        </p:nvSpPr>
        <p:spPr>
          <a:xfrm>
            <a:off x="720000" y="720000"/>
            <a:ext cx="10753200" cy="451576"/>
          </a:xfrm>
        </p:spPr>
        <p:txBody>
          <a:bodyPr/>
          <a:lstStyle/>
          <a:p>
            <a:pPr lvl="0"/>
            <a:r>
              <a:rPr lang="cs-CZ" dirty="0"/>
              <a:t>Kliknutím vložíte nadpis</a:t>
            </a:r>
            <a:endParaRPr lang="cs-CZ" noProof="0" dirty="0"/>
          </a:p>
        </p:txBody>
      </p:sp>
      <p:sp>
        <p:nvSpPr>
          <p:cNvPr id="21" name="Zástupný symbol pro text 7">
            <a:extLst>
              <a:ext uri="{FF2B5EF4-FFF2-40B4-BE49-F238E27FC236}">
                <a16:creationId xmlns:a16="http://schemas.microsoft.com/office/drawing/2014/main" id="{9F610B39-FB78-4767-BA31-C3D4E7D5586C}"/>
              </a:ext>
            </a:extLst>
          </p:cNvPr>
          <p:cNvSpPr>
            <a:spLocks noGrp="1"/>
          </p:cNvSpPr>
          <p:nvPr>
            <p:ph type="body" sz="quarter" idx="27" hasCustomPrompt="1"/>
          </p:nvPr>
        </p:nvSpPr>
        <p:spPr>
          <a:xfrm>
            <a:off x="6251278" y="1290515"/>
            <a:ext cx="5220000" cy="271576"/>
          </a:xfrm>
        </p:spPr>
        <p:txBody>
          <a:bodyPr lIns="0" tIns="0" rIns="0" bIns="0">
            <a:noAutofit/>
          </a:bodyPr>
          <a:lstStyle>
            <a:lvl1pPr algn="l">
              <a:lnSpc>
                <a:spcPts val="2300"/>
              </a:lnSpc>
              <a:defRPr sz="2000" b="0">
                <a:solidFill>
                  <a:schemeClr val="tx2"/>
                </a:solidFill>
              </a:defRPr>
            </a:lvl1pPr>
          </a:lstStyle>
          <a:p>
            <a:pPr lvl="0"/>
            <a:r>
              <a:rPr lang="cs-CZ" noProof="0" dirty="0"/>
              <a:t>Kliknutím vložíte podnadpis</a:t>
            </a:r>
          </a:p>
        </p:txBody>
      </p:sp>
      <p:sp>
        <p:nvSpPr>
          <p:cNvPr id="11" name="Zástupný symbol pro obsah 2">
            <a:extLst>
              <a:ext uri="{FF2B5EF4-FFF2-40B4-BE49-F238E27FC236}">
                <a16:creationId xmlns:a16="http://schemas.microsoft.com/office/drawing/2014/main" id="{D7707F6E-62D9-4ACE-A33C-A5E15E5CDF75}"/>
              </a:ext>
            </a:extLst>
          </p:cNvPr>
          <p:cNvSpPr>
            <a:spLocks noGrp="1"/>
          </p:cNvSpPr>
          <p:nvPr>
            <p:ph idx="29" hasCustomPrompt="1"/>
          </p:nvPr>
        </p:nvSpPr>
        <p:spPr>
          <a:xfrm>
            <a:off x="720000" y="1701505"/>
            <a:ext cx="5219998" cy="4139998"/>
          </a:xfrm>
          <a:prstGeom prst="rect">
            <a:avLst/>
          </a:prstGeom>
        </p:spPr>
        <p:txBody>
          <a:bodyPr/>
          <a:lstStyle>
            <a:lvl1pPr marL="252000" indent="-180000">
              <a:lnSpc>
                <a:spcPts val="3600"/>
              </a:lnSpc>
              <a:buClr>
                <a:schemeClr val="tx2"/>
              </a:buClr>
              <a:buSzPct val="100000"/>
              <a:buFont typeface="Arial" panose="020B0604020202020204" pitchFamily="34" charset="0"/>
              <a:buChar char="̶"/>
              <a:defRPr b="0"/>
            </a:lvl1pPr>
            <a:lvl2pPr marL="504000" indent="-180000">
              <a:lnSpc>
                <a:spcPct val="100000"/>
              </a:lnSpc>
              <a:buClr>
                <a:schemeClr val="tx2"/>
              </a:buClr>
              <a:buFont typeface="Arial" panose="020B0604020202020204" pitchFamily="34" charset="0"/>
              <a:buChar char="̶"/>
              <a:defRPr sz="2000"/>
            </a:lvl2pPr>
            <a:lvl3pPr marL="914400" indent="0">
              <a:lnSpc>
                <a:spcPct val="100000"/>
              </a:lnSpc>
              <a:buNone/>
              <a:defRPr sz="1600"/>
            </a:lvl3pPr>
          </a:lstStyle>
          <a:p>
            <a:pPr lvl="0"/>
            <a:r>
              <a:rPr lang="cs-CZ" noProof="0" dirty="0"/>
              <a:t>Kliknutím vložíte text</a:t>
            </a:r>
            <a:endParaRPr lang="en-GB" noProof="0" dirty="0"/>
          </a:p>
          <a:p>
            <a:pPr lvl="1"/>
            <a:r>
              <a:rPr lang="cs-CZ" noProof="0" dirty="0"/>
              <a:t>Druhá úroveň</a:t>
            </a:r>
            <a:endParaRPr lang="en-GB" noProof="0" dirty="0"/>
          </a:p>
          <a:p>
            <a:pPr lvl="2"/>
            <a:r>
              <a:rPr lang="cs-CZ" noProof="0" dirty="0"/>
              <a:t>Třetí úroveň</a:t>
            </a:r>
            <a:endParaRPr lang="en-GB" noProof="0" dirty="0"/>
          </a:p>
        </p:txBody>
      </p:sp>
      <p:sp>
        <p:nvSpPr>
          <p:cNvPr id="13" name="Zástupný symbol pro obsah 2">
            <a:extLst>
              <a:ext uri="{FF2B5EF4-FFF2-40B4-BE49-F238E27FC236}">
                <a16:creationId xmlns:a16="http://schemas.microsoft.com/office/drawing/2014/main" id="{911B9D34-B8F8-4804-B959-27E40687C897}"/>
              </a:ext>
            </a:extLst>
          </p:cNvPr>
          <p:cNvSpPr>
            <a:spLocks noGrp="1"/>
          </p:cNvSpPr>
          <p:nvPr>
            <p:ph idx="30" hasCustomPrompt="1"/>
          </p:nvPr>
        </p:nvSpPr>
        <p:spPr>
          <a:xfrm>
            <a:off x="6251280" y="1701505"/>
            <a:ext cx="5219998" cy="4139998"/>
          </a:xfrm>
          <a:prstGeom prst="rect">
            <a:avLst/>
          </a:prstGeom>
        </p:spPr>
        <p:txBody>
          <a:bodyPr/>
          <a:lstStyle>
            <a:lvl1pPr marL="252000" indent="-180000">
              <a:lnSpc>
                <a:spcPts val="3600"/>
              </a:lnSpc>
              <a:buClr>
                <a:schemeClr val="tx2"/>
              </a:buClr>
              <a:buSzPct val="100000"/>
              <a:buFont typeface="Arial" panose="020B0604020202020204" pitchFamily="34" charset="0"/>
              <a:buChar char="̶"/>
              <a:defRPr b="0"/>
            </a:lvl1pPr>
            <a:lvl2pPr marL="504000" indent="-180000">
              <a:lnSpc>
                <a:spcPct val="100000"/>
              </a:lnSpc>
              <a:buClr>
                <a:schemeClr val="tx2"/>
              </a:buClr>
              <a:buFont typeface="Arial" panose="020B0604020202020204" pitchFamily="34" charset="0"/>
              <a:buChar char="̶"/>
              <a:defRPr sz="2000"/>
            </a:lvl2pPr>
            <a:lvl3pPr marL="914400" indent="0">
              <a:lnSpc>
                <a:spcPct val="100000"/>
              </a:lnSpc>
              <a:buNone/>
              <a:defRPr sz="1600"/>
            </a:lvl3pPr>
          </a:lstStyle>
          <a:p>
            <a:pPr lvl="0"/>
            <a:r>
              <a:rPr lang="cs-CZ" noProof="0" dirty="0"/>
              <a:t>Kliknutím vložíte text</a:t>
            </a:r>
            <a:endParaRPr lang="en-GB" noProof="0" dirty="0"/>
          </a:p>
          <a:p>
            <a:pPr lvl="1"/>
            <a:r>
              <a:rPr lang="cs-CZ" noProof="0" dirty="0"/>
              <a:t>Druhá úroveň</a:t>
            </a:r>
            <a:endParaRPr lang="en-GB" noProof="0" dirty="0"/>
          </a:p>
          <a:p>
            <a:pPr lvl="2"/>
            <a:r>
              <a:rPr lang="cs-CZ" noProof="0" dirty="0"/>
              <a:t>Třetí úroveň</a:t>
            </a:r>
            <a:endParaRPr lang="en-GB" noProof="0" dirty="0"/>
          </a:p>
        </p:txBody>
      </p:sp>
      <p:pic>
        <p:nvPicPr>
          <p:cNvPr id="10" name="Obrázek 8">
            <a:extLst>
              <a:ext uri="{FF2B5EF4-FFF2-40B4-BE49-F238E27FC236}">
                <a16:creationId xmlns:a16="http://schemas.microsoft.com/office/drawing/2014/main" id="{672C6AD4-B64D-9447-94F1-17328863807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7341" cy="594470"/>
          </a:xfrm>
          <a:prstGeom prst="rect">
            <a:avLst/>
          </a:prstGeom>
        </p:spPr>
      </p:pic>
    </p:spTree>
    <p:extLst>
      <p:ext uri="{BB962C8B-B14F-4D97-AF65-F5344CB8AC3E}">
        <p14:creationId xmlns:p14="http://schemas.microsoft.com/office/powerpoint/2010/main" val="3317168426"/>
      </p:ext>
    </p:extLst>
  </p:cSld>
  <p:clrMapOvr>
    <a:masterClrMapping/>
  </p:clrMapOvr>
  <p:extLst>
    <p:ext uri="{DCECCB84-F9BA-43D5-87BE-67443E8EF086}">
      <p15:sldGuideLst xmlns:p15="http://schemas.microsoft.com/office/powerpoint/2012/main">
        <p15:guide id="1" orient="horz" pos="2886"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brázek s text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C8DF9A9-CF6E-49C8-A8BC-74FDF24B8C33}"/>
              </a:ext>
            </a:extLst>
          </p:cNvPr>
          <p:cNvSpPr>
            <a:spLocks noGrp="1"/>
          </p:cNvSpPr>
          <p:nvPr>
            <p:ph type="title" hasCustomPrompt="1"/>
          </p:nvPr>
        </p:nvSpPr>
        <p:spPr/>
        <p:txBody>
          <a:bodyPr/>
          <a:lstStyle>
            <a:lvl1pPr>
              <a:defRPr/>
            </a:lvl1pPr>
          </a:lstStyle>
          <a:p>
            <a:r>
              <a:rPr lang="cs-CZ" dirty="0"/>
              <a:t>Kliknutím vložíte nadpis</a:t>
            </a:r>
          </a:p>
        </p:txBody>
      </p:sp>
      <p:sp>
        <p:nvSpPr>
          <p:cNvPr id="4" name="Zástupný symbol pro číslo snímku 3">
            <a:extLst>
              <a:ext uri="{FF2B5EF4-FFF2-40B4-BE49-F238E27FC236}">
                <a16:creationId xmlns:a16="http://schemas.microsoft.com/office/drawing/2014/main" id="{F7A2EACA-93F7-4696-A84F-C07E4801CB5C}"/>
              </a:ext>
            </a:extLst>
          </p:cNvPr>
          <p:cNvSpPr>
            <a:spLocks noGrp="1"/>
          </p:cNvSpPr>
          <p:nvPr>
            <p:ph type="sldNum" sz="quarter" idx="11"/>
          </p:nvPr>
        </p:nvSpPr>
        <p:spPr/>
        <p:txBody>
          <a:bodyPr/>
          <a:lstStyle/>
          <a:p>
            <a:fld id="{0DE708CC-0C3F-4567-9698-B54C0F35BD31}" type="slidenum">
              <a:rPr lang="cs-CZ" altLang="cs-CZ" smtClean="0"/>
              <a:pPr/>
              <a:t>‹#›</a:t>
            </a:fld>
            <a:endParaRPr lang="cs-CZ" altLang="cs-CZ" dirty="0"/>
          </a:p>
        </p:txBody>
      </p:sp>
      <p:sp>
        <p:nvSpPr>
          <p:cNvPr id="7" name="Zástupný symbol pro obsah 2">
            <a:extLst>
              <a:ext uri="{FF2B5EF4-FFF2-40B4-BE49-F238E27FC236}">
                <a16:creationId xmlns:a16="http://schemas.microsoft.com/office/drawing/2014/main" id="{45EA606A-B012-497D-A062-93B4C5E7BD37}"/>
              </a:ext>
            </a:extLst>
          </p:cNvPr>
          <p:cNvSpPr>
            <a:spLocks noGrp="1"/>
          </p:cNvSpPr>
          <p:nvPr>
            <p:ph idx="1" hasCustomPrompt="1"/>
          </p:nvPr>
        </p:nvSpPr>
        <p:spPr>
          <a:xfrm>
            <a:off x="7347735" y="2596845"/>
            <a:ext cx="4125465" cy="3208441"/>
          </a:xfrm>
          <a:prstGeom prst="rect">
            <a:avLst/>
          </a:prstGeom>
        </p:spPr>
        <p:txBody>
          <a:bodyPr/>
          <a:lstStyle>
            <a:lvl1pPr marL="252000" indent="-180000">
              <a:lnSpc>
                <a:spcPts val="3600"/>
              </a:lnSpc>
              <a:buClr>
                <a:schemeClr val="tx2"/>
              </a:buClr>
              <a:buSzPct val="100000"/>
              <a:buFont typeface="Arial" panose="020B0604020202020204" pitchFamily="34" charset="0"/>
              <a:buChar char="̶"/>
              <a:defRPr sz="2000" b="0"/>
            </a:lvl1pPr>
            <a:lvl2pPr marL="504000" indent="-180000">
              <a:lnSpc>
                <a:spcPct val="100000"/>
              </a:lnSpc>
              <a:buClr>
                <a:schemeClr val="tx2"/>
              </a:buClr>
              <a:buFont typeface="Arial" panose="020B0604020202020204" pitchFamily="34" charset="0"/>
              <a:buChar char="̶"/>
              <a:defRPr sz="2000"/>
            </a:lvl2pPr>
            <a:lvl3pPr marL="914400" indent="0">
              <a:lnSpc>
                <a:spcPct val="100000"/>
              </a:lnSpc>
              <a:buNone/>
              <a:defRPr sz="1600"/>
            </a:lvl3pPr>
          </a:lstStyle>
          <a:p>
            <a:pPr lvl="0"/>
            <a:r>
              <a:rPr lang="cs-CZ" noProof="0" dirty="0"/>
              <a:t>Kliknutím vložíte text</a:t>
            </a:r>
            <a:endParaRPr lang="en-GB" noProof="0" dirty="0"/>
          </a:p>
        </p:txBody>
      </p:sp>
      <p:sp>
        <p:nvSpPr>
          <p:cNvPr id="8" name="Zástupný symbol pro obrázek 7">
            <a:extLst>
              <a:ext uri="{FF2B5EF4-FFF2-40B4-BE49-F238E27FC236}">
                <a16:creationId xmlns:a16="http://schemas.microsoft.com/office/drawing/2014/main" id="{55454331-9726-47EA-9406-7071E2CA33DF}"/>
              </a:ext>
            </a:extLst>
          </p:cNvPr>
          <p:cNvSpPr>
            <a:spLocks noGrp="1"/>
          </p:cNvSpPr>
          <p:nvPr>
            <p:ph type="pic" sz="quarter" idx="12" hasCustomPrompt="1"/>
          </p:nvPr>
        </p:nvSpPr>
        <p:spPr>
          <a:xfrm>
            <a:off x="729509" y="1665288"/>
            <a:ext cx="6207791" cy="4139998"/>
          </a:xfrm>
        </p:spPr>
        <p:txBody>
          <a:bodyPr anchor="ctr"/>
          <a:lstStyle>
            <a:lvl1pPr algn="ctr">
              <a:defRPr>
                <a:solidFill>
                  <a:srgbClr val="0000DC"/>
                </a:solidFill>
              </a:defRPr>
            </a:lvl1pPr>
          </a:lstStyle>
          <a:p>
            <a:r>
              <a:rPr lang="cs-CZ" dirty="0"/>
              <a:t>Kliknutím na ikonu vložíte obrázek</a:t>
            </a:r>
          </a:p>
        </p:txBody>
      </p:sp>
      <p:sp>
        <p:nvSpPr>
          <p:cNvPr id="11" name="Zástupný symbol pro text 7">
            <a:extLst>
              <a:ext uri="{FF2B5EF4-FFF2-40B4-BE49-F238E27FC236}">
                <a16:creationId xmlns:a16="http://schemas.microsoft.com/office/drawing/2014/main" id="{B0741B4D-1AE5-4AB1-8AD2-5E6FAC7F6F20}"/>
              </a:ext>
            </a:extLst>
          </p:cNvPr>
          <p:cNvSpPr>
            <a:spLocks noGrp="1"/>
          </p:cNvSpPr>
          <p:nvPr>
            <p:ph type="body" sz="quarter" idx="13" hasCustomPrompt="1"/>
          </p:nvPr>
        </p:nvSpPr>
        <p:spPr>
          <a:xfrm>
            <a:off x="720725" y="1296001"/>
            <a:ext cx="10752138" cy="271576"/>
          </a:xfrm>
        </p:spPr>
        <p:txBody>
          <a:bodyPr lIns="0" tIns="0" rIns="0" bIns="0">
            <a:noAutofit/>
          </a:bodyPr>
          <a:lstStyle>
            <a:lvl1pPr algn="l">
              <a:lnSpc>
                <a:spcPts val="2300"/>
              </a:lnSpc>
              <a:defRPr sz="2000" b="0">
                <a:solidFill>
                  <a:schemeClr val="tx2"/>
                </a:solidFill>
              </a:defRPr>
            </a:lvl1pPr>
          </a:lstStyle>
          <a:p>
            <a:pPr lvl="0"/>
            <a:r>
              <a:rPr lang="cs-CZ" noProof="0" dirty="0"/>
              <a:t>Kliknutím vložíte podnadpis</a:t>
            </a:r>
          </a:p>
        </p:txBody>
      </p:sp>
      <p:pic>
        <p:nvPicPr>
          <p:cNvPr id="13" name="Obrázek 8">
            <a:extLst>
              <a:ext uri="{FF2B5EF4-FFF2-40B4-BE49-F238E27FC236}">
                <a16:creationId xmlns:a16="http://schemas.microsoft.com/office/drawing/2014/main" id="{BD079056-37C1-BB41-A10B-5467FD1004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7341" cy="594470"/>
          </a:xfrm>
          <a:prstGeom prst="rect">
            <a:avLst/>
          </a:prstGeom>
        </p:spPr>
      </p:pic>
    </p:spTree>
    <p:extLst>
      <p:ext uri="{BB962C8B-B14F-4D97-AF65-F5344CB8AC3E}">
        <p14:creationId xmlns:p14="http://schemas.microsoft.com/office/powerpoint/2010/main" val="3832835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adpis, podnadpis a tři sloupce">
    <p:spTree>
      <p:nvGrpSpPr>
        <p:cNvPr id="1" name=""/>
        <p:cNvGrpSpPr/>
        <p:nvPr/>
      </p:nvGrpSpPr>
      <p:grpSpPr>
        <a:xfrm>
          <a:off x="0" y="0"/>
          <a:ext cx="0" cy="0"/>
          <a:chOff x="0" y="0"/>
          <a:chExt cx="0" cy="0"/>
        </a:xfrm>
      </p:grpSpPr>
      <p:sp>
        <p:nvSpPr>
          <p:cNvPr id="13" name="Zástupný symbol pro obsah 12">
            <a:extLst>
              <a:ext uri="{FF2B5EF4-FFF2-40B4-BE49-F238E27FC236}">
                <a16:creationId xmlns:a16="http://schemas.microsoft.com/office/drawing/2014/main" id="{548D6DE9-EB16-4D0A-9F96-DD69C3E97213}"/>
              </a:ext>
            </a:extLst>
          </p:cNvPr>
          <p:cNvSpPr>
            <a:spLocks noGrp="1"/>
          </p:cNvSpPr>
          <p:nvPr>
            <p:ph sz="quarter" idx="22" hasCustomPrompt="1"/>
          </p:nvPr>
        </p:nvSpPr>
        <p:spPr>
          <a:xfrm>
            <a:off x="4440000" y="1692002"/>
            <a:ext cx="3311525" cy="2230711"/>
          </a:xfrm>
        </p:spPr>
        <p:txBody>
          <a:bodyPr/>
          <a:lstStyle>
            <a:lvl1pPr>
              <a:defRPr/>
            </a:lvl1pPr>
          </a:lstStyle>
          <a:p>
            <a:pPr lvl="0"/>
            <a:r>
              <a:rPr lang="cs-CZ" noProof="0" dirty="0"/>
              <a:t>Kliknutím vložíte text</a:t>
            </a:r>
          </a:p>
        </p:txBody>
      </p:sp>
      <p:sp>
        <p:nvSpPr>
          <p:cNvPr id="3" name="Zástupný symbol pro číslo snímku 2"/>
          <p:cNvSpPr>
            <a:spLocks noGrp="1"/>
          </p:cNvSpPr>
          <p:nvPr>
            <p:ph type="sldNum" sz="quarter" idx="11"/>
          </p:nvPr>
        </p:nvSpPr>
        <p:spPr/>
        <p:txBody>
          <a:bodyPr/>
          <a:lstStyle>
            <a:lvl1pPr>
              <a:defRPr/>
            </a:lvl1pPr>
          </a:lstStyle>
          <a:p>
            <a:fld id="{D6D6C118-631F-4A80-9886-907009361577}" type="slidenum">
              <a:rPr lang="cs-CZ" altLang="cs-CZ"/>
              <a:pPr/>
              <a:t>‹#›</a:t>
            </a:fld>
            <a:endParaRPr lang="cs-CZ" altLang="cs-CZ" dirty="0"/>
          </a:p>
        </p:txBody>
      </p:sp>
      <p:sp>
        <p:nvSpPr>
          <p:cNvPr id="6" name="Zástupný symbol pro text 5">
            <a:extLst>
              <a:ext uri="{FF2B5EF4-FFF2-40B4-BE49-F238E27FC236}">
                <a16:creationId xmlns:a16="http://schemas.microsoft.com/office/drawing/2014/main" id="{C2D097E9-9E99-4F02-A434-E69D713D0FBC}"/>
              </a:ext>
            </a:extLst>
          </p:cNvPr>
          <p:cNvSpPr>
            <a:spLocks noGrp="1"/>
          </p:cNvSpPr>
          <p:nvPr>
            <p:ph type="body" sz="quarter" idx="12" hasCustomPrompt="1"/>
          </p:nvPr>
        </p:nvSpPr>
        <p:spPr>
          <a:xfrm>
            <a:off x="719999" y="4414271"/>
            <a:ext cx="3312000" cy="1427730"/>
          </a:xfrm>
        </p:spPr>
        <p:txBody>
          <a:bodyPr lIns="0" tIns="0" rIns="0" bIns="0" numCol="1" spcCol="324000">
            <a:noAutofit/>
          </a:bodyPr>
          <a:lstStyle>
            <a:lvl1pPr algn="l">
              <a:lnSpc>
                <a:spcPts val="1800"/>
              </a:lnSpc>
              <a:defRPr sz="1500" b="0">
                <a:solidFill>
                  <a:schemeClr val="tx1"/>
                </a:solidFill>
              </a:defRPr>
            </a:lvl1pPr>
            <a:lvl2pPr algn="l">
              <a:defRPr u="none"/>
            </a:lvl2pPr>
            <a:lvl3pPr algn="l">
              <a:defRPr>
                <a:latin typeface="+mn-lt"/>
              </a:defRPr>
            </a:lvl3pPr>
            <a:lvl4pPr algn="l">
              <a:defRPr/>
            </a:lvl4pPr>
            <a:lvl5pPr algn="l">
              <a:defRPr/>
            </a:lvl5pPr>
          </a:lstStyle>
          <a:p>
            <a:pPr lvl="0"/>
            <a:r>
              <a:rPr lang="cs-CZ" noProof="0" dirty="0"/>
              <a:t>Kliknutím vložíte text</a:t>
            </a:r>
          </a:p>
        </p:txBody>
      </p:sp>
      <p:sp>
        <p:nvSpPr>
          <p:cNvPr id="7" name="Zástupný symbol pro text 5">
            <a:extLst>
              <a:ext uri="{FF2B5EF4-FFF2-40B4-BE49-F238E27FC236}">
                <a16:creationId xmlns:a16="http://schemas.microsoft.com/office/drawing/2014/main" id="{7E169087-A2FD-4849-9AAC-BD41AA07A5EA}"/>
              </a:ext>
            </a:extLst>
          </p:cNvPr>
          <p:cNvSpPr>
            <a:spLocks noGrp="1"/>
          </p:cNvSpPr>
          <p:nvPr>
            <p:ph type="body" sz="quarter" idx="14" hasCustomPrompt="1"/>
          </p:nvPr>
        </p:nvSpPr>
        <p:spPr>
          <a:xfrm>
            <a:off x="4440000" y="4414271"/>
            <a:ext cx="3312000" cy="1427730"/>
          </a:xfrm>
        </p:spPr>
        <p:txBody>
          <a:bodyPr lIns="0" tIns="0" rIns="0" bIns="0" numCol="1" spcCol="324000">
            <a:noAutofit/>
          </a:bodyPr>
          <a:lstStyle>
            <a:lvl1pPr algn="l">
              <a:lnSpc>
                <a:spcPts val="1800"/>
              </a:lnSpc>
              <a:defRPr sz="1500" b="0">
                <a:solidFill>
                  <a:schemeClr val="tx1"/>
                </a:solidFill>
              </a:defRPr>
            </a:lvl1pPr>
            <a:lvl2pPr algn="l">
              <a:defRPr u="none"/>
            </a:lvl2pPr>
            <a:lvl3pPr algn="l">
              <a:defRPr>
                <a:latin typeface="+mn-lt"/>
              </a:defRPr>
            </a:lvl3pPr>
            <a:lvl4pPr algn="l">
              <a:defRPr/>
            </a:lvl4pPr>
            <a:lvl5pPr algn="l">
              <a:defRPr/>
            </a:lvl5pPr>
          </a:lstStyle>
          <a:p>
            <a:pPr lvl="0"/>
            <a:r>
              <a:rPr lang="cs-CZ" noProof="0" dirty="0"/>
              <a:t>Kliknutím vložíte text</a:t>
            </a:r>
          </a:p>
        </p:txBody>
      </p:sp>
      <p:sp>
        <p:nvSpPr>
          <p:cNvPr id="9" name="Zástupný symbol pro text 5">
            <a:extLst>
              <a:ext uri="{FF2B5EF4-FFF2-40B4-BE49-F238E27FC236}">
                <a16:creationId xmlns:a16="http://schemas.microsoft.com/office/drawing/2014/main" id="{E14CE5FF-FB97-4634-9714-4B5C0FDA3862}"/>
              </a:ext>
            </a:extLst>
          </p:cNvPr>
          <p:cNvSpPr>
            <a:spLocks noGrp="1"/>
          </p:cNvSpPr>
          <p:nvPr>
            <p:ph type="body" sz="quarter" idx="15" hasCustomPrompt="1"/>
          </p:nvPr>
        </p:nvSpPr>
        <p:spPr>
          <a:xfrm>
            <a:off x="8161200" y="4414270"/>
            <a:ext cx="3312000" cy="1427730"/>
          </a:xfrm>
        </p:spPr>
        <p:txBody>
          <a:bodyPr lIns="0" tIns="0" rIns="0" bIns="0" numCol="1" spcCol="324000">
            <a:noAutofit/>
          </a:bodyPr>
          <a:lstStyle>
            <a:lvl1pPr algn="l">
              <a:lnSpc>
                <a:spcPts val="1800"/>
              </a:lnSpc>
              <a:defRPr sz="1500" b="0">
                <a:solidFill>
                  <a:schemeClr val="tx1"/>
                </a:solidFill>
              </a:defRPr>
            </a:lvl1pPr>
            <a:lvl2pPr algn="l">
              <a:defRPr u="none"/>
            </a:lvl2pPr>
            <a:lvl3pPr algn="l">
              <a:defRPr>
                <a:latin typeface="+mn-lt"/>
              </a:defRPr>
            </a:lvl3pPr>
            <a:lvl4pPr algn="l">
              <a:defRPr/>
            </a:lvl4pPr>
            <a:lvl5pPr algn="l">
              <a:defRPr/>
            </a:lvl5pPr>
          </a:lstStyle>
          <a:p>
            <a:pPr lvl="0"/>
            <a:r>
              <a:rPr lang="cs-CZ" noProof="0" dirty="0"/>
              <a:t>Kliknutím vložíte text</a:t>
            </a:r>
          </a:p>
        </p:txBody>
      </p:sp>
      <p:sp>
        <p:nvSpPr>
          <p:cNvPr id="14" name="Zástupný symbol pro text 13">
            <a:extLst>
              <a:ext uri="{FF2B5EF4-FFF2-40B4-BE49-F238E27FC236}">
                <a16:creationId xmlns:a16="http://schemas.microsoft.com/office/drawing/2014/main" id="{DD220DBF-2B26-4E32-826A-79839FF51027}"/>
              </a:ext>
            </a:extLst>
          </p:cNvPr>
          <p:cNvSpPr>
            <a:spLocks noGrp="1"/>
          </p:cNvSpPr>
          <p:nvPr>
            <p:ph type="body" sz="quarter" idx="19" hasCustomPrompt="1"/>
          </p:nvPr>
        </p:nvSpPr>
        <p:spPr>
          <a:xfrm>
            <a:off x="720725" y="4025136"/>
            <a:ext cx="3311525" cy="216000"/>
          </a:xfrm>
        </p:spPr>
        <p:txBody>
          <a:bodyPr anchor="ctr"/>
          <a:lstStyle>
            <a:lvl1pPr>
              <a:lnSpc>
                <a:spcPts val="1100"/>
              </a:lnSpc>
              <a:defRPr sz="1000" b="0"/>
            </a:lvl1pPr>
          </a:lstStyle>
          <a:p>
            <a:pPr lvl="0"/>
            <a:r>
              <a:rPr lang="cs-CZ" noProof="0" dirty="0"/>
              <a:t>Kliknutím vložíte text</a:t>
            </a:r>
          </a:p>
        </p:txBody>
      </p:sp>
      <p:sp>
        <p:nvSpPr>
          <p:cNvPr id="15" name="Zástupný symbol pro text 13">
            <a:extLst>
              <a:ext uri="{FF2B5EF4-FFF2-40B4-BE49-F238E27FC236}">
                <a16:creationId xmlns:a16="http://schemas.microsoft.com/office/drawing/2014/main" id="{AD9E96F9-7F56-4453-A9FC-693AF7E57BB4}"/>
              </a:ext>
            </a:extLst>
          </p:cNvPr>
          <p:cNvSpPr>
            <a:spLocks noGrp="1"/>
          </p:cNvSpPr>
          <p:nvPr>
            <p:ph type="body" sz="quarter" idx="20" hasCustomPrompt="1"/>
          </p:nvPr>
        </p:nvSpPr>
        <p:spPr>
          <a:xfrm>
            <a:off x="4440475" y="4025136"/>
            <a:ext cx="3311525" cy="216000"/>
          </a:xfrm>
        </p:spPr>
        <p:txBody>
          <a:bodyPr anchor="ctr"/>
          <a:lstStyle>
            <a:lvl1pPr>
              <a:lnSpc>
                <a:spcPts val="1100"/>
              </a:lnSpc>
              <a:defRPr sz="1000" b="0"/>
            </a:lvl1pPr>
          </a:lstStyle>
          <a:p>
            <a:pPr lvl="0"/>
            <a:r>
              <a:rPr lang="cs-CZ" noProof="0" dirty="0"/>
              <a:t>Kliknutím vložíte text</a:t>
            </a:r>
          </a:p>
        </p:txBody>
      </p:sp>
      <p:sp>
        <p:nvSpPr>
          <p:cNvPr id="16" name="Zástupný symbol pro text 13">
            <a:extLst>
              <a:ext uri="{FF2B5EF4-FFF2-40B4-BE49-F238E27FC236}">
                <a16:creationId xmlns:a16="http://schemas.microsoft.com/office/drawing/2014/main" id="{88362389-3E8C-4129-819C-75F0F7922D0F}"/>
              </a:ext>
            </a:extLst>
          </p:cNvPr>
          <p:cNvSpPr>
            <a:spLocks noGrp="1"/>
          </p:cNvSpPr>
          <p:nvPr>
            <p:ph type="body" sz="quarter" idx="21" hasCustomPrompt="1"/>
          </p:nvPr>
        </p:nvSpPr>
        <p:spPr>
          <a:xfrm>
            <a:off x="8161436" y="4025136"/>
            <a:ext cx="3311525" cy="216000"/>
          </a:xfrm>
        </p:spPr>
        <p:txBody>
          <a:bodyPr anchor="ctr"/>
          <a:lstStyle>
            <a:lvl1pPr>
              <a:lnSpc>
                <a:spcPts val="1100"/>
              </a:lnSpc>
              <a:defRPr sz="1000" b="0"/>
            </a:lvl1pPr>
          </a:lstStyle>
          <a:p>
            <a:pPr lvl="0"/>
            <a:r>
              <a:rPr lang="cs-CZ" noProof="0" dirty="0"/>
              <a:t>Kliknutím vložíte text</a:t>
            </a:r>
          </a:p>
        </p:txBody>
      </p:sp>
      <p:sp>
        <p:nvSpPr>
          <p:cNvPr id="18" name="Zástupný symbol pro obsah 12">
            <a:extLst>
              <a:ext uri="{FF2B5EF4-FFF2-40B4-BE49-F238E27FC236}">
                <a16:creationId xmlns:a16="http://schemas.microsoft.com/office/drawing/2014/main" id="{DE897ACA-C285-471C-BF3F-2886D04C7F9F}"/>
              </a:ext>
            </a:extLst>
          </p:cNvPr>
          <p:cNvSpPr>
            <a:spLocks noGrp="1"/>
          </p:cNvSpPr>
          <p:nvPr>
            <p:ph sz="quarter" idx="23" hasCustomPrompt="1"/>
          </p:nvPr>
        </p:nvSpPr>
        <p:spPr>
          <a:xfrm>
            <a:off x="719999" y="1692002"/>
            <a:ext cx="3311525" cy="2230711"/>
          </a:xfrm>
        </p:spPr>
        <p:txBody>
          <a:bodyPr/>
          <a:lstStyle>
            <a:lvl1pPr>
              <a:defRPr/>
            </a:lvl1pPr>
          </a:lstStyle>
          <a:p>
            <a:pPr lvl="0"/>
            <a:r>
              <a:rPr lang="cs-CZ" noProof="0" dirty="0"/>
              <a:t>Kliknutím vložíte text</a:t>
            </a:r>
          </a:p>
        </p:txBody>
      </p:sp>
      <p:sp>
        <p:nvSpPr>
          <p:cNvPr id="20" name="Zástupný symbol pro obsah 12">
            <a:extLst>
              <a:ext uri="{FF2B5EF4-FFF2-40B4-BE49-F238E27FC236}">
                <a16:creationId xmlns:a16="http://schemas.microsoft.com/office/drawing/2014/main" id="{9AF93628-9CF3-4CB5-A8C7-735B527D49B2}"/>
              </a:ext>
            </a:extLst>
          </p:cNvPr>
          <p:cNvSpPr>
            <a:spLocks noGrp="1"/>
          </p:cNvSpPr>
          <p:nvPr>
            <p:ph sz="quarter" idx="24" hasCustomPrompt="1"/>
          </p:nvPr>
        </p:nvSpPr>
        <p:spPr>
          <a:xfrm>
            <a:off x="8160001" y="1692002"/>
            <a:ext cx="3311525" cy="2230711"/>
          </a:xfrm>
        </p:spPr>
        <p:txBody>
          <a:bodyPr/>
          <a:lstStyle>
            <a:lvl1pPr>
              <a:defRPr/>
            </a:lvl1pPr>
          </a:lstStyle>
          <a:p>
            <a:pPr lvl="0"/>
            <a:r>
              <a:rPr lang="cs-CZ" noProof="0" dirty="0"/>
              <a:t>Kliknutím vložíte text</a:t>
            </a:r>
          </a:p>
        </p:txBody>
      </p:sp>
      <p:sp>
        <p:nvSpPr>
          <p:cNvPr id="19" name="Zástupný symbol pro text 7">
            <a:extLst>
              <a:ext uri="{FF2B5EF4-FFF2-40B4-BE49-F238E27FC236}">
                <a16:creationId xmlns:a16="http://schemas.microsoft.com/office/drawing/2014/main" id="{9F610B39-FB78-4767-BA31-C3D4E7D5586C}"/>
              </a:ext>
            </a:extLst>
          </p:cNvPr>
          <p:cNvSpPr>
            <a:spLocks noGrp="1"/>
          </p:cNvSpPr>
          <p:nvPr>
            <p:ph type="body" sz="quarter" idx="13" hasCustomPrompt="1"/>
          </p:nvPr>
        </p:nvSpPr>
        <p:spPr>
          <a:xfrm>
            <a:off x="720725" y="1296001"/>
            <a:ext cx="10752138" cy="271576"/>
          </a:xfrm>
        </p:spPr>
        <p:txBody>
          <a:bodyPr lIns="0" tIns="0" rIns="0" bIns="0">
            <a:noAutofit/>
          </a:bodyPr>
          <a:lstStyle>
            <a:lvl1pPr algn="l">
              <a:lnSpc>
                <a:spcPts val="2300"/>
              </a:lnSpc>
              <a:defRPr sz="2000" b="0">
                <a:solidFill>
                  <a:schemeClr val="tx2"/>
                </a:solidFill>
              </a:defRPr>
            </a:lvl1pPr>
          </a:lstStyle>
          <a:p>
            <a:pPr lvl="0"/>
            <a:r>
              <a:rPr lang="cs-CZ" noProof="0" dirty="0"/>
              <a:t>Kliknutím vložíte podnadpis</a:t>
            </a:r>
          </a:p>
        </p:txBody>
      </p:sp>
      <p:sp>
        <p:nvSpPr>
          <p:cNvPr id="21" name="Nadpis 12">
            <a:extLst>
              <a:ext uri="{FF2B5EF4-FFF2-40B4-BE49-F238E27FC236}">
                <a16:creationId xmlns:a16="http://schemas.microsoft.com/office/drawing/2014/main" id="{6B0440B8-6781-4DF7-853B-03D5855A8CB8}"/>
              </a:ext>
            </a:extLst>
          </p:cNvPr>
          <p:cNvSpPr>
            <a:spLocks noGrp="1"/>
          </p:cNvSpPr>
          <p:nvPr>
            <p:ph type="title" hasCustomPrompt="1"/>
          </p:nvPr>
        </p:nvSpPr>
        <p:spPr>
          <a:xfrm>
            <a:off x="720000" y="720000"/>
            <a:ext cx="10753200" cy="451576"/>
          </a:xfrm>
        </p:spPr>
        <p:txBody>
          <a:bodyPr/>
          <a:lstStyle/>
          <a:p>
            <a:r>
              <a:rPr lang="cs-CZ" dirty="0"/>
              <a:t>Kliknutím vložíte nadpis</a:t>
            </a:r>
          </a:p>
        </p:txBody>
      </p:sp>
      <p:pic>
        <p:nvPicPr>
          <p:cNvPr id="22" name="Obrázek 8">
            <a:extLst>
              <a:ext uri="{FF2B5EF4-FFF2-40B4-BE49-F238E27FC236}">
                <a16:creationId xmlns:a16="http://schemas.microsoft.com/office/drawing/2014/main" id="{81F1F6BC-132D-3746-8DEA-8E0070523DA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7341" cy="594470"/>
          </a:xfrm>
          <a:prstGeom prst="rect">
            <a:avLst/>
          </a:prstGeom>
        </p:spPr>
      </p:pic>
    </p:spTree>
    <p:extLst>
      <p:ext uri="{BB962C8B-B14F-4D97-AF65-F5344CB8AC3E}">
        <p14:creationId xmlns:p14="http://schemas.microsoft.com/office/powerpoint/2010/main" val="2713741071"/>
      </p:ext>
    </p:extLst>
  </p:cSld>
  <p:clrMapOvr>
    <a:masterClrMapping/>
  </p:clrMapOvr>
  <p:extLst>
    <p:ext uri="{DCECCB84-F9BA-43D5-87BE-67443E8EF086}">
      <p15:sldGuideLst xmlns:p15="http://schemas.microsoft.com/office/powerpoint/2012/main">
        <p15:guide id="1" orient="horz" pos="1049"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ouze obsah">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lvl1pPr>
              <a:defRPr/>
            </a:lvl1pPr>
          </a:lstStyle>
          <a:p>
            <a:fld id="{D6D6C118-631F-4A80-9886-907009361577}" type="slidenum">
              <a:rPr lang="cs-CZ" altLang="cs-CZ"/>
              <a:pPr/>
              <a:t>‹#›</a:t>
            </a:fld>
            <a:endParaRPr lang="cs-CZ" altLang="cs-CZ" dirty="0"/>
          </a:p>
        </p:txBody>
      </p:sp>
      <p:sp>
        <p:nvSpPr>
          <p:cNvPr id="8" name="Zástupný symbol pro obsah 2">
            <a:extLst>
              <a:ext uri="{FF2B5EF4-FFF2-40B4-BE49-F238E27FC236}">
                <a16:creationId xmlns:a16="http://schemas.microsoft.com/office/drawing/2014/main" id="{51439ED6-907B-45D9-8FCC-98AE21B3C06D}"/>
              </a:ext>
            </a:extLst>
          </p:cNvPr>
          <p:cNvSpPr>
            <a:spLocks noGrp="1"/>
          </p:cNvSpPr>
          <p:nvPr>
            <p:ph idx="12" hasCustomPrompt="1"/>
          </p:nvPr>
        </p:nvSpPr>
        <p:spPr>
          <a:xfrm>
            <a:off x="720000" y="692150"/>
            <a:ext cx="10753200" cy="5139850"/>
          </a:xfrm>
          <a:prstGeom prst="rect">
            <a:avLst/>
          </a:prstGeom>
        </p:spPr>
        <p:txBody>
          <a:bodyPr/>
          <a:lstStyle>
            <a:lvl1pPr marL="72000" indent="0">
              <a:lnSpc>
                <a:spcPts val="3600"/>
              </a:lnSpc>
              <a:buClr>
                <a:schemeClr val="tx2"/>
              </a:buClr>
              <a:buSzPct val="100000"/>
              <a:buFont typeface="Arial" panose="020B0604020202020204" pitchFamily="34" charset="0"/>
              <a:buNone/>
              <a:defRPr b="0"/>
            </a:lvl1pPr>
            <a:lvl2pPr marL="504000" indent="-180000">
              <a:lnSpc>
                <a:spcPct val="100000"/>
              </a:lnSpc>
              <a:buClr>
                <a:schemeClr val="tx2"/>
              </a:buClr>
              <a:buFont typeface="Arial" panose="020B0604020202020204" pitchFamily="34" charset="0"/>
              <a:buChar char="̶"/>
              <a:defRPr sz="2000"/>
            </a:lvl2pPr>
            <a:lvl3pPr marL="914400" indent="0">
              <a:lnSpc>
                <a:spcPct val="100000"/>
              </a:lnSpc>
              <a:buNone/>
              <a:defRPr sz="1600"/>
            </a:lvl3pPr>
          </a:lstStyle>
          <a:p>
            <a:pPr lvl="0"/>
            <a:r>
              <a:rPr lang="cs-CZ" noProof="0" dirty="0"/>
              <a:t>Kliknutím vložíte text</a:t>
            </a:r>
            <a:endParaRPr lang="en-GB" noProof="0" dirty="0"/>
          </a:p>
        </p:txBody>
      </p:sp>
      <p:pic>
        <p:nvPicPr>
          <p:cNvPr id="6" name="Obrázek 8">
            <a:extLst>
              <a:ext uri="{FF2B5EF4-FFF2-40B4-BE49-F238E27FC236}">
                <a16:creationId xmlns:a16="http://schemas.microsoft.com/office/drawing/2014/main" id="{21663280-9DA9-6D46-9A85-58C09D41A68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7341" cy="594470"/>
          </a:xfrm>
          <a:prstGeom prst="rect">
            <a:avLst/>
          </a:prstGeom>
        </p:spPr>
      </p:pic>
    </p:spTree>
    <p:extLst>
      <p:ext uri="{BB962C8B-B14F-4D97-AF65-F5344CB8AC3E}">
        <p14:creationId xmlns:p14="http://schemas.microsoft.com/office/powerpoint/2010/main" val="234975528"/>
      </p:ext>
    </p:extLst>
  </p:cSld>
  <p:clrMapOvr>
    <a:masterClrMapping/>
  </p:clrMapOvr>
  <p:extLst>
    <p:ext uri="{DCECCB84-F9BA-43D5-87BE-67443E8EF086}">
      <p15:sldGuideLst xmlns:p15="http://schemas.microsoft.com/office/powerpoint/2012/main">
        <p15:guide id="1" orient="horz" pos="436" userDrawn="1">
          <p15:clr>
            <a:srgbClr val="FBAE40"/>
          </p15:clr>
        </p15:guide>
        <p15:guide id="2" pos="43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ouze nadpis">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lvl1pPr>
              <a:defRPr/>
            </a:lvl1pPr>
          </a:lstStyle>
          <a:p>
            <a:fld id="{D6D6C118-631F-4A80-9886-907009361577}" type="slidenum">
              <a:rPr lang="cs-CZ" altLang="cs-CZ"/>
              <a:pPr/>
              <a:t>‹#›</a:t>
            </a:fld>
            <a:endParaRPr lang="cs-CZ" altLang="cs-CZ" dirty="0"/>
          </a:p>
        </p:txBody>
      </p:sp>
      <p:sp>
        <p:nvSpPr>
          <p:cNvPr id="6" name="Nadpis 12">
            <a:extLst>
              <a:ext uri="{FF2B5EF4-FFF2-40B4-BE49-F238E27FC236}">
                <a16:creationId xmlns:a16="http://schemas.microsoft.com/office/drawing/2014/main" id="{C80D1D37-E5CA-42AD-BE6B-219FAFB54670}"/>
              </a:ext>
            </a:extLst>
          </p:cNvPr>
          <p:cNvSpPr>
            <a:spLocks noGrp="1"/>
          </p:cNvSpPr>
          <p:nvPr>
            <p:ph type="title" hasCustomPrompt="1"/>
          </p:nvPr>
        </p:nvSpPr>
        <p:spPr>
          <a:xfrm>
            <a:off x="720000" y="720000"/>
            <a:ext cx="10753200" cy="451576"/>
          </a:xfrm>
        </p:spPr>
        <p:txBody>
          <a:bodyPr/>
          <a:lstStyle/>
          <a:p>
            <a:r>
              <a:rPr lang="cs-CZ" dirty="0"/>
              <a:t>Kliknutím vložíte nadpis</a:t>
            </a:r>
          </a:p>
        </p:txBody>
      </p:sp>
      <p:pic>
        <p:nvPicPr>
          <p:cNvPr id="8" name="Obrázek 8">
            <a:extLst>
              <a:ext uri="{FF2B5EF4-FFF2-40B4-BE49-F238E27FC236}">
                <a16:creationId xmlns:a16="http://schemas.microsoft.com/office/drawing/2014/main" id="{4789C4D8-85B1-0E4B-80EB-3DD1C97BF8B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7341" cy="594470"/>
          </a:xfrm>
          <a:prstGeom prst="rect">
            <a:avLst/>
          </a:prstGeom>
        </p:spPr>
      </p:pic>
    </p:spTree>
    <p:extLst>
      <p:ext uri="{BB962C8B-B14F-4D97-AF65-F5344CB8AC3E}">
        <p14:creationId xmlns:p14="http://schemas.microsoft.com/office/powerpoint/2010/main" val="3845540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30" name="Rectangle 18"/>
          <p:cNvSpPr>
            <a:spLocks noGrp="1" noChangeArrowheads="1"/>
          </p:cNvSpPr>
          <p:nvPr>
            <p:ph type="sldNum" sz="quarter" idx="4"/>
          </p:nvPr>
        </p:nvSpPr>
        <p:spPr bwMode="auto">
          <a:xfrm>
            <a:off x="414000" y="6228000"/>
            <a:ext cx="252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bodyPr>
          <a:lstStyle>
            <a:lvl1pPr algn="l">
              <a:defRPr sz="1200" b="0">
                <a:solidFill>
                  <a:schemeClr val="tx2"/>
                </a:solidFill>
                <a:latin typeface="+mj-lt"/>
              </a:defRPr>
            </a:lvl1pPr>
          </a:lstStyle>
          <a:p>
            <a:fld id="{0DE708CC-0C3F-4567-9698-B54C0F35BD31}" type="slidenum">
              <a:rPr lang="cs-CZ" altLang="cs-CZ" smtClean="0"/>
              <a:pPr/>
              <a:t>‹#›</a:t>
            </a:fld>
            <a:endParaRPr lang="cs-CZ" altLang="cs-CZ" dirty="0"/>
          </a:p>
        </p:txBody>
      </p:sp>
      <p:sp>
        <p:nvSpPr>
          <p:cNvPr id="2" name="Zástupný nadpis 1">
            <a:extLst>
              <a:ext uri="{FF2B5EF4-FFF2-40B4-BE49-F238E27FC236}">
                <a16:creationId xmlns:a16="http://schemas.microsoft.com/office/drawing/2014/main" id="{E73EFD05-44F7-4406-AC4D-1167FBFF8008}"/>
              </a:ext>
            </a:extLst>
          </p:cNvPr>
          <p:cNvSpPr>
            <a:spLocks noGrp="1"/>
          </p:cNvSpPr>
          <p:nvPr>
            <p:ph type="title"/>
          </p:nvPr>
        </p:nvSpPr>
        <p:spPr>
          <a:xfrm>
            <a:off x="720000" y="720000"/>
            <a:ext cx="10753200" cy="451576"/>
          </a:xfrm>
          <a:prstGeom prst="rect">
            <a:avLst/>
          </a:prstGeom>
        </p:spPr>
        <p:txBody>
          <a:bodyPr vert="horz" lIns="0" tIns="0" rIns="0" bIns="0" rtlCol="0" anchor="t" anchorCtr="0">
            <a:noAutofit/>
          </a:bodyPr>
          <a:lstStyle/>
          <a:p>
            <a:r>
              <a:rPr lang="cs-CZ" dirty="0"/>
              <a:t>Kliknutím vložíte nadpis</a:t>
            </a:r>
          </a:p>
        </p:txBody>
      </p:sp>
      <p:sp>
        <p:nvSpPr>
          <p:cNvPr id="5" name="Zástupný symbol pro text 4">
            <a:extLst>
              <a:ext uri="{FF2B5EF4-FFF2-40B4-BE49-F238E27FC236}">
                <a16:creationId xmlns:a16="http://schemas.microsoft.com/office/drawing/2014/main" id="{A4DA628E-D8CA-41EE-AA1A-D14D1A53A264}"/>
              </a:ext>
            </a:extLst>
          </p:cNvPr>
          <p:cNvSpPr>
            <a:spLocks noGrp="1"/>
          </p:cNvSpPr>
          <p:nvPr>
            <p:ph type="body" idx="1"/>
          </p:nvPr>
        </p:nvSpPr>
        <p:spPr>
          <a:xfrm>
            <a:off x="718800" y="1872000"/>
            <a:ext cx="10753200" cy="3960000"/>
          </a:xfrm>
          <a:prstGeom prst="rect">
            <a:avLst/>
          </a:prstGeom>
        </p:spPr>
        <p:txBody>
          <a:bodyPr vert="horz" lIns="0" tIns="0" rIns="0" bIns="0" rtlCol="0">
            <a:noAutofit/>
          </a:bodyPr>
          <a:lstStyle/>
          <a:p>
            <a:pPr marL="0" marR="0" lvl="0" indent="0" algn="l" defTabSz="914400" rtl="0" eaLnBrk="1" fontAlgn="base" latinLnBrk="0" hangingPunct="1">
              <a:lnSpc>
                <a:spcPct val="114000"/>
              </a:lnSpc>
              <a:spcBef>
                <a:spcPts val="0"/>
              </a:spcBef>
              <a:spcAft>
                <a:spcPct val="0"/>
              </a:spcAft>
              <a:buClr>
                <a:schemeClr val="tx2"/>
              </a:buClr>
              <a:buSzPct val="100000"/>
              <a:buFontTx/>
              <a:buNone/>
              <a:tabLst/>
              <a:defRPr/>
            </a:pPr>
            <a:r>
              <a:rPr lang="cs-CZ" noProof="0" dirty="0"/>
              <a:t>Kliknutím vložíte text</a:t>
            </a:r>
          </a:p>
        </p:txBody>
      </p:sp>
    </p:spTree>
  </p:cSld>
  <p:clrMap bg1="lt1" tx1="dk1" bg2="lt2" tx2="dk2" accent1="accent1" accent2="accent2" accent3="accent3" accent4="accent4" accent5="accent5" accent6="accent6" hlink="hlink" folHlink="folHlink"/>
  <p:sldLayoutIdLst>
    <p:sldLayoutId id="2147483678" r:id="rId1"/>
    <p:sldLayoutId id="2147483684" r:id="rId2"/>
    <p:sldLayoutId id="2147483685" r:id="rId3"/>
    <p:sldLayoutId id="2147483674" r:id="rId4"/>
    <p:sldLayoutId id="2147483688" r:id="rId5"/>
    <p:sldLayoutId id="2147483698" r:id="rId6"/>
    <p:sldLayoutId id="2147483673" r:id="rId7"/>
    <p:sldLayoutId id="2147483675" r:id="rId8"/>
    <p:sldLayoutId id="2147483695" r:id="rId9"/>
    <p:sldLayoutId id="2147483677" r:id="rId10"/>
    <p:sldLayoutId id="2147483686" r:id="rId11"/>
    <p:sldLayoutId id="2147483697" r:id="rId12"/>
    <p:sldLayoutId id="2147483690" r:id="rId13"/>
    <p:sldLayoutId id="2147483696" r:id="rId14"/>
    <p:sldLayoutId id="2147483694" r:id="rId15"/>
    <p:sldLayoutId id="2147483692" r:id="rId16"/>
    <p:sldLayoutId id="2147483693" r:id="rId17"/>
  </p:sldLayoutIdLst>
  <p:hf hdr="0" dt="0"/>
  <p:txStyles>
    <p:titleStyle>
      <a:lvl1pPr algn="l" rtl="0" eaLnBrk="1" fontAlgn="base" hangingPunct="1">
        <a:lnSpc>
          <a:spcPts val="4000"/>
        </a:lnSpc>
        <a:spcBef>
          <a:spcPct val="0"/>
        </a:spcBef>
        <a:spcAft>
          <a:spcPct val="0"/>
        </a:spcAft>
        <a:defRPr sz="4000" b="1">
          <a:solidFill>
            <a:schemeClr val="tx2"/>
          </a:solidFill>
          <a:latin typeface="+mj-lt"/>
          <a:ea typeface="+mj-ea"/>
          <a:cs typeface="+mj-cs"/>
        </a:defRPr>
      </a:lvl1pPr>
      <a:lvl2pPr algn="l" rtl="0" eaLnBrk="1" fontAlgn="base" hangingPunct="1">
        <a:spcBef>
          <a:spcPct val="0"/>
        </a:spcBef>
        <a:spcAft>
          <a:spcPct val="0"/>
        </a:spcAft>
        <a:defRPr sz="2400" b="1">
          <a:solidFill>
            <a:srgbClr val="00287D"/>
          </a:solidFill>
          <a:latin typeface="Tahoma" pitchFamily="34" charset="0"/>
        </a:defRPr>
      </a:lvl2pPr>
      <a:lvl3pPr algn="l" rtl="0" eaLnBrk="1" fontAlgn="base" hangingPunct="1">
        <a:spcBef>
          <a:spcPct val="0"/>
        </a:spcBef>
        <a:spcAft>
          <a:spcPct val="0"/>
        </a:spcAft>
        <a:defRPr sz="2400" b="1">
          <a:solidFill>
            <a:srgbClr val="00287D"/>
          </a:solidFill>
          <a:latin typeface="Tahoma" pitchFamily="34" charset="0"/>
        </a:defRPr>
      </a:lvl3pPr>
      <a:lvl4pPr algn="l" rtl="0" eaLnBrk="1" fontAlgn="base" hangingPunct="1">
        <a:spcBef>
          <a:spcPct val="0"/>
        </a:spcBef>
        <a:spcAft>
          <a:spcPct val="0"/>
        </a:spcAft>
        <a:defRPr sz="2400" b="1">
          <a:solidFill>
            <a:srgbClr val="00287D"/>
          </a:solidFill>
          <a:latin typeface="Tahoma" pitchFamily="34" charset="0"/>
        </a:defRPr>
      </a:lvl4pPr>
      <a:lvl5pPr algn="l" rtl="0" eaLnBrk="1" fontAlgn="base" hangingPunct="1">
        <a:spcBef>
          <a:spcPct val="0"/>
        </a:spcBef>
        <a:spcAft>
          <a:spcPct val="0"/>
        </a:spcAft>
        <a:defRPr sz="2400" b="1">
          <a:solidFill>
            <a:srgbClr val="00287D"/>
          </a:solidFill>
          <a:latin typeface="Tahoma" pitchFamily="34" charset="0"/>
        </a:defRPr>
      </a:lvl5pPr>
      <a:lvl6pPr marL="457200" algn="l" rtl="0" eaLnBrk="1" fontAlgn="base" hangingPunct="1">
        <a:spcBef>
          <a:spcPct val="0"/>
        </a:spcBef>
        <a:spcAft>
          <a:spcPct val="0"/>
        </a:spcAft>
        <a:defRPr sz="2400" b="1">
          <a:solidFill>
            <a:srgbClr val="00287D"/>
          </a:solidFill>
          <a:latin typeface="Tahoma" pitchFamily="34" charset="0"/>
        </a:defRPr>
      </a:lvl6pPr>
      <a:lvl7pPr marL="914400" algn="l" rtl="0" eaLnBrk="1" fontAlgn="base" hangingPunct="1">
        <a:spcBef>
          <a:spcPct val="0"/>
        </a:spcBef>
        <a:spcAft>
          <a:spcPct val="0"/>
        </a:spcAft>
        <a:defRPr sz="2400" b="1">
          <a:solidFill>
            <a:srgbClr val="00287D"/>
          </a:solidFill>
          <a:latin typeface="Tahoma" pitchFamily="34" charset="0"/>
        </a:defRPr>
      </a:lvl7pPr>
      <a:lvl8pPr marL="1371600" algn="l" rtl="0" eaLnBrk="1" fontAlgn="base" hangingPunct="1">
        <a:spcBef>
          <a:spcPct val="0"/>
        </a:spcBef>
        <a:spcAft>
          <a:spcPct val="0"/>
        </a:spcAft>
        <a:defRPr sz="2400" b="1">
          <a:solidFill>
            <a:srgbClr val="00287D"/>
          </a:solidFill>
          <a:latin typeface="Tahoma" pitchFamily="34" charset="0"/>
        </a:defRPr>
      </a:lvl8pPr>
      <a:lvl9pPr marL="1828800" algn="l" rtl="0" eaLnBrk="1" fontAlgn="base" hangingPunct="1">
        <a:spcBef>
          <a:spcPct val="0"/>
        </a:spcBef>
        <a:spcAft>
          <a:spcPct val="0"/>
        </a:spcAft>
        <a:defRPr sz="2400" b="1">
          <a:solidFill>
            <a:srgbClr val="00287D"/>
          </a:solidFill>
          <a:latin typeface="Tahoma" pitchFamily="34" charset="0"/>
        </a:defRPr>
      </a:lvl9pPr>
    </p:titleStyle>
    <p:bodyStyle>
      <a:lvl1pPr marL="0" marR="0" indent="0" algn="l" defTabSz="914400" rtl="0" eaLnBrk="1" fontAlgn="base" latinLnBrk="0" hangingPunct="1">
        <a:lnSpc>
          <a:spcPct val="114000"/>
        </a:lnSpc>
        <a:spcBef>
          <a:spcPts val="0"/>
        </a:spcBef>
        <a:spcAft>
          <a:spcPct val="0"/>
        </a:spcAft>
        <a:buClr>
          <a:schemeClr val="tx2"/>
        </a:buClr>
        <a:buSzPct val="100000"/>
        <a:buFontTx/>
        <a:buNone/>
        <a:tabLst/>
        <a:defRPr sz="2800" b="0">
          <a:solidFill>
            <a:schemeClr val="tx1"/>
          </a:solidFill>
          <a:latin typeface="+mn-lt"/>
          <a:ea typeface="+mn-ea"/>
          <a:cs typeface="+mn-cs"/>
        </a:defRPr>
      </a:lvl1pPr>
      <a:lvl2pPr marL="0" indent="0" algn="l" rtl="0" eaLnBrk="1" fontAlgn="base" hangingPunct="1">
        <a:lnSpc>
          <a:spcPts val="1800"/>
        </a:lnSpc>
        <a:spcBef>
          <a:spcPts val="0"/>
        </a:spcBef>
        <a:spcAft>
          <a:spcPct val="0"/>
        </a:spcAft>
        <a:buClr>
          <a:schemeClr val="tx2"/>
        </a:buClr>
        <a:buSzPct val="100000"/>
        <a:buFontTx/>
        <a:buNone/>
        <a:defRPr sz="1500" b="0">
          <a:solidFill>
            <a:schemeClr val="tx1"/>
          </a:solidFill>
          <a:latin typeface="+mn-lt"/>
        </a:defRPr>
      </a:lvl2pPr>
      <a:lvl3pPr marL="914400" indent="0" algn="l" rtl="0" eaLnBrk="1" fontAlgn="base" hangingPunct="1">
        <a:lnSpc>
          <a:spcPts val="1800"/>
        </a:lnSpc>
        <a:spcBef>
          <a:spcPts val="0"/>
        </a:spcBef>
        <a:spcAft>
          <a:spcPct val="0"/>
        </a:spcAft>
        <a:buClr>
          <a:schemeClr val="folHlink"/>
        </a:buClr>
        <a:buSzPct val="80000"/>
        <a:buFontTx/>
        <a:buNone/>
        <a:defRPr sz="1500" b="0">
          <a:solidFill>
            <a:schemeClr val="tx1"/>
          </a:solidFill>
          <a:latin typeface="+mn-lt"/>
        </a:defRPr>
      </a:lvl3pPr>
      <a:lvl4pPr marL="1371600" indent="0" algn="l" rtl="0" eaLnBrk="1" fontAlgn="base" hangingPunct="1">
        <a:lnSpc>
          <a:spcPts val="1800"/>
        </a:lnSpc>
        <a:spcBef>
          <a:spcPts val="0"/>
        </a:spcBef>
        <a:spcAft>
          <a:spcPct val="0"/>
        </a:spcAft>
        <a:buClr>
          <a:schemeClr val="accent2"/>
        </a:buClr>
        <a:buSzPct val="90000"/>
        <a:buFontTx/>
        <a:buNone/>
        <a:defRPr sz="1500" b="0">
          <a:solidFill>
            <a:schemeClr val="tx1"/>
          </a:solidFill>
          <a:latin typeface="+mn-lt"/>
        </a:defRPr>
      </a:lvl4pPr>
      <a:lvl5pPr marL="1828800" indent="0" algn="l" rtl="0" eaLnBrk="1" fontAlgn="base" hangingPunct="1">
        <a:lnSpc>
          <a:spcPts val="1800"/>
        </a:lnSpc>
        <a:spcBef>
          <a:spcPts val="0"/>
        </a:spcBef>
        <a:spcAft>
          <a:spcPct val="0"/>
        </a:spcAft>
        <a:buClr>
          <a:schemeClr val="accent1"/>
        </a:buClr>
        <a:buFontTx/>
        <a:buNone/>
        <a:defRPr sz="1500" b="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pitchFamily="2" charset="2"/>
        <a:buBlip>
          <a:blip r:embed="rId19"/>
        </a:buBlip>
        <a:defRPr>
          <a:solidFill>
            <a:schemeClr val="tx1"/>
          </a:solidFill>
          <a:latin typeface="+mn-lt"/>
        </a:defRPr>
      </a:lvl6pPr>
      <a:lvl7pPr marL="2743200" indent="0" algn="l" rtl="0" eaLnBrk="1" fontAlgn="base" hangingPunct="1">
        <a:lnSpc>
          <a:spcPts val="1800"/>
        </a:lnSpc>
        <a:spcBef>
          <a:spcPts val="0"/>
        </a:spcBef>
        <a:spcAft>
          <a:spcPct val="0"/>
        </a:spcAft>
        <a:buClr>
          <a:schemeClr val="accent1"/>
        </a:buClr>
        <a:buFont typeface="Arial" panose="020B0604020202020204" pitchFamily="34" charset="0"/>
        <a:buNone/>
        <a:defRPr baseline="0">
          <a:solidFill>
            <a:schemeClr val="tx1"/>
          </a:solidFill>
          <a:latin typeface="+mn-lt"/>
        </a:defRPr>
      </a:lvl7pPr>
      <a:lvl8pPr marL="3200400" indent="0" algn="l" rtl="0" eaLnBrk="1" fontAlgn="base" hangingPunct="1">
        <a:lnSpc>
          <a:spcPts val="1800"/>
        </a:lnSpc>
        <a:spcBef>
          <a:spcPts val="0"/>
        </a:spcBef>
        <a:spcAft>
          <a:spcPct val="0"/>
        </a:spcAft>
        <a:buClr>
          <a:schemeClr val="accent1"/>
        </a:buClr>
        <a:buFont typeface="Arial" panose="020B0604020202020204" pitchFamily="34" charset="0"/>
        <a:buNone/>
        <a:defRPr>
          <a:solidFill>
            <a:schemeClr val="tx1"/>
          </a:solidFill>
          <a:latin typeface="+mn-lt"/>
        </a:defRPr>
      </a:lvl8pPr>
      <a:lvl9pPr marL="3657600" indent="0" algn="l" rtl="0" eaLnBrk="1" fontAlgn="base" hangingPunct="1">
        <a:lnSpc>
          <a:spcPts val="1800"/>
        </a:lnSpc>
        <a:spcBef>
          <a:spcPts val="0"/>
        </a:spcBef>
        <a:spcAft>
          <a:spcPct val="0"/>
        </a:spcAft>
        <a:buClr>
          <a:schemeClr val="accent1"/>
        </a:buClr>
        <a:buFont typeface="Arial" panose="020B0604020202020204" pitchFamily="34" charset="0"/>
        <a:buNone/>
        <a:defRPr>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35" userDrawn="1">
          <p15:clr>
            <a:srgbClr val="F26B43"/>
          </p15:clr>
        </p15:guide>
        <p15:guide id="2" pos="43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hyperlink" Target="http://www.sel.ped.muni.cz/"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www.sel.ped.muni.cz/" TargetMode="External"/><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2491EF5B-3067-7546-837B-2D005F3ED499}"/>
              </a:ext>
            </a:extLst>
          </p:cNvPr>
          <p:cNvSpPr>
            <a:spLocks noGrp="1"/>
          </p:cNvSpPr>
          <p:nvPr>
            <p:ph type="title"/>
          </p:nvPr>
        </p:nvSpPr>
        <p:spPr>
          <a:xfrm>
            <a:off x="415200" y="2606539"/>
            <a:ext cx="11361600" cy="1171580"/>
          </a:xfrm>
        </p:spPr>
        <p:txBody>
          <a:bodyPr/>
          <a:lstStyle/>
          <a:p>
            <a:r>
              <a:rPr lang="cs-CZ" dirty="0"/>
              <a:t>Komplexní podpora duševního zdraví </a:t>
            </a:r>
            <a:br>
              <a:rPr lang="cs-CZ" dirty="0"/>
            </a:br>
            <a:r>
              <a:rPr lang="cs-CZ" dirty="0"/>
              <a:t>v základních školách: sociálně-emoční učení založené na metodice ACT</a:t>
            </a:r>
          </a:p>
        </p:txBody>
      </p:sp>
      <p:sp>
        <p:nvSpPr>
          <p:cNvPr id="5" name="Podnadpis 4">
            <a:extLst>
              <a:ext uri="{FF2B5EF4-FFF2-40B4-BE49-F238E27FC236}">
                <a16:creationId xmlns:a16="http://schemas.microsoft.com/office/drawing/2014/main" id="{BDA74EBB-06F9-2F42-BBA7-49358111EC86}"/>
              </a:ext>
            </a:extLst>
          </p:cNvPr>
          <p:cNvSpPr>
            <a:spLocks noGrp="1"/>
          </p:cNvSpPr>
          <p:nvPr>
            <p:ph type="subTitle" idx="1"/>
          </p:nvPr>
        </p:nvSpPr>
        <p:spPr>
          <a:xfrm>
            <a:off x="415218" y="4512119"/>
            <a:ext cx="11361600" cy="698497"/>
          </a:xfrm>
        </p:spPr>
        <p:txBody>
          <a:bodyPr/>
          <a:lstStyle/>
          <a:p>
            <a:r>
              <a:rPr lang="cs-CZ" b="1" dirty="0"/>
              <a:t>Radka Hájková, Helena Vaďurová, Karel Pančocha</a:t>
            </a:r>
          </a:p>
          <a:p>
            <a:endParaRPr lang="cs-CZ" sz="1600" dirty="0"/>
          </a:p>
          <a:p>
            <a:r>
              <a:rPr lang="cs-CZ" sz="2000" dirty="0"/>
              <a:t>Institut výzkumu inkluzivního vzdělávání a Centrum aplikované behaviorální analýzy, </a:t>
            </a:r>
          </a:p>
          <a:p>
            <a:r>
              <a:rPr lang="cs-CZ" sz="2000" dirty="0"/>
              <a:t>Pedagogická fakulta Masarykovy univerzity</a:t>
            </a:r>
          </a:p>
        </p:txBody>
      </p:sp>
      <p:pic>
        <p:nvPicPr>
          <p:cNvPr id="7" name="Google Shape;145;p1" descr="Obsah obrázku kreslení&#10;&#10;Popis byl vytvořen automaticky">
            <a:extLst>
              <a:ext uri="{FF2B5EF4-FFF2-40B4-BE49-F238E27FC236}">
                <a16:creationId xmlns:a16="http://schemas.microsoft.com/office/drawing/2014/main" id="{4F9B945E-4A8F-E652-A7D1-AE2A86F239EC}"/>
              </a:ext>
            </a:extLst>
          </p:cNvPr>
          <p:cNvPicPr preferRelativeResize="0"/>
          <p:nvPr/>
        </p:nvPicPr>
        <p:blipFill rotWithShape="1">
          <a:blip r:embed="rId2">
            <a:alphaModFix/>
          </a:blip>
          <a:srcRect/>
          <a:stretch/>
        </p:blipFill>
        <p:spPr>
          <a:xfrm>
            <a:off x="8213176" y="441405"/>
            <a:ext cx="3364144" cy="992190"/>
          </a:xfrm>
          <a:prstGeom prst="rect">
            <a:avLst/>
          </a:prstGeom>
          <a:noFill/>
          <a:ln>
            <a:noFill/>
          </a:ln>
        </p:spPr>
      </p:pic>
      <p:pic>
        <p:nvPicPr>
          <p:cNvPr id="8" name="Google Shape;146;p1">
            <a:extLst>
              <a:ext uri="{FF2B5EF4-FFF2-40B4-BE49-F238E27FC236}">
                <a16:creationId xmlns:a16="http://schemas.microsoft.com/office/drawing/2014/main" id="{0ED26152-1EB8-7CC5-AA25-0DF3C731F14A}"/>
              </a:ext>
            </a:extLst>
          </p:cNvPr>
          <p:cNvPicPr preferRelativeResize="0"/>
          <p:nvPr/>
        </p:nvPicPr>
        <p:blipFill rotWithShape="1">
          <a:blip r:embed="rId3">
            <a:alphaModFix/>
          </a:blip>
          <a:srcRect/>
          <a:stretch/>
        </p:blipFill>
        <p:spPr>
          <a:xfrm>
            <a:off x="2538574" y="351711"/>
            <a:ext cx="3166053" cy="1171579"/>
          </a:xfrm>
          <a:prstGeom prst="rect">
            <a:avLst/>
          </a:prstGeom>
          <a:noFill/>
          <a:ln>
            <a:noFill/>
          </a:ln>
        </p:spPr>
      </p:pic>
      <p:pic>
        <p:nvPicPr>
          <p:cNvPr id="9" name="Google Shape;147;p1">
            <a:extLst>
              <a:ext uri="{FF2B5EF4-FFF2-40B4-BE49-F238E27FC236}">
                <a16:creationId xmlns:a16="http://schemas.microsoft.com/office/drawing/2014/main" id="{4300AED2-93D9-F3B3-D00F-A8E66DF0188A}"/>
              </a:ext>
            </a:extLst>
          </p:cNvPr>
          <p:cNvPicPr preferRelativeResize="0"/>
          <p:nvPr/>
        </p:nvPicPr>
        <p:blipFill rotWithShape="1">
          <a:blip r:embed="rId4">
            <a:alphaModFix/>
          </a:blip>
          <a:srcRect/>
          <a:stretch/>
        </p:blipFill>
        <p:spPr>
          <a:xfrm>
            <a:off x="6184202" y="213600"/>
            <a:ext cx="1549400" cy="1447800"/>
          </a:xfrm>
          <a:prstGeom prst="rect">
            <a:avLst/>
          </a:prstGeom>
          <a:noFill/>
          <a:ln>
            <a:noFill/>
          </a:ln>
        </p:spPr>
      </p:pic>
    </p:spTree>
    <p:extLst>
      <p:ext uri="{BB962C8B-B14F-4D97-AF65-F5344CB8AC3E}">
        <p14:creationId xmlns:p14="http://schemas.microsoft.com/office/powerpoint/2010/main" val="32633424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0B870343-BA5C-9525-D47C-76569C41F64F}"/>
              </a:ext>
            </a:extLst>
          </p:cNvPr>
          <p:cNvSpPr>
            <a:spLocks noGrp="1"/>
          </p:cNvSpPr>
          <p:nvPr>
            <p:ph type="sldNum" sz="quarter" idx="11"/>
          </p:nvPr>
        </p:nvSpPr>
        <p:spPr/>
        <p:txBody>
          <a:bodyPr/>
          <a:lstStyle/>
          <a:p>
            <a:fld id="{0970407D-EE58-4A0B-824B-1D3AE42DD9CF}" type="slidenum">
              <a:rPr lang="cs-CZ" altLang="cs-CZ" smtClean="0"/>
              <a:pPr/>
              <a:t>10</a:t>
            </a:fld>
            <a:endParaRPr lang="cs-CZ" altLang="cs-CZ" dirty="0"/>
          </a:p>
        </p:txBody>
      </p:sp>
      <p:sp>
        <p:nvSpPr>
          <p:cNvPr id="4" name="Nadpis 3">
            <a:extLst>
              <a:ext uri="{FF2B5EF4-FFF2-40B4-BE49-F238E27FC236}">
                <a16:creationId xmlns:a16="http://schemas.microsoft.com/office/drawing/2014/main" id="{5FEA369F-6953-BBBD-0F66-F14FE1730FDE}"/>
              </a:ext>
            </a:extLst>
          </p:cNvPr>
          <p:cNvSpPr>
            <a:spLocks noGrp="1"/>
          </p:cNvSpPr>
          <p:nvPr>
            <p:ph type="title"/>
          </p:nvPr>
        </p:nvSpPr>
        <p:spPr/>
        <p:txBody>
          <a:bodyPr/>
          <a:lstStyle/>
          <a:p>
            <a:r>
              <a:rPr lang="cs-CZ" dirty="0"/>
              <a:t>Prostor pro SEL v RVP ZV revidovaný</a:t>
            </a:r>
          </a:p>
        </p:txBody>
      </p:sp>
      <p:sp>
        <p:nvSpPr>
          <p:cNvPr id="5" name="Zástupný obsah 4">
            <a:extLst>
              <a:ext uri="{FF2B5EF4-FFF2-40B4-BE49-F238E27FC236}">
                <a16:creationId xmlns:a16="http://schemas.microsoft.com/office/drawing/2014/main" id="{BF6265C8-F1EA-8E85-0D4C-04B73C7613D6}"/>
              </a:ext>
            </a:extLst>
          </p:cNvPr>
          <p:cNvSpPr>
            <a:spLocks noGrp="1"/>
          </p:cNvSpPr>
          <p:nvPr>
            <p:ph idx="1"/>
          </p:nvPr>
        </p:nvSpPr>
        <p:spPr/>
        <p:txBody>
          <a:bodyPr/>
          <a:lstStyle/>
          <a:p>
            <a:r>
              <a:rPr lang="cs-CZ" b="1" dirty="0"/>
              <a:t>Průřezové téma: </a:t>
            </a:r>
            <a:r>
              <a:rPr lang="cs-CZ" dirty="0"/>
              <a:t>Péče o sebe a druhé</a:t>
            </a:r>
          </a:p>
          <a:p>
            <a:pPr lvl="1"/>
            <a:r>
              <a:rPr lang="cs-CZ" dirty="0"/>
              <a:t>Aplikace získaných znalostí, dovedností a postojů v oblasti seberozvoje a aktivní péče o sebe a druhé ve všech dimenzích </a:t>
            </a:r>
            <a:r>
              <a:rPr lang="cs-CZ" dirty="0" err="1"/>
              <a:t>weelbeingu</a:t>
            </a:r>
            <a:r>
              <a:rPr lang="cs-CZ" dirty="0"/>
              <a:t>.</a:t>
            </a:r>
          </a:p>
          <a:p>
            <a:endParaRPr lang="cs-CZ" sz="1100" dirty="0"/>
          </a:p>
          <a:p>
            <a:r>
              <a:rPr lang="cs-CZ" b="1" dirty="0"/>
              <a:t>Klíčové kompetence: </a:t>
            </a:r>
            <a:r>
              <a:rPr lang="cs-CZ" dirty="0"/>
              <a:t>Osobnostní a sociální</a:t>
            </a:r>
          </a:p>
          <a:p>
            <a:pPr lvl="1"/>
            <a:r>
              <a:rPr lang="cs-CZ" dirty="0"/>
              <a:t>Vlastní </a:t>
            </a:r>
            <a:r>
              <a:rPr lang="cs-CZ" dirty="0" err="1"/>
              <a:t>well-being</a:t>
            </a:r>
            <a:r>
              <a:rPr lang="cs-CZ" dirty="0"/>
              <a:t>; </a:t>
            </a:r>
            <a:r>
              <a:rPr lang="cs-CZ" dirty="0" err="1"/>
              <a:t>Resilience</a:t>
            </a:r>
            <a:r>
              <a:rPr lang="cs-CZ" dirty="0"/>
              <a:t>: odolávání obtížným situacím.</a:t>
            </a:r>
          </a:p>
          <a:p>
            <a:endParaRPr lang="cs-CZ" dirty="0"/>
          </a:p>
        </p:txBody>
      </p:sp>
    </p:spTree>
    <p:extLst>
      <p:ext uri="{BB962C8B-B14F-4D97-AF65-F5344CB8AC3E}">
        <p14:creationId xmlns:p14="http://schemas.microsoft.com/office/powerpoint/2010/main" val="2163434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41BA1983-0FC7-24D0-122E-F4F0F08C998E}"/>
              </a:ext>
            </a:extLst>
          </p:cNvPr>
          <p:cNvSpPr>
            <a:spLocks noGrp="1"/>
          </p:cNvSpPr>
          <p:nvPr>
            <p:ph type="sldNum" sz="quarter" idx="11"/>
          </p:nvPr>
        </p:nvSpPr>
        <p:spPr/>
        <p:txBody>
          <a:bodyPr/>
          <a:lstStyle/>
          <a:p>
            <a:fld id="{0970407D-EE58-4A0B-824B-1D3AE42DD9CF}" type="slidenum">
              <a:rPr lang="cs-CZ" altLang="cs-CZ" smtClean="0"/>
              <a:pPr/>
              <a:t>11</a:t>
            </a:fld>
            <a:endParaRPr lang="cs-CZ" altLang="cs-CZ" dirty="0"/>
          </a:p>
        </p:txBody>
      </p:sp>
      <p:sp>
        <p:nvSpPr>
          <p:cNvPr id="4" name="Nadpis 3">
            <a:extLst>
              <a:ext uri="{FF2B5EF4-FFF2-40B4-BE49-F238E27FC236}">
                <a16:creationId xmlns:a16="http://schemas.microsoft.com/office/drawing/2014/main" id="{924DAB7D-32E0-E947-BCCE-C566D2AA3687}"/>
              </a:ext>
            </a:extLst>
          </p:cNvPr>
          <p:cNvSpPr>
            <a:spLocks noGrp="1"/>
          </p:cNvSpPr>
          <p:nvPr>
            <p:ph type="title"/>
          </p:nvPr>
        </p:nvSpPr>
        <p:spPr/>
        <p:txBody>
          <a:bodyPr/>
          <a:lstStyle/>
          <a:p>
            <a:r>
              <a:rPr lang="cs-CZ" dirty="0"/>
              <a:t>Základní stavební kameny našeho programu</a:t>
            </a:r>
          </a:p>
        </p:txBody>
      </p:sp>
      <p:sp>
        <p:nvSpPr>
          <p:cNvPr id="6" name="Zástupný obsah 5">
            <a:extLst>
              <a:ext uri="{FF2B5EF4-FFF2-40B4-BE49-F238E27FC236}">
                <a16:creationId xmlns:a16="http://schemas.microsoft.com/office/drawing/2014/main" id="{A2FE2361-420D-E8E5-9A7C-EB67AAC08B13}"/>
              </a:ext>
            </a:extLst>
          </p:cNvPr>
          <p:cNvSpPr>
            <a:spLocks noGrp="1"/>
          </p:cNvSpPr>
          <p:nvPr>
            <p:ph idx="29"/>
          </p:nvPr>
        </p:nvSpPr>
        <p:spPr>
          <a:xfrm>
            <a:off x="719999" y="1701505"/>
            <a:ext cx="6348063" cy="4139998"/>
          </a:xfrm>
        </p:spPr>
        <p:txBody>
          <a:bodyPr/>
          <a:lstStyle/>
          <a:p>
            <a:pPr>
              <a:spcBef>
                <a:spcPts val="600"/>
              </a:spcBef>
              <a:spcAft>
                <a:spcPts val="600"/>
              </a:spcAft>
            </a:pPr>
            <a:r>
              <a:rPr lang="cs-CZ" sz="2000" b="1" dirty="0"/>
              <a:t>Terapie přijetí a odhodlání </a:t>
            </a:r>
            <a:r>
              <a:rPr lang="cs-CZ" sz="2000" dirty="0"/>
              <a:t>(</a:t>
            </a:r>
            <a:r>
              <a:rPr lang="cs-CZ" sz="2000" b="1" dirty="0"/>
              <a:t>ACT</a:t>
            </a:r>
            <a:r>
              <a:rPr lang="cs-CZ" sz="2000" dirty="0"/>
              <a:t> - </a:t>
            </a:r>
            <a:r>
              <a:rPr lang="cs-CZ" sz="2000" dirty="0" err="1"/>
              <a:t>Acceptance</a:t>
            </a:r>
            <a:r>
              <a:rPr lang="cs-CZ" sz="2000" dirty="0"/>
              <a:t> and </a:t>
            </a:r>
            <a:r>
              <a:rPr lang="cs-CZ" sz="2000" dirty="0" err="1"/>
              <a:t>Commitment</a:t>
            </a:r>
            <a:r>
              <a:rPr lang="cs-CZ" sz="2000" dirty="0"/>
              <a:t> </a:t>
            </a:r>
            <a:r>
              <a:rPr lang="cs-CZ" sz="2000" dirty="0" err="1"/>
              <a:t>Therapy</a:t>
            </a:r>
            <a:r>
              <a:rPr lang="cs-CZ" sz="2000" dirty="0"/>
              <a:t>) jako teoretický rámec programu - třetí vlna KBT. Přístup, který pomáhá lidem přijímat obtížné myšlenky a emoce, zvládat obtížné situace a jednat v souladu se svými hodnotami.</a:t>
            </a:r>
          </a:p>
          <a:p>
            <a:pPr>
              <a:spcBef>
                <a:spcPts val="600"/>
              </a:spcBef>
              <a:spcAft>
                <a:spcPts val="600"/>
              </a:spcAft>
            </a:pPr>
            <a:r>
              <a:rPr lang="cs-CZ" sz="2000" dirty="0"/>
              <a:t>Principy aplikované behaviorální analýzy (ABA) pro podporu motivace dětí a hodnocení dosažených změn.</a:t>
            </a:r>
          </a:p>
          <a:p>
            <a:pPr>
              <a:spcBef>
                <a:spcPts val="600"/>
              </a:spcBef>
              <a:spcAft>
                <a:spcPts val="600"/>
              </a:spcAft>
            </a:pPr>
            <a:r>
              <a:rPr lang="cs-CZ" sz="2000" dirty="0"/>
              <a:t>Formy zážitkové pedagogiky (stojí na prožitku, činnosti a reflexi).</a:t>
            </a:r>
          </a:p>
        </p:txBody>
      </p:sp>
      <p:pic>
        <p:nvPicPr>
          <p:cNvPr id="8" name="Google Shape;210;g34fcd317097_0_0">
            <a:extLst>
              <a:ext uri="{FF2B5EF4-FFF2-40B4-BE49-F238E27FC236}">
                <a16:creationId xmlns:a16="http://schemas.microsoft.com/office/drawing/2014/main" id="{4D4AFE42-58A2-7421-3A93-3F3F8EA6C240}"/>
              </a:ext>
            </a:extLst>
          </p:cNvPr>
          <p:cNvPicPr preferRelativeResize="0">
            <a:picLocks noGrp="1" noChangeAspect="1"/>
          </p:cNvPicPr>
          <p:nvPr>
            <p:ph idx="30"/>
          </p:nvPr>
        </p:nvPicPr>
        <p:blipFill>
          <a:blip r:embed="rId2">
            <a:alphaModFix/>
          </a:blip>
          <a:srcRect l="2267" t="3611" r="5808" b="3546"/>
          <a:stretch/>
        </p:blipFill>
        <p:spPr>
          <a:xfrm>
            <a:off x="6856265" y="1808018"/>
            <a:ext cx="5117259" cy="4033485"/>
          </a:xfrm>
          <a:prstGeom prst="rect">
            <a:avLst/>
          </a:prstGeom>
          <a:noFill/>
          <a:ln>
            <a:noFill/>
          </a:ln>
        </p:spPr>
      </p:pic>
    </p:spTree>
    <p:extLst>
      <p:ext uri="{BB962C8B-B14F-4D97-AF65-F5344CB8AC3E}">
        <p14:creationId xmlns:p14="http://schemas.microsoft.com/office/powerpoint/2010/main" val="1298310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40336CFD-6010-948F-94EF-553DADEECE82}"/>
              </a:ext>
            </a:extLst>
          </p:cNvPr>
          <p:cNvSpPr>
            <a:spLocks noGrp="1"/>
          </p:cNvSpPr>
          <p:nvPr>
            <p:ph type="sldNum" sz="quarter" idx="11"/>
          </p:nvPr>
        </p:nvSpPr>
        <p:spPr/>
        <p:txBody>
          <a:bodyPr/>
          <a:lstStyle/>
          <a:p>
            <a:fld id="{D6D6C118-631F-4A80-9886-907009361577}" type="slidenum">
              <a:rPr lang="cs-CZ" altLang="cs-CZ" smtClean="0"/>
              <a:pPr/>
              <a:t>12</a:t>
            </a:fld>
            <a:endParaRPr lang="cs-CZ" altLang="cs-CZ" dirty="0"/>
          </a:p>
        </p:txBody>
      </p:sp>
      <p:sp>
        <p:nvSpPr>
          <p:cNvPr id="4" name="Nadpis 3">
            <a:extLst>
              <a:ext uri="{FF2B5EF4-FFF2-40B4-BE49-F238E27FC236}">
                <a16:creationId xmlns:a16="http://schemas.microsoft.com/office/drawing/2014/main" id="{871DEC7A-7A42-B9B4-C914-075A5688BAE5}"/>
              </a:ext>
            </a:extLst>
          </p:cNvPr>
          <p:cNvSpPr>
            <a:spLocks noGrp="1"/>
          </p:cNvSpPr>
          <p:nvPr>
            <p:ph type="title"/>
          </p:nvPr>
        </p:nvSpPr>
        <p:spPr/>
        <p:txBody>
          <a:bodyPr/>
          <a:lstStyle/>
          <a:p>
            <a:r>
              <a:rPr lang="cs-CZ" dirty="0"/>
              <a:t>Příklady zahraničních programů ACT</a:t>
            </a:r>
          </a:p>
        </p:txBody>
      </p:sp>
      <p:sp>
        <p:nvSpPr>
          <p:cNvPr id="7" name="Zástupný obsah 6">
            <a:extLst>
              <a:ext uri="{FF2B5EF4-FFF2-40B4-BE49-F238E27FC236}">
                <a16:creationId xmlns:a16="http://schemas.microsoft.com/office/drawing/2014/main" id="{7FB08598-0BD3-32BE-4A3B-EE230DAB83FB}"/>
              </a:ext>
            </a:extLst>
          </p:cNvPr>
          <p:cNvSpPr>
            <a:spLocks noGrp="1"/>
          </p:cNvSpPr>
          <p:nvPr>
            <p:ph idx="1"/>
          </p:nvPr>
        </p:nvSpPr>
        <p:spPr>
          <a:xfrm>
            <a:off x="720000" y="1692002"/>
            <a:ext cx="7436864" cy="4139998"/>
          </a:xfrm>
        </p:spPr>
        <p:txBody>
          <a:bodyPr/>
          <a:lstStyle/>
          <a:p>
            <a:r>
              <a:rPr lang="cs-CZ" dirty="0"/>
              <a:t>Program DNA-V (Velká Británie)</a:t>
            </a:r>
          </a:p>
          <a:p>
            <a:r>
              <a:rPr lang="cs-CZ" dirty="0"/>
              <a:t>AIM: </a:t>
            </a:r>
            <a:r>
              <a:rPr lang="cs-CZ" dirty="0" err="1"/>
              <a:t>Accept</a:t>
            </a:r>
            <a:r>
              <a:rPr lang="cs-CZ" dirty="0"/>
              <a:t>, </a:t>
            </a:r>
            <a:r>
              <a:rPr lang="cs-CZ" dirty="0" err="1"/>
              <a:t>Identify</a:t>
            </a:r>
            <a:r>
              <a:rPr lang="cs-CZ" dirty="0"/>
              <a:t>, </a:t>
            </a:r>
            <a:r>
              <a:rPr lang="cs-CZ" dirty="0" err="1"/>
              <a:t>Move</a:t>
            </a:r>
            <a:r>
              <a:rPr lang="cs-CZ" dirty="0"/>
              <a:t> (USA)</a:t>
            </a:r>
          </a:p>
          <a:p>
            <a:r>
              <a:rPr lang="cs-CZ" sz="1800" dirty="0" err="1"/>
              <a:t>Dixon</a:t>
            </a:r>
            <a:r>
              <a:rPr lang="cs-CZ" sz="1800" dirty="0"/>
              <a:t>, M. R., </a:t>
            </a:r>
            <a:r>
              <a:rPr lang="cs-CZ" sz="1800" dirty="0" err="1"/>
              <a:t>Paliliunas</a:t>
            </a:r>
            <a:r>
              <a:rPr lang="cs-CZ" sz="1800" dirty="0"/>
              <a:t>, D., Weber, J., &amp; </a:t>
            </a:r>
            <a:r>
              <a:rPr lang="cs-CZ" sz="1800" dirty="0" err="1"/>
              <a:t>Schmick</a:t>
            </a:r>
            <a:r>
              <a:rPr lang="cs-CZ" sz="1800" dirty="0"/>
              <a:t>, A. M. (2021). A </a:t>
            </a:r>
            <a:r>
              <a:rPr lang="cs-CZ" sz="1800" dirty="0" err="1"/>
              <a:t>Large-Scale</a:t>
            </a:r>
            <a:r>
              <a:rPr lang="cs-CZ" sz="1800" dirty="0"/>
              <a:t> </a:t>
            </a:r>
            <a:r>
              <a:rPr lang="cs-CZ" sz="1800" dirty="0" err="1"/>
              <a:t>Naturalistic</a:t>
            </a:r>
            <a:r>
              <a:rPr lang="cs-CZ" sz="1800" dirty="0"/>
              <a:t> </a:t>
            </a:r>
            <a:r>
              <a:rPr lang="cs-CZ" sz="1800" dirty="0" err="1"/>
              <a:t>Evaluation</a:t>
            </a:r>
            <a:r>
              <a:rPr lang="cs-CZ" sz="1800" dirty="0"/>
              <a:t> </a:t>
            </a:r>
            <a:r>
              <a:rPr lang="cs-CZ" sz="1800" dirty="0" err="1"/>
              <a:t>of</a:t>
            </a:r>
            <a:r>
              <a:rPr lang="cs-CZ" sz="1800" dirty="0"/>
              <a:t> </a:t>
            </a:r>
            <a:r>
              <a:rPr lang="cs-CZ" sz="1800" dirty="0" err="1"/>
              <a:t>the</a:t>
            </a:r>
            <a:r>
              <a:rPr lang="cs-CZ" sz="1800" dirty="0"/>
              <a:t> AIM Curriculum in a Public-</a:t>
            </a:r>
            <a:r>
              <a:rPr lang="cs-CZ" sz="1800" dirty="0" err="1"/>
              <a:t>School</a:t>
            </a:r>
            <a:r>
              <a:rPr lang="cs-CZ" sz="1800" dirty="0"/>
              <a:t> </a:t>
            </a:r>
            <a:r>
              <a:rPr lang="cs-CZ" sz="1800" dirty="0" err="1"/>
              <a:t>Setting</a:t>
            </a:r>
            <a:r>
              <a:rPr lang="cs-CZ" sz="1800" dirty="0"/>
              <a:t>. </a:t>
            </a:r>
            <a:r>
              <a:rPr lang="cs-CZ" sz="1800" dirty="0" err="1"/>
              <a:t>Behavior</a:t>
            </a:r>
            <a:r>
              <a:rPr lang="cs-CZ" sz="1800" dirty="0"/>
              <a:t> </a:t>
            </a:r>
            <a:r>
              <a:rPr lang="cs-CZ" sz="1800" dirty="0" err="1"/>
              <a:t>analysis</a:t>
            </a:r>
            <a:r>
              <a:rPr lang="cs-CZ" sz="1800" dirty="0"/>
              <a:t> in </a:t>
            </a:r>
            <a:r>
              <a:rPr lang="cs-CZ" sz="1800" dirty="0" err="1"/>
              <a:t>practice</a:t>
            </a:r>
            <a:r>
              <a:rPr lang="cs-CZ" sz="1800" dirty="0"/>
              <a:t>, 15(1), 156–170. </a:t>
            </a:r>
          </a:p>
          <a:p>
            <a:r>
              <a:rPr lang="cs-CZ" sz="1800" dirty="0" err="1"/>
              <a:t>Hayes</a:t>
            </a:r>
            <a:r>
              <a:rPr lang="cs-CZ" sz="1800" dirty="0"/>
              <a:t>, L., &amp; </a:t>
            </a:r>
            <a:r>
              <a:rPr lang="cs-CZ" sz="1800" dirty="0" err="1"/>
              <a:t>Ciarrochi</a:t>
            </a:r>
            <a:r>
              <a:rPr lang="cs-CZ" sz="1800" dirty="0"/>
              <a:t>, J. (</a:t>
            </a:r>
            <a:r>
              <a:rPr lang="cs-CZ" sz="1800" dirty="0" err="1"/>
              <a:t>n.d</a:t>
            </a:r>
            <a:r>
              <a:rPr lang="cs-CZ" sz="1800" dirty="0"/>
              <a:t>.). </a:t>
            </a:r>
            <a:r>
              <a:rPr lang="cs-CZ" sz="1800" dirty="0" err="1"/>
              <a:t>Growing</a:t>
            </a:r>
            <a:r>
              <a:rPr lang="cs-CZ" sz="1800" dirty="0"/>
              <a:t> up </a:t>
            </a:r>
            <a:r>
              <a:rPr lang="cs-CZ" sz="1800" dirty="0" err="1"/>
              <a:t>flexibly</a:t>
            </a:r>
            <a:r>
              <a:rPr lang="cs-CZ" sz="1800" dirty="0"/>
              <a:t>: DNA-v as a </a:t>
            </a:r>
            <a:r>
              <a:rPr lang="cs-CZ" sz="1800" dirty="0" err="1"/>
              <a:t>contextual</a:t>
            </a:r>
            <a:r>
              <a:rPr lang="cs-CZ" sz="1800" dirty="0"/>
              <a:t> </a:t>
            </a:r>
            <a:r>
              <a:rPr lang="cs-CZ" sz="1800" dirty="0" err="1"/>
              <a:t>behavioural</a:t>
            </a:r>
            <a:r>
              <a:rPr lang="cs-CZ" sz="1800" dirty="0"/>
              <a:t> science </a:t>
            </a:r>
            <a:r>
              <a:rPr lang="cs-CZ" sz="1800" dirty="0" err="1"/>
              <a:t>approach</a:t>
            </a:r>
            <a:r>
              <a:rPr lang="cs-CZ" sz="1800" dirty="0"/>
              <a:t> to </a:t>
            </a:r>
            <a:r>
              <a:rPr lang="cs-CZ" sz="1800" dirty="0" err="1"/>
              <a:t>working</a:t>
            </a:r>
            <a:r>
              <a:rPr lang="cs-CZ" sz="1800" dirty="0"/>
              <a:t> </a:t>
            </a:r>
            <a:r>
              <a:rPr lang="cs-CZ" sz="1800" dirty="0" err="1"/>
              <a:t>with</a:t>
            </a:r>
            <a:r>
              <a:rPr lang="cs-CZ" sz="1800" dirty="0"/>
              <a:t> </a:t>
            </a:r>
            <a:r>
              <a:rPr lang="cs-CZ" sz="1800" dirty="0" err="1"/>
              <a:t>young</a:t>
            </a:r>
            <a:r>
              <a:rPr lang="cs-CZ" sz="1800" dirty="0"/>
              <a:t> </a:t>
            </a:r>
            <a:r>
              <a:rPr lang="cs-CZ" sz="1800" dirty="0" err="1"/>
              <a:t>people</a:t>
            </a:r>
            <a:r>
              <a:rPr lang="cs-CZ" sz="1800" dirty="0"/>
              <a:t>. In </a:t>
            </a:r>
            <a:r>
              <a:rPr lang="cs-CZ" sz="1800" dirty="0" err="1"/>
              <a:t>Levin</a:t>
            </a:r>
            <a:r>
              <a:rPr lang="cs-CZ" sz="1800" dirty="0"/>
              <a:t>, M. E., </a:t>
            </a:r>
            <a:r>
              <a:rPr lang="cs-CZ" sz="1800" dirty="0" err="1"/>
              <a:t>Twohig</a:t>
            </a:r>
            <a:r>
              <a:rPr lang="cs-CZ" sz="1800" dirty="0"/>
              <a:t>, M. P., &amp; </a:t>
            </a:r>
            <a:r>
              <a:rPr lang="cs-CZ" sz="1800" dirty="0" err="1"/>
              <a:t>Krafft</a:t>
            </a:r>
            <a:r>
              <a:rPr lang="cs-CZ" sz="1800" dirty="0"/>
              <a:t>, J. (Ed.), </a:t>
            </a:r>
            <a:r>
              <a:rPr lang="cs-CZ" sz="1800" dirty="0" err="1"/>
              <a:t>Recent</a:t>
            </a:r>
            <a:r>
              <a:rPr lang="cs-CZ" sz="1800" dirty="0"/>
              <a:t> </a:t>
            </a:r>
            <a:r>
              <a:rPr lang="cs-CZ" sz="1800" dirty="0" err="1"/>
              <a:t>Innovations</a:t>
            </a:r>
            <a:r>
              <a:rPr lang="cs-CZ" sz="1800" dirty="0"/>
              <a:t> in ACT. 2019.</a:t>
            </a:r>
          </a:p>
          <a:p>
            <a:r>
              <a:rPr lang="cs-CZ" sz="1800" dirty="0" err="1"/>
              <a:t>Gillard</a:t>
            </a:r>
            <a:r>
              <a:rPr lang="cs-CZ" sz="1800" dirty="0"/>
              <a:t>, D., </a:t>
            </a:r>
            <a:r>
              <a:rPr lang="cs-CZ" sz="1800" dirty="0" err="1"/>
              <a:t>Flaxman</a:t>
            </a:r>
            <a:r>
              <a:rPr lang="cs-CZ" sz="1800" dirty="0"/>
              <a:t>, P., &amp; </a:t>
            </a:r>
            <a:r>
              <a:rPr lang="cs-CZ" sz="1800" dirty="0" err="1"/>
              <a:t>Hooper</a:t>
            </a:r>
            <a:r>
              <a:rPr lang="cs-CZ" sz="1800" dirty="0"/>
              <a:t>, N. (2018). </a:t>
            </a:r>
            <a:r>
              <a:rPr lang="cs-CZ" sz="1800" dirty="0" err="1"/>
              <a:t>Acceptance</a:t>
            </a:r>
            <a:r>
              <a:rPr lang="cs-CZ" sz="1800" dirty="0"/>
              <a:t> and </a:t>
            </a:r>
            <a:r>
              <a:rPr lang="cs-CZ" sz="1800" dirty="0" err="1"/>
              <a:t>Commitment</a:t>
            </a:r>
            <a:r>
              <a:rPr lang="cs-CZ" sz="1800" dirty="0"/>
              <a:t> </a:t>
            </a:r>
            <a:r>
              <a:rPr lang="cs-CZ" sz="1800" dirty="0" err="1"/>
              <a:t>Therapy</a:t>
            </a:r>
            <a:r>
              <a:rPr lang="cs-CZ" sz="1800" dirty="0"/>
              <a:t>: </a:t>
            </a:r>
            <a:r>
              <a:rPr lang="cs-CZ" sz="1800" dirty="0" err="1"/>
              <a:t>Applications</a:t>
            </a:r>
            <a:r>
              <a:rPr lang="cs-CZ" sz="1800" dirty="0"/>
              <a:t> </a:t>
            </a:r>
            <a:r>
              <a:rPr lang="cs-CZ" sz="1800" dirty="0" err="1"/>
              <a:t>for</a:t>
            </a:r>
            <a:r>
              <a:rPr lang="cs-CZ" sz="1800" dirty="0"/>
              <a:t> </a:t>
            </a:r>
            <a:r>
              <a:rPr lang="cs-CZ" sz="1800" dirty="0" err="1"/>
              <a:t>Educational</a:t>
            </a:r>
            <a:r>
              <a:rPr lang="cs-CZ" sz="1800" dirty="0"/>
              <a:t> </a:t>
            </a:r>
            <a:r>
              <a:rPr lang="cs-CZ" sz="1800" dirty="0" err="1"/>
              <a:t>Psychologists</a:t>
            </a:r>
            <a:r>
              <a:rPr lang="cs-CZ" sz="1800" dirty="0"/>
              <a:t> </a:t>
            </a:r>
            <a:r>
              <a:rPr lang="cs-CZ" sz="1800" dirty="0" err="1"/>
              <a:t>within</a:t>
            </a:r>
            <a:r>
              <a:rPr lang="cs-CZ" sz="1800" dirty="0"/>
              <a:t> </a:t>
            </a:r>
            <a:r>
              <a:rPr lang="cs-CZ" sz="1800" dirty="0" err="1"/>
              <a:t>Schools</a:t>
            </a:r>
            <a:r>
              <a:rPr lang="cs-CZ" sz="1800" dirty="0"/>
              <a:t>. </a:t>
            </a:r>
            <a:r>
              <a:rPr lang="cs-CZ" sz="1800" dirty="0" err="1"/>
              <a:t>Educational</a:t>
            </a:r>
            <a:r>
              <a:rPr lang="cs-CZ" sz="1800" dirty="0"/>
              <a:t> Psychology in </a:t>
            </a:r>
            <a:r>
              <a:rPr lang="cs-CZ" sz="1800" dirty="0" err="1"/>
              <a:t>Practice</a:t>
            </a:r>
            <a:r>
              <a:rPr lang="cs-CZ" sz="1800" dirty="0"/>
              <a:t>, 34(3), 272–281.</a:t>
            </a:r>
          </a:p>
        </p:txBody>
      </p:sp>
      <p:pic>
        <p:nvPicPr>
          <p:cNvPr id="8" name="Google Shape;218;p11" descr="Obsah obrázku kreslené, snímek obrazovky, ilustrace, grafický design&#10;&#10;Obsah vygenerovaný umělou inteligencí může být nesprávný.">
            <a:extLst>
              <a:ext uri="{FF2B5EF4-FFF2-40B4-BE49-F238E27FC236}">
                <a16:creationId xmlns:a16="http://schemas.microsoft.com/office/drawing/2014/main" id="{99AF47BE-988B-F6BE-1B2A-89D074F7860F}"/>
              </a:ext>
            </a:extLst>
          </p:cNvPr>
          <p:cNvPicPr preferRelativeResize="0"/>
          <p:nvPr/>
        </p:nvPicPr>
        <p:blipFill rotWithShape="1">
          <a:blip r:embed="rId2">
            <a:alphaModFix/>
          </a:blip>
          <a:srcRect/>
          <a:stretch/>
        </p:blipFill>
        <p:spPr>
          <a:xfrm>
            <a:off x="8122289" y="1253486"/>
            <a:ext cx="3682653" cy="1475513"/>
          </a:xfrm>
          <a:prstGeom prst="rect">
            <a:avLst/>
          </a:prstGeom>
          <a:noFill/>
          <a:ln>
            <a:noFill/>
          </a:ln>
        </p:spPr>
      </p:pic>
      <p:pic>
        <p:nvPicPr>
          <p:cNvPr id="9" name="Google Shape;219;p11" descr="Obsah obrázku text, plakát, Leták, snímek obrazovky&#10;&#10;Obsah vygenerovaný umělou inteligencí může být nesprávný.">
            <a:extLst>
              <a:ext uri="{FF2B5EF4-FFF2-40B4-BE49-F238E27FC236}">
                <a16:creationId xmlns:a16="http://schemas.microsoft.com/office/drawing/2014/main" id="{7FA18460-19F4-2BB5-5F0A-4E12D39BF88B}"/>
              </a:ext>
            </a:extLst>
          </p:cNvPr>
          <p:cNvPicPr preferRelativeResize="0"/>
          <p:nvPr/>
        </p:nvPicPr>
        <p:blipFill rotWithShape="1">
          <a:blip r:embed="rId3">
            <a:alphaModFix/>
          </a:blip>
          <a:srcRect l="2126" t="3516" r="1173" b="1953"/>
          <a:stretch/>
        </p:blipFill>
        <p:spPr>
          <a:xfrm>
            <a:off x="8156864" y="2885436"/>
            <a:ext cx="2455445" cy="3120510"/>
          </a:xfrm>
          <a:prstGeom prst="rect">
            <a:avLst/>
          </a:prstGeom>
          <a:noFill/>
          <a:ln>
            <a:noFill/>
          </a:ln>
        </p:spPr>
      </p:pic>
    </p:spTree>
    <p:extLst>
      <p:ext uri="{BB962C8B-B14F-4D97-AF65-F5344CB8AC3E}">
        <p14:creationId xmlns:p14="http://schemas.microsoft.com/office/powerpoint/2010/main" val="717554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BE641091-64F4-AECE-5A9E-774040852AC3}"/>
              </a:ext>
            </a:extLst>
          </p:cNvPr>
          <p:cNvSpPr>
            <a:spLocks noGrp="1"/>
          </p:cNvSpPr>
          <p:nvPr>
            <p:ph type="sldNum" sz="quarter" idx="11"/>
          </p:nvPr>
        </p:nvSpPr>
        <p:spPr/>
        <p:txBody>
          <a:bodyPr/>
          <a:lstStyle/>
          <a:p>
            <a:fld id="{0970407D-EE58-4A0B-824B-1D3AE42DD9CF}" type="slidenum">
              <a:rPr lang="cs-CZ" altLang="cs-CZ" smtClean="0"/>
              <a:pPr/>
              <a:t>13</a:t>
            </a:fld>
            <a:endParaRPr lang="cs-CZ" altLang="cs-CZ" dirty="0"/>
          </a:p>
        </p:txBody>
      </p:sp>
      <p:sp>
        <p:nvSpPr>
          <p:cNvPr id="9" name="Nadpis 8">
            <a:extLst>
              <a:ext uri="{FF2B5EF4-FFF2-40B4-BE49-F238E27FC236}">
                <a16:creationId xmlns:a16="http://schemas.microsoft.com/office/drawing/2014/main" id="{D5A99C03-A850-CC78-4C03-EFD317CDDF33}"/>
              </a:ext>
            </a:extLst>
          </p:cNvPr>
          <p:cNvSpPr>
            <a:spLocks noGrp="1"/>
          </p:cNvSpPr>
          <p:nvPr>
            <p:ph type="title"/>
          </p:nvPr>
        </p:nvSpPr>
        <p:spPr/>
        <p:txBody>
          <a:bodyPr/>
          <a:lstStyle/>
          <a:p>
            <a:r>
              <a:rPr lang="cs-CZ" dirty="0"/>
              <a:t>Jak náš program vzniká a co obsahuje?</a:t>
            </a:r>
          </a:p>
        </p:txBody>
      </p:sp>
      <p:pic>
        <p:nvPicPr>
          <p:cNvPr id="12" name="Google Shape;234;p15">
            <a:extLst>
              <a:ext uri="{FF2B5EF4-FFF2-40B4-BE49-F238E27FC236}">
                <a16:creationId xmlns:a16="http://schemas.microsoft.com/office/drawing/2014/main" id="{71FD0138-D39D-741A-4DFC-09A8104F084F}"/>
              </a:ext>
            </a:extLst>
          </p:cNvPr>
          <p:cNvPicPr preferRelativeResize="0">
            <a:picLocks noGrp="1"/>
          </p:cNvPicPr>
          <p:nvPr>
            <p:ph type="pic" sz="quarter" idx="12"/>
          </p:nvPr>
        </p:nvPicPr>
        <p:blipFill>
          <a:blip r:embed="rId2">
            <a:alphaModFix/>
          </a:blip>
          <a:srcRect l="15381" r="15381"/>
          <a:stretch/>
        </p:blipFill>
        <p:spPr>
          <a:prstGeom prst="rect">
            <a:avLst/>
          </a:prstGeom>
          <a:noFill/>
          <a:ln>
            <a:noFill/>
          </a:ln>
        </p:spPr>
      </p:pic>
    </p:spTree>
    <p:extLst>
      <p:ext uri="{BB962C8B-B14F-4D97-AF65-F5344CB8AC3E}">
        <p14:creationId xmlns:p14="http://schemas.microsoft.com/office/powerpoint/2010/main" val="31419274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F2C5E4C-1D95-4397-CB44-55F92AF0646B}"/>
              </a:ext>
            </a:extLst>
          </p:cNvPr>
          <p:cNvSpPr>
            <a:spLocks noGrp="1"/>
          </p:cNvSpPr>
          <p:nvPr>
            <p:ph type="sldNum" sz="quarter" idx="11"/>
          </p:nvPr>
        </p:nvSpPr>
        <p:spPr/>
        <p:txBody>
          <a:bodyPr/>
          <a:lstStyle/>
          <a:p>
            <a:fld id="{0970407D-EE58-4A0B-824B-1D3AE42DD9CF}" type="slidenum">
              <a:rPr lang="cs-CZ" altLang="cs-CZ" smtClean="0"/>
              <a:pPr/>
              <a:t>14</a:t>
            </a:fld>
            <a:endParaRPr lang="cs-CZ" altLang="cs-CZ" dirty="0"/>
          </a:p>
        </p:txBody>
      </p:sp>
      <p:sp>
        <p:nvSpPr>
          <p:cNvPr id="4" name="Nadpis 3">
            <a:extLst>
              <a:ext uri="{FF2B5EF4-FFF2-40B4-BE49-F238E27FC236}">
                <a16:creationId xmlns:a16="http://schemas.microsoft.com/office/drawing/2014/main" id="{F461FBED-9A78-DF0B-41D7-AB7BF96F1B32}"/>
              </a:ext>
            </a:extLst>
          </p:cNvPr>
          <p:cNvSpPr>
            <a:spLocks noGrp="1"/>
          </p:cNvSpPr>
          <p:nvPr>
            <p:ph type="title"/>
          </p:nvPr>
        </p:nvSpPr>
        <p:spPr/>
        <p:txBody>
          <a:bodyPr/>
          <a:lstStyle/>
          <a:p>
            <a:r>
              <a:rPr lang="cs-CZ" dirty="0"/>
              <a:t>Jak náš program vzniká a co obsahuje?</a:t>
            </a:r>
          </a:p>
        </p:txBody>
      </p:sp>
      <p:sp>
        <p:nvSpPr>
          <p:cNvPr id="8" name="Zástupný obsah 7">
            <a:extLst>
              <a:ext uri="{FF2B5EF4-FFF2-40B4-BE49-F238E27FC236}">
                <a16:creationId xmlns:a16="http://schemas.microsoft.com/office/drawing/2014/main" id="{1CAD53B0-D5CC-090D-FFBD-2D498D38A4B1}"/>
              </a:ext>
            </a:extLst>
          </p:cNvPr>
          <p:cNvSpPr>
            <a:spLocks noGrp="1"/>
          </p:cNvSpPr>
          <p:nvPr>
            <p:ph idx="29"/>
          </p:nvPr>
        </p:nvSpPr>
        <p:spPr>
          <a:xfrm>
            <a:off x="720000" y="1701505"/>
            <a:ext cx="6615982" cy="4139998"/>
          </a:xfrm>
        </p:spPr>
        <p:txBody>
          <a:bodyPr/>
          <a:lstStyle/>
          <a:p>
            <a:pPr>
              <a:spcBef>
                <a:spcPts val="600"/>
              </a:spcBef>
              <a:spcAft>
                <a:spcPts val="600"/>
              </a:spcAft>
            </a:pPr>
            <a:r>
              <a:rPr lang="cs-CZ" sz="2400" dirty="0"/>
              <a:t>Zaměřuje se 6 hlavních dovedností ACT:</a:t>
            </a:r>
          </a:p>
          <a:p>
            <a:pPr lvl="1">
              <a:spcAft>
                <a:spcPts val="0"/>
              </a:spcAft>
            </a:pPr>
            <a:r>
              <a:rPr lang="cs-CZ" sz="2000" dirty="0"/>
              <a:t>Přítomný okamžik;</a:t>
            </a:r>
          </a:p>
          <a:p>
            <a:pPr lvl="1">
              <a:spcAft>
                <a:spcPts val="0"/>
              </a:spcAft>
            </a:pPr>
            <a:r>
              <a:rPr lang="cs-CZ" sz="2000" dirty="0"/>
              <a:t>Hodnoty;</a:t>
            </a:r>
          </a:p>
          <a:p>
            <a:pPr lvl="1">
              <a:spcAft>
                <a:spcPts val="0"/>
              </a:spcAft>
            </a:pPr>
            <a:r>
              <a:rPr lang="cs-CZ" sz="2000" dirty="0"/>
              <a:t>Odhodlané jednání;</a:t>
            </a:r>
          </a:p>
          <a:p>
            <a:pPr lvl="1">
              <a:spcAft>
                <a:spcPts val="0"/>
              </a:spcAft>
            </a:pPr>
            <a:r>
              <a:rPr lang="cs-CZ" sz="2000" dirty="0"/>
              <a:t>Já v různém kontextu;</a:t>
            </a:r>
          </a:p>
          <a:p>
            <a:pPr lvl="1">
              <a:spcAft>
                <a:spcPts val="0"/>
              </a:spcAft>
            </a:pPr>
            <a:r>
              <a:rPr lang="cs-CZ" sz="2000" dirty="0"/>
              <a:t>Odstup;</a:t>
            </a:r>
          </a:p>
          <a:p>
            <a:pPr lvl="1">
              <a:spcAft>
                <a:spcPts val="0"/>
              </a:spcAft>
            </a:pPr>
            <a:r>
              <a:rPr lang="cs-CZ" sz="2000" dirty="0"/>
              <a:t>Přijetí.</a:t>
            </a:r>
          </a:p>
          <a:p>
            <a:pPr>
              <a:spcBef>
                <a:spcPts val="600"/>
              </a:spcBef>
              <a:spcAft>
                <a:spcPts val="600"/>
              </a:spcAft>
            </a:pPr>
            <a:r>
              <a:rPr lang="cs-CZ" sz="2400" dirty="0"/>
              <a:t>Dovednosti tvoří </a:t>
            </a:r>
            <a:r>
              <a:rPr lang="cs-CZ" sz="2400" dirty="0" err="1"/>
              <a:t>hexaflex</a:t>
            </a:r>
            <a:r>
              <a:rPr lang="cs-CZ" sz="2400" dirty="0"/>
              <a:t> – herní pole.</a:t>
            </a:r>
          </a:p>
          <a:p>
            <a:pPr>
              <a:spcBef>
                <a:spcPts val="600"/>
              </a:spcBef>
              <a:spcAft>
                <a:spcPts val="600"/>
              </a:spcAft>
            </a:pPr>
            <a:r>
              <a:rPr lang="cs-CZ" sz="2400" dirty="0"/>
              <a:t>Aktivity jsou rozděleny do 24 týdnů.</a:t>
            </a:r>
          </a:p>
        </p:txBody>
      </p:sp>
      <p:pic>
        <p:nvPicPr>
          <p:cNvPr id="10" name="Google Shape;234;p15">
            <a:extLst>
              <a:ext uri="{FF2B5EF4-FFF2-40B4-BE49-F238E27FC236}">
                <a16:creationId xmlns:a16="http://schemas.microsoft.com/office/drawing/2014/main" id="{6EB9FE9E-B4E8-C0FF-5969-6B9962D0E660}"/>
              </a:ext>
            </a:extLst>
          </p:cNvPr>
          <p:cNvPicPr preferRelativeResize="0">
            <a:picLocks noGrp="1" noChangeAspect="1"/>
          </p:cNvPicPr>
          <p:nvPr>
            <p:ph idx="30"/>
          </p:nvPr>
        </p:nvPicPr>
        <p:blipFill>
          <a:blip r:embed="rId2">
            <a:alphaModFix/>
          </a:blip>
          <a:srcRect l="12779" r="12273"/>
          <a:stretch/>
        </p:blipFill>
        <p:spPr>
          <a:xfrm>
            <a:off x="7180118" y="1319823"/>
            <a:ext cx="4520046" cy="4697630"/>
          </a:xfrm>
          <a:prstGeom prst="rect">
            <a:avLst/>
          </a:prstGeom>
          <a:noFill/>
          <a:ln>
            <a:noFill/>
          </a:ln>
        </p:spPr>
      </p:pic>
    </p:spTree>
    <p:extLst>
      <p:ext uri="{BB962C8B-B14F-4D97-AF65-F5344CB8AC3E}">
        <p14:creationId xmlns:p14="http://schemas.microsoft.com/office/powerpoint/2010/main" val="22011848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17A3BF01-124A-97A2-1ED9-C4B67E94DC41}"/>
              </a:ext>
            </a:extLst>
          </p:cNvPr>
          <p:cNvSpPr>
            <a:spLocks noGrp="1"/>
          </p:cNvSpPr>
          <p:nvPr>
            <p:ph type="sldNum" sz="quarter" idx="11"/>
          </p:nvPr>
        </p:nvSpPr>
        <p:spPr/>
        <p:txBody>
          <a:bodyPr/>
          <a:lstStyle/>
          <a:p>
            <a:fld id="{D6D6C118-631F-4A80-9886-907009361577}" type="slidenum">
              <a:rPr lang="cs-CZ" altLang="cs-CZ" smtClean="0"/>
              <a:pPr/>
              <a:t>15</a:t>
            </a:fld>
            <a:endParaRPr lang="cs-CZ" altLang="cs-CZ" dirty="0"/>
          </a:p>
        </p:txBody>
      </p:sp>
      <p:sp>
        <p:nvSpPr>
          <p:cNvPr id="7" name="Nadpis 6">
            <a:extLst>
              <a:ext uri="{FF2B5EF4-FFF2-40B4-BE49-F238E27FC236}">
                <a16:creationId xmlns:a16="http://schemas.microsoft.com/office/drawing/2014/main" id="{895C6FF5-C06D-F077-9FD9-6518F029F61D}"/>
              </a:ext>
            </a:extLst>
          </p:cNvPr>
          <p:cNvSpPr>
            <a:spLocks noGrp="1"/>
          </p:cNvSpPr>
          <p:nvPr>
            <p:ph type="title"/>
          </p:nvPr>
        </p:nvSpPr>
        <p:spPr/>
        <p:txBody>
          <a:bodyPr/>
          <a:lstStyle/>
          <a:p>
            <a:r>
              <a:rPr lang="cs-CZ" dirty="0"/>
              <a:t>Jak náš program vzniká a co obsahuje?</a:t>
            </a:r>
          </a:p>
        </p:txBody>
      </p:sp>
      <p:pic>
        <p:nvPicPr>
          <p:cNvPr id="9" name="Google Shape;241;p16" descr="Obsah obrázku text, snímek obrazovky, diagram, grafický design&#10;&#10;Obsah vygenerovaný umělou inteligencí může být nesprávný.">
            <a:extLst>
              <a:ext uri="{FF2B5EF4-FFF2-40B4-BE49-F238E27FC236}">
                <a16:creationId xmlns:a16="http://schemas.microsoft.com/office/drawing/2014/main" id="{607748F4-335A-22F9-4F9D-E517C3F925A4}"/>
              </a:ext>
            </a:extLst>
          </p:cNvPr>
          <p:cNvPicPr preferRelativeResize="0">
            <a:picLocks noGrp="1" noChangeAspect="1"/>
          </p:cNvPicPr>
          <p:nvPr>
            <p:ph idx="1"/>
          </p:nvPr>
        </p:nvPicPr>
        <p:blipFill rotWithShape="1">
          <a:blip r:embed="rId2">
            <a:alphaModFix/>
          </a:blip>
          <a:srcRect/>
          <a:stretch/>
        </p:blipFill>
        <p:spPr>
          <a:xfrm>
            <a:off x="2577490" y="1454151"/>
            <a:ext cx="7037021" cy="4968017"/>
          </a:xfrm>
          <a:prstGeom prst="rect">
            <a:avLst/>
          </a:prstGeom>
          <a:noFill/>
          <a:ln>
            <a:noFill/>
          </a:ln>
        </p:spPr>
      </p:pic>
    </p:spTree>
    <p:extLst>
      <p:ext uri="{BB962C8B-B14F-4D97-AF65-F5344CB8AC3E}">
        <p14:creationId xmlns:p14="http://schemas.microsoft.com/office/powerpoint/2010/main" val="17948177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97A118AB-D801-D4F4-66B0-F4963ED90BF5}"/>
              </a:ext>
            </a:extLst>
          </p:cNvPr>
          <p:cNvSpPr>
            <a:spLocks noGrp="1"/>
          </p:cNvSpPr>
          <p:nvPr>
            <p:ph type="sldNum" sz="quarter" idx="11"/>
          </p:nvPr>
        </p:nvSpPr>
        <p:spPr/>
        <p:txBody>
          <a:bodyPr/>
          <a:lstStyle/>
          <a:p>
            <a:fld id="{0970407D-EE58-4A0B-824B-1D3AE42DD9CF}" type="slidenum">
              <a:rPr lang="cs-CZ" altLang="cs-CZ" smtClean="0"/>
              <a:pPr/>
              <a:t>16</a:t>
            </a:fld>
            <a:endParaRPr lang="cs-CZ" altLang="cs-CZ" dirty="0"/>
          </a:p>
        </p:txBody>
      </p:sp>
      <p:sp>
        <p:nvSpPr>
          <p:cNvPr id="4" name="Nadpis 3">
            <a:extLst>
              <a:ext uri="{FF2B5EF4-FFF2-40B4-BE49-F238E27FC236}">
                <a16:creationId xmlns:a16="http://schemas.microsoft.com/office/drawing/2014/main" id="{F6889598-CD35-2C9C-DB71-FA50196BF8BD}"/>
              </a:ext>
            </a:extLst>
          </p:cNvPr>
          <p:cNvSpPr>
            <a:spLocks noGrp="1"/>
          </p:cNvSpPr>
          <p:nvPr>
            <p:ph type="title"/>
          </p:nvPr>
        </p:nvSpPr>
        <p:spPr/>
        <p:txBody>
          <a:bodyPr/>
          <a:lstStyle/>
          <a:p>
            <a:r>
              <a:rPr lang="cs-CZ" dirty="0"/>
              <a:t>Jak náš program vzniká a co obsahuje?</a:t>
            </a:r>
          </a:p>
        </p:txBody>
      </p:sp>
      <p:pic>
        <p:nvPicPr>
          <p:cNvPr id="6" name="Google Shape;248;p17" descr="Obsah obrázku text, snímek obrazovky, kreslené&#10;&#10;Obsah vygenerovaný umělou inteligencí může být nesprávný.">
            <a:extLst>
              <a:ext uri="{FF2B5EF4-FFF2-40B4-BE49-F238E27FC236}">
                <a16:creationId xmlns:a16="http://schemas.microsoft.com/office/drawing/2014/main" id="{52DBDC30-FFE0-4405-9D52-70AFA2E3CBC9}"/>
              </a:ext>
            </a:extLst>
          </p:cNvPr>
          <p:cNvPicPr preferRelativeResize="0"/>
          <p:nvPr/>
        </p:nvPicPr>
        <p:blipFill rotWithShape="1">
          <a:blip r:embed="rId2">
            <a:alphaModFix/>
          </a:blip>
          <a:srcRect/>
          <a:stretch/>
        </p:blipFill>
        <p:spPr>
          <a:xfrm>
            <a:off x="666000" y="1543181"/>
            <a:ext cx="3003005" cy="4305384"/>
          </a:xfrm>
          <a:prstGeom prst="rect">
            <a:avLst/>
          </a:prstGeom>
          <a:noFill/>
          <a:ln>
            <a:noFill/>
          </a:ln>
        </p:spPr>
      </p:pic>
      <p:pic>
        <p:nvPicPr>
          <p:cNvPr id="7" name="Google Shape;249;p17" descr="Obsah obrázku text, snímek obrazovky, kreslené&#10;&#10;Obsah vygenerovaný umělou inteligencí může být nesprávný.">
            <a:extLst>
              <a:ext uri="{FF2B5EF4-FFF2-40B4-BE49-F238E27FC236}">
                <a16:creationId xmlns:a16="http://schemas.microsoft.com/office/drawing/2014/main" id="{70804232-3E05-2F9F-F44A-6FA329589FCF}"/>
              </a:ext>
            </a:extLst>
          </p:cNvPr>
          <p:cNvPicPr preferRelativeResize="0"/>
          <p:nvPr/>
        </p:nvPicPr>
        <p:blipFill rotWithShape="1">
          <a:blip r:embed="rId3">
            <a:alphaModFix/>
          </a:blip>
          <a:srcRect/>
          <a:stretch/>
        </p:blipFill>
        <p:spPr>
          <a:xfrm>
            <a:off x="4573421" y="1558713"/>
            <a:ext cx="3024082" cy="4274321"/>
          </a:xfrm>
          <a:prstGeom prst="rect">
            <a:avLst/>
          </a:prstGeom>
          <a:noFill/>
          <a:ln>
            <a:noFill/>
          </a:ln>
        </p:spPr>
      </p:pic>
      <p:pic>
        <p:nvPicPr>
          <p:cNvPr id="8" name="Google Shape;250;p17" descr="Obsah obrázku text, snímek obrazovky, Písmo, dokument&#10;&#10;Obsah vygenerovaný umělou inteligencí může být nesprávný.">
            <a:extLst>
              <a:ext uri="{FF2B5EF4-FFF2-40B4-BE49-F238E27FC236}">
                <a16:creationId xmlns:a16="http://schemas.microsoft.com/office/drawing/2014/main" id="{958E780C-8B78-5232-9ECA-88635DAD20A6}"/>
              </a:ext>
            </a:extLst>
          </p:cNvPr>
          <p:cNvPicPr preferRelativeResize="0"/>
          <p:nvPr/>
        </p:nvPicPr>
        <p:blipFill rotWithShape="1">
          <a:blip r:embed="rId4">
            <a:alphaModFix/>
          </a:blip>
          <a:srcRect/>
          <a:stretch/>
        </p:blipFill>
        <p:spPr>
          <a:xfrm>
            <a:off x="8501918" y="1535815"/>
            <a:ext cx="3024082" cy="4320117"/>
          </a:xfrm>
          <a:prstGeom prst="rect">
            <a:avLst/>
          </a:prstGeom>
          <a:noFill/>
          <a:ln>
            <a:noFill/>
          </a:ln>
        </p:spPr>
      </p:pic>
    </p:spTree>
    <p:extLst>
      <p:ext uri="{BB962C8B-B14F-4D97-AF65-F5344CB8AC3E}">
        <p14:creationId xmlns:p14="http://schemas.microsoft.com/office/powerpoint/2010/main" val="38034362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E94DD36D-2431-AB1E-5B70-7C14D876677D}"/>
              </a:ext>
            </a:extLst>
          </p:cNvPr>
          <p:cNvSpPr>
            <a:spLocks noGrp="1"/>
          </p:cNvSpPr>
          <p:nvPr>
            <p:ph type="sldNum" sz="quarter" idx="11"/>
          </p:nvPr>
        </p:nvSpPr>
        <p:spPr/>
        <p:txBody>
          <a:bodyPr/>
          <a:lstStyle/>
          <a:p>
            <a:fld id="{0970407D-EE58-4A0B-824B-1D3AE42DD9CF}" type="slidenum">
              <a:rPr lang="cs-CZ" altLang="cs-CZ" smtClean="0"/>
              <a:pPr/>
              <a:t>17</a:t>
            </a:fld>
            <a:endParaRPr lang="cs-CZ" altLang="cs-CZ" dirty="0"/>
          </a:p>
        </p:txBody>
      </p:sp>
      <p:sp>
        <p:nvSpPr>
          <p:cNvPr id="4" name="Nadpis 3">
            <a:extLst>
              <a:ext uri="{FF2B5EF4-FFF2-40B4-BE49-F238E27FC236}">
                <a16:creationId xmlns:a16="http://schemas.microsoft.com/office/drawing/2014/main" id="{E5CAFB54-7EFB-E97C-DF2A-3D3C97B39BFB}"/>
              </a:ext>
            </a:extLst>
          </p:cNvPr>
          <p:cNvSpPr>
            <a:spLocks noGrp="1"/>
          </p:cNvSpPr>
          <p:nvPr>
            <p:ph type="title"/>
          </p:nvPr>
        </p:nvSpPr>
        <p:spPr/>
        <p:txBody>
          <a:bodyPr/>
          <a:lstStyle/>
          <a:p>
            <a:r>
              <a:rPr lang="cs-CZ" dirty="0"/>
              <a:t>Jak náš program vzniká a co obsahuje?</a:t>
            </a:r>
          </a:p>
        </p:txBody>
      </p:sp>
      <p:sp>
        <p:nvSpPr>
          <p:cNvPr id="5" name="Zástupný obsah 4">
            <a:extLst>
              <a:ext uri="{FF2B5EF4-FFF2-40B4-BE49-F238E27FC236}">
                <a16:creationId xmlns:a16="http://schemas.microsoft.com/office/drawing/2014/main" id="{661FF35D-5716-1084-1070-904676DA99AA}"/>
              </a:ext>
            </a:extLst>
          </p:cNvPr>
          <p:cNvSpPr>
            <a:spLocks noGrp="1"/>
          </p:cNvSpPr>
          <p:nvPr>
            <p:ph idx="1"/>
          </p:nvPr>
        </p:nvSpPr>
        <p:spPr/>
        <p:txBody>
          <a:bodyPr/>
          <a:lstStyle/>
          <a:p>
            <a:r>
              <a:rPr lang="cs-CZ" dirty="0"/>
              <a:t>Celkem děti absolvují 24 týdnů programu (typicky během jednoho školního roku).</a:t>
            </a:r>
          </a:p>
          <a:p>
            <a:r>
              <a:rPr lang="cs-CZ" dirty="0"/>
              <a:t>Každý týden mají připraveny 3 aktivity (zadává učitel, dělá celá třída).</a:t>
            </a:r>
          </a:p>
          <a:p>
            <a:r>
              <a:rPr lang="cs-CZ" dirty="0"/>
              <a:t>Časová náročnost jedné aktivity cca 20 minut (3x týdně).</a:t>
            </a:r>
          </a:p>
          <a:p>
            <a:r>
              <a:rPr lang="cs-CZ" dirty="0"/>
              <a:t>Týdenní aktivity je možné provést v jedné hodině, nebo odděleně v průběhu celého týdne.</a:t>
            </a:r>
          </a:p>
          <a:p>
            <a:r>
              <a:rPr lang="cs-CZ" dirty="0"/>
              <a:t>Každý týden mají děti navíc 5 dobrovolných cvičení.</a:t>
            </a:r>
          </a:p>
        </p:txBody>
      </p:sp>
    </p:spTree>
    <p:extLst>
      <p:ext uri="{BB962C8B-B14F-4D97-AF65-F5344CB8AC3E}">
        <p14:creationId xmlns:p14="http://schemas.microsoft.com/office/powerpoint/2010/main" val="35413083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C6DB733D-9968-0598-F9A1-14E8E76D2E09}"/>
              </a:ext>
            </a:extLst>
          </p:cNvPr>
          <p:cNvSpPr>
            <a:spLocks noGrp="1"/>
          </p:cNvSpPr>
          <p:nvPr>
            <p:ph type="sldNum" sz="quarter" idx="11"/>
          </p:nvPr>
        </p:nvSpPr>
        <p:spPr/>
        <p:txBody>
          <a:bodyPr/>
          <a:lstStyle/>
          <a:p>
            <a:fld id="{0970407D-EE58-4A0B-824B-1D3AE42DD9CF}" type="slidenum">
              <a:rPr lang="cs-CZ" altLang="cs-CZ" smtClean="0"/>
              <a:pPr/>
              <a:t>18</a:t>
            </a:fld>
            <a:endParaRPr lang="cs-CZ" altLang="cs-CZ" dirty="0"/>
          </a:p>
        </p:txBody>
      </p:sp>
      <p:sp>
        <p:nvSpPr>
          <p:cNvPr id="4" name="Nadpis 3">
            <a:extLst>
              <a:ext uri="{FF2B5EF4-FFF2-40B4-BE49-F238E27FC236}">
                <a16:creationId xmlns:a16="http://schemas.microsoft.com/office/drawing/2014/main" id="{BFD4B20D-9C8E-0AC2-B8D9-8D4501D1A3E7}"/>
              </a:ext>
            </a:extLst>
          </p:cNvPr>
          <p:cNvSpPr>
            <a:spLocks noGrp="1"/>
          </p:cNvSpPr>
          <p:nvPr>
            <p:ph type="title"/>
          </p:nvPr>
        </p:nvSpPr>
        <p:spPr/>
        <p:txBody>
          <a:bodyPr/>
          <a:lstStyle/>
          <a:p>
            <a:r>
              <a:rPr lang="cs-CZ" dirty="0"/>
              <a:t>Jak náš program vzniká a co obsahuje?</a:t>
            </a:r>
          </a:p>
        </p:txBody>
      </p:sp>
      <p:sp>
        <p:nvSpPr>
          <p:cNvPr id="5" name="Zástupný obsah 4">
            <a:extLst>
              <a:ext uri="{FF2B5EF4-FFF2-40B4-BE49-F238E27FC236}">
                <a16:creationId xmlns:a16="http://schemas.microsoft.com/office/drawing/2014/main" id="{A2227E19-5FC1-89F1-D7E5-679128FE26AF}"/>
              </a:ext>
            </a:extLst>
          </p:cNvPr>
          <p:cNvSpPr>
            <a:spLocks noGrp="1"/>
          </p:cNvSpPr>
          <p:nvPr>
            <p:ph idx="1"/>
          </p:nvPr>
        </p:nvSpPr>
        <p:spPr/>
        <p:txBody>
          <a:bodyPr/>
          <a:lstStyle/>
          <a:p>
            <a:r>
              <a:rPr lang="cs-CZ" dirty="0"/>
              <a:t>Program obsahuje 66 “velkých“ cvičení a 90 “malých“ dobrovolných cvičení.</a:t>
            </a:r>
          </a:p>
          <a:p>
            <a:r>
              <a:rPr lang="cs-CZ" dirty="0"/>
              <a:t>Za aktivity děti mohou sbírat stříbrné mince, které následně skupinově vymění za oblíbené aktivity pro celou třídu.</a:t>
            </a:r>
          </a:p>
        </p:txBody>
      </p:sp>
    </p:spTree>
    <p:extLst>
      <p:ext uri="{BB962C8B-B14F-4D97-AF65-F5344CB8AC3E}">
        <p14:creationId xmlns:p14="http://schemas.microsoft.com/office/powerpoint/2010/main" val="9578520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8E092FC2-92C6-EFA3-8E2F-F8CBD364AD5C}"/>
              </a:ext>
            </a:extLst>
          </p:cNvPr>
          <p:cNvSpPr>
            <a:spLocks noGrp="1"/>
          </p:cNvSpPr>
          <p:nvPr>
            <p:ph type="sldNum" sz="quarter" idx="11"/>
          </p:nvPr>
        </p:nvSpPr>
        <p:spPr/>
        <p:txBody>
          <a:bodyPr/>
          <a:lstStyle/>
          <a:p>
            <a:fld id="{0970407D-EE58-4A0B-824B-1D3AE42DD9CF}" type="slidenum">
              <a:rPr lang="cs-CZ" altLang="cs-CZ" smtClean="0"/>
              <a:pPr/>
              <a:t>19</a:t>
            </a:fld>
            <a:endParaRPr lang="cs-CZ" altLang="cs-CZ" dirty="0"/>
          </a:p>
        </p:txBody>
      </p:sp>
      <p:sp>
        <p:nvSpPr>
          <p:cNvPr id="4" name="Nadpis 3">
            <a:extLst>
              <a:ext uri="{FF2B5EF4-FFF2-40B4-BE49-F238E27FC236}">
                <a16:creationId xmlns:a16="http://schemas.microsoft.com/office/drawing/2014/main" id="{5959C3DA-9C70-6143-C53D-E7571F4B6C18}"/>
              </a:ext>
            </a:extLst>
          </p:cNvPr>
          <p:cNvSpPr>
            <a:spLocks noGrp="1"/>
          </p:cNvSpPr>
          <p:nvPr>
            <p:ph type="title"/>
          </p:nvPr>
        </p:nvSpPr>
        <p:spPr/>
        <p:txBody>
          <a:bodyPr/>
          <a:lstStyle/>
          <a:p>
            <a:r>
              <a:rPr lang="cs-CZ" dirty="0"/>
              <a:t>Jak náš program vzniká a co obsahuje?</a:t>
            </a:r>
          </a:p>
        </p:txBody>
      </p:sp>
      <p:pic>
        <p:nvPicPr>
          <p:cNvPr id="6" name="Google Shape;271;p20" descr="Obsah obrázku text, plakát, kreslené, grafický design&#10;&#10;Obsah vygenerovaný umělou inteligencí může být nesprávný.">
            <a:extLst>
              <a:ext uri="{FF2B5EF4-FFF2-40B4-BE49-F238E27FC236}">
                <a16:creationId xmlns:a16="http://schemas.microsoft.com/office/drawing/2014/main" id="{60085BB3-20E1-EB9D-BC59-5E24D63E17F0}"/>
              </a:ext>
            </a:extLst>
          </p:cNvPr>
          <p:cNvPicPr preferRelativeResize="0"/>
          <p:nvPr/>
        </p:nvPicPr>
        <p:blipFill rotWithShape="1">
          <a:blip r:embed="rId2">
            <a:alphaModFix/>
          </a:blip>
          <a:srcRect/>
          <a:stretch/>
        </p:blipFill>
        <p:spPr>
          <a:xfrm>
            <a:off x="8555824" y="1590705"/>
            <a:ext cx="2916176" cy="4226343"/>
          </a:xfrm>
          <a:prstGeom prst="rect">
            <a:avLst/>
          </a:prstGeom>
          <a:noFill/>
          <a:ln>
            <a:noFill/>
          </a:ln>
        </p:spPr>
      </p:pic>
      <p:pic>
        <p:nvPicPr>
          <p:cNvPr id="7" name="Google Shape;272;p20" descr="Obsah obrázku text, kreslené, snímek obrazovky, grafický design&#10;&#10;Obsah vygenerovaný umělou inteligencí může být nesprávný.">
            <a:extLst>
              <a:ext uri="{FF2B5EF4-FFF2-40B4-BE49-F238E27FC236}">
                <a16:creationId xmlns:a16="http://schemas.microsoft.com/office/drawing/2014/main" id="{497E6035-8526-F2D7-EAFC-59FF90F05C4E}"/>
              </a:ext>
            </a:extLst>
          </p:cNvPr>
          <p:cNvPicPr preferRelativeResize="0"/>
          <p:nvPr/>
        </p:nvPicPr>
        <p:blipFill rotWithShape="1">
          <a:blip r:embed="rId3">
            <a:alphaModFix/>
          </a:blip>
          <a:srcRect/>
          <a:stretch/>
        </p:blipFill>
        <p:spPr>
          <a:xfrm>
            <a:off x="4665070" y="1590705"/>
            <a:ext cx="2958440" cy="4226343"/>
          </a:xfrm>
          <a:prstGeom prst="rect">
            <a:avLst/>
          </a:prstGeom>
          <a:noFill/>
          <a:ln>
            <a:noFill/>
          </a:ln>
        </p:spPr>
      </p:pic>
      <p:pic>
        <p:nvPicPr>
          <p:cNvPr id="8" name="Google Shape;273;p20" descr="Obsah obrázku text, snímek obrazovky, kreslené, míč&#10;&#10;Obsah vygenerovaný umělou inteligencí může být nesprávný.">
            <a:extLst>
              <a:ext uri="{FF2B5EF4-FFF2-40B4-BE49-F238E27FC236}">
                <a16:creationId xmlns:a16="http://schemas.microsoft.com/office/drawing/2014/main" id="{730F2AF2-DC7A-B24C-54FD-2962282BA36A}"/>
              </a:ext>
            </a:extLst>
          </p:cNvPr>
          <p:cNvPicPr preferRelativeResize="0"/>
          <p:nvPr/>
        </p:nvPicPr>
        <p:blipFill rotWithShape="1">
          <a:blip r:embed="rId4">
            <a:alphaModFix/>
          </a:blip>
          <a:srcRect/>
          <a:stretch/>
        </p:blipFill>
        <p:spPr>
          <a:xfrm>
            <a:off x="720000" y="1567169"/>
            <a:ext cx="3012756" cy="4273414"/>
          </a:xfrm>
          <a:prstGeom prst="rect">
            <a:avLst/>
          </a:prstGeom>
          <a:noFill/>
          <a:ln>
            <a:noFill/>
          </a:ln>
        </p:spPr>
      </p:pic>
    </p:spTree>
    <p:extLst>
      <p:ext uri="{BB962C8B-B14F-4D97-AF65-F5344CB8AC3E}">
        <p14:creationId xmlns:p14="http://schemas.microsoft.com/office/powerpoint/2010/main" val="32192843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F2796F68-0C59-3ED8-D945-03A2F54DAE87}"/>
              </a:ext>
            </a:extLst>
          </p:cNvPr>
          <p:cNvSpPr>
            <a:spLocks noGrp="1"/>
          </p:cNvSpPr>
          <p:nvPr>
            <p:ph type="sldNum" sz="quarter" idx="11"/>
          </p:nvPr>
        </p:nvSpPr>
        <p:spPr/>
        <p:txBody>
          <a:bodyPr/>
          <a:lstStyle/>
          <a:p>
            <a:fld id="{0970407D-EE58-4A0B-824B-1D3AE42DD9CF}" type="slidenum">
              <a:rPr lang="cs-CZ" altLang="cs-CZ" smtClean="0"/>
              <a:pPr/>
              <a:t>2</a:t>
            </a:fld>
            <a:endParaRPr lang="cs-CZ" altLang="cs-CZ" dirty="0"/>
          </a:p>
        </p:txBody>
      </p:sp>
      <p:sp>
        <p:nvSpPr>
          <p:cNvPr id="4" name="Nadpis 3">
            <a:extLst>
              <a:ext uri="{FF2B5EF4-FFF2-40B4-BE49-F238E27FC236}">
                <a16:creationId xmlns:a16="http://schemas.microsoft.com/office/drawing/2014/main" id="{794E585C-268B-AEDD-7E1B-F98FB1E81864}"/>
              </a:ext>
            </a:extLst>
          </p:cNvPr>
          <p:cNvSpPr>
            <a:spLocks noGrp="1"/>
          </p:cNvSpPr>
          <p:nvPr>
            <p:ph type="title"/>
          </p:nvPr>
        </p:nvSpPr>
        <p:spPr/>
        <p:txBody>
          <a:bodyPr/>
          <a:lstStyle/>
          <a:p>
            <a:r>
              <a:rPr lang="cs-CZ" dirty="0"/>
              <a:t>Obsah</a:t>
            </a:r>
          </a:p>
        </p:txBody>
      </p:sp>
      <p:sp>
        <p:nvSpPr>
          <p:cNvPr id="5" name="Zástupný obsah 4">
            <a:extLst>
              <a:ext uri="{FF2B5EF4-FFF2-40B4-BE49-F238E27FC236}">
                <a16:creationId xmlns:a16="http://schemas.microsoft.com/office/drawing/2014/main" id="{905436E1-69CA-60F0-71C6-41673A21B114}"/>
              </a:ext>
            </a:extLst>
          </p:cNvPr>
          <p:cNvSpPr>
            <a:spLocks noGrp="1"/>
          </p:cNvSpPr>
          <p:nvPr>
            <p:ph idx="1"/>
          </p:nvPr>
        </p:nvSpPr>
        <p:spPr/>
        <p:txBody>
          <a:bodyPr anchor="t"/>
          <a:lstStyle/>
          <a:p>
            <a:pPr>
              <a:lnSpc>
                <a:spcPct val="200000"/>
              </a:lnSpc>
            </a:pPr>
            <a:r>
              <a:rPr lang="cs-CZ" dirty="0"/>
              <a:t>Proč další program sociálně-emočního učení (SEL)?</a:t>
            </a:r>
          </a:p>
          <a:p>
            <a:pPr>
              <a:lnSpc>
                <a:spcPct val="200000"/>
              </a:lnSpc>
            </a:pPr>
            <a:r>
              <a:rPr lang="cs-CZ" dirty="0"/>
              <a:t>Jak náš program vzniká a co obsahuje?</a:t>
            </a:r>
          </a:p>
          <a:p>
            <a:pPr>
              <a:lnSpc>
                <a:spcPct val="200000"/>
              </a:lnSpc>
            </a:pPr>
            <a:r>
              <a:rPr lang="cs-CZ" dirty="0"/>
              <a:t>Funguje to? Aneb, jak program ověřujeme?</a:t>
            </a:r>
          </a:p>
        </p:txBody>
      </p:sp>
    </p:spTree>
    <p:extLst>
      <p:ext uri="{BB962C8B-B14F-4D97-AF65-F5344CB8AC3E}">
        <p14:creationId xmlns:p14="http://schemas.microsoft.com/office/powerpoint/2010/main" val="2363728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FBE8568C-89CA-2832-A89B-0A0030DB992E}"/>
              </a:ext>
            </a:extLst>
          </p:cNvPr>
          <p:cNvSpPr>
            <a:spLocks noGrp="1"/>
          </p:cNvSpPr>
          <p:nvPr>
            <p:ph type="sldNum" sz="quarter" idx="11"/>
          </p:nvPr>
        </p:nvSpPr>
        <p:spPr/>
        <p:txBody>
          <a:bodyPr/>
          <a:lstStyle/>
          <a:p>
            <a:fld id="{0970407D-EE58-4A0B-824B-1D3AE42DD9CF}" type="slidenum">
              <a:rPr lang="cs-CZ" altLang="cs-CZ" smtClean="0"/>
              <a:pPr/>
              <a:t>20</a:t>
            </a:fld>
            <a:endParaRPr lang="cs-CZ" altLang="cs-CZ" dirty="0"/>
          </a:p>
        </p:txBody>
      </p:sp>
      <p:sp>
        <p:nvSpPr>
          <p:cNvPr id="4" name="Nadpis 3">
            <a:extLst>
              <a:ext uri="{FF2B5EF4-FFF2-40B4-BE49-F238E27FC236}">
                <a16:creationId xmlns:a16="http://schemas.microsoft.com/office/drawing/2014/main" id="{10E3ACB7-F173-5EA0-EAA6-67D74A262944}"/>
              </a:ext>
            </a:extLst>
          </p:cNvPr>
          <p:cNvSpPr>
            <a:spLocks noGrp="1"/>
          </p:cNvSpPr>
          <p:nvPr>
            <p:ph type="title"/>
          </p:nvPr>
        </p:nvSpPr>
        <p:spPr/>
        <p:txBody>
          <a:bodyPr/>
          <a:lstStyle/>
          <a:p>
            <a:r>
              <a:rPr lang="cs-CZ" dirty="0"/>
              <a:t>Příklad aktivity</a:t>
            </a:r>
          </a:p>
        </p:txBody>
      </p:sp>
      <p:sp>
        <p:nvSpPr>
          <p:cNvPr id="5" name="Zástupný obsah 4">
            <a:extLst>
              <a:ext uri="{FF2B5EF4-FFF2-40B4-BE49-F238E27FC236}">
                <a16:creationId xmlns:a16="http://schemas.microsoft.com/office/drawing/2014/main" id="{3C2DD18F-F817-6AB0-D80C-5E6D00193171}"/>
              </a:ext>
            </a:extLst>
          </p:cNvPr>
          <p:cNvSpPr>
            <a:spLocks noGrp="1"/>
          </p:cNvSpPr>
          <p:nvPr>
            <p:ph idx="1"/>
          </p:nvPr>
        </p:nvSpPr>
        <p:spPr>
          <a:xfrm>
            <a:off x="719999" y="1692002"/>
            <a:ext cx="8112273" cy="905725"/>
          </a:xfrm>
        </p:spPr>
        <p:txBody>
          <a:bodyPr/>
          <a:lstStyle/>
          <a:p>
            <a:r>
              <a:rPr lang="cs-CZ" dirty="0"/>
              <a:t>Zadání každé aktivity obsahuje: </a:t>
            </a:r>
            <a:r>
              <a:rPr lang="cs-CZ" b="1" dirty="0"/>
              <a:t>cíl, motivaci, aktivitu samotnou, reflexi, závěr a doporučení</a:t>
            </a:r>
          </a:p>
          <a:p>
            <a:pPr marL="72000" indent="0">
              <a:buNone/>
            </a:pPr>
            <a:endParaRPr lang="cs-CZ" dirty="0"/>
          </a:p>
        </p:txBody>
      </p:sp>
      <p:sp>
        <p:nvSpPr>
          <p:cNvPr id="7" name="TextovéPole 6">
            <a:extLst>
              <a:ext uri="{FF2B5EF4-FFF2-40B4-BE49-F238E27FC236}">
                <a16:creationId xmlns:a16="http://schemas.microsoft.com/office/drawing/2014/main" id="{57D172BF-9D6C-D087-7347-94AECD127C3D}"/>
              </a:ext>
            </a:extLst>
          </p:cNvPr>
          <p:cNvSpPr txBox="1"/>
          <p:nvPr/>
        </p:nvSpPr>
        <p:spPr>
          <a:xfrm>
            <a:off x="693000" y="2981702"/>
            <a:ext cx="7974000" cy="2862322"/>
          </a:xfrm>
          <a:prstGeom prst="rect">
            <a:avLst/>
          </a:prstGeom>
          <a:noFill/>
        </p:spPr>
        <p:txBody>
          <a:bodyPr wrap="square">
            <a:spAutoFit/>
          </a:bodyPr>
          <a:lstStyle/>
          <a:p>
            <a:r>
              <a:rPr lang="cs-CZ" sz="2000" dirty="0"/>
              <a:t>Sherlock Holmes už prozkoumal rozinky, které našel na místě činu. Teď ho čeká prohlídka  ruky hlídače, který je podezřelý, že lupičům pomohl otevřít bankovní trezor. I v této dovednosti je Sherlock skutečným velmistrem a umí si všimnout detailů, o kterých neví ani člověk, kterému ruka patří. Nyní se podívejte na svou levou ruku, pokud jste praváci, na pravou, pokud jste leváci. Máte minutu  na to, si ruku co možná nejdůkladněji prohlédnout. Pak si </a:t>
            </a:r>
            <a:r>
              <a:rPr lang="cs-CZ" sz="2000" dirty="0" err="1"/>
              <a:t>vemte</a:t>
            </a:r>
            <a:r>
              <a:rPr lang="cs-CZ" sz="2000" dirty="0"/>
              <a:t> sešit a pastelky. Obrys ruky překreslete do sešitu a zkuste v následujících čtyřech minutách nakreslit co nejvíce detailů, které na ruce objevíte. </a:t>
            </a:r>
          </a:p>
        </p:txBody>
      </p:sp>
      <p:pic>
        <p:nvPicPr>
          <p:cNvPr id="8" name="Google Shape;283;p21" descr="Obsah obrázku text, savec, plakát, kreslené&#10;&#10;Obsah vygenerovaný umělou inteligencí může být nesprávný.">
            <a:extLst>
              <a:ext uri="{FF2B5EF4-FFF2-40B4-BE49-F238E27FC236}">
                <a16:creationId xmlns:a16="http://schemas.microsoft.com/office/drawing/2014/main" id="{90B8F239-AAF7-6095-F192-40E96DC7375E}"/>
              </a:ext>
            </a:extLst>
          </p:cNvPr>
          <p:cNvPicPr preferRelativeResize="0"/>
          <p:nvPr/>
        </p:nvPicPr>
        <p:blipFill rotWithShape="1">
          <a:blip r:embed="rId2">
            <a:alphaModFix/>
          </a:blip>
          <a:srcRect t="4189" r="-3" b="-3"/>
          <a:stretch/>
        </p:blipFill>
        <p:spPr>
          <a:xfrm>
            <a:off x="8946146" y="1692002"/>
            <a:ext cx="3013895" cy="4139998"/>
          </a:xfrm>
          <a:prstGeom prst="rect">
            <a:avLst/>
          </a:prstGeom>
          <a:noFill/>
          <a:ln>
            <a:noFill/>
          </a:ln>
        </p:spPr>
      </p:pic>
    </p:spTree>
    <p:extLst>
      <p:ext uri="{BB962C8B-B14F-4D97-AF65-F5344CB8AC3E}">
        <p14:creationId xmlns:p14="http://schemas.microsoft.com/office/powerpoint/2010/main" val="28989868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8A4C921-7747-2077-B037-8368DC5E20F9}"/>
              </a:ext>
            </a:extLst>
          </p:cNvPr>
          <p:cNvSpPr>
            <a:spLocks noGrp="1"/>
          </p:cNvSpPr>
          <p:nvPr>
            <p:ph type="sldNum" sz="quarter" idx="11"/>
          </p:nvPr>
        </p:nvSpPr>
        <p:spPr/>
        <p:txBody>
          <a:bodyPr/>
          <a:lstStyle/>
          <a:p>
            <a:fld id="{0970407D-EE58-4A0B-824B-1D3AE42DD9CF}" type="slidenum">
              <a:rPr lang="cs-CZ" altLang="cs-CZ" smtClean="0"/>
              <a:pPr/>
              <a:t>21</a:t>
            </a:fld>
            <a:endParaRPr lang="cs-CZ" altLang="cs-CZ" dirty="0"/>
          </a:p>
        </p:txBody>
      </p:sp>
      <p:sp>
        <p:nvSpPr>
          <p:cNvPr id="4" name="Nadpis 3">
            <a:extLst>
              <a:ext uri="{FF2B5EF4-FFF2-40B4-BE49-F238E27FC236}">
                <a16:creationId xmlns:a16="http://schemas.microsoft.com/office/drawing/2014/main" id="{02AB33DD-308F-B833-1457-0FF1D1562A5F}"/>
              </a:ext>
            </a:extLst>
          </p:cNvPr>
          <p:cNvSpPr>
            <a:spLocks noGrp="1"/>
          </p:cNvSpPr>
          <p:nvPr>
            <p:ph type="title"/>
          </p:nvPr>
        </p:nvSpPr>
        <p:spPr/>
        <p:txBody>
          <a:bodyPr/>
          <a:lstStyle/>
          <a:p>
            <a:r>
              <a:rPr lang="cs-CZ" dirty="0"/>
              <a:t>Příklad aktivity</a:t>
            </a:r>
          </a:p>
        </p:txBody>
      </p:sp>
      <p:sp>
        <p:nvSpPr>
          <p:cNvPr id="5" name="Zástupný obsah 4">
            <a:extLst>
              <a:ext uri="{FF2B5EF4-FFF2-40B4-BE49-F238E27FC236}">
                <a16:creationId xmlns:a16="http://schemas.microsoft.com/office/drawing/2014/main" id="{02BA52B5-ACB2-D859-D74F-3D618325BD77}"/>
              </a:ext>
            </a:extLst>
          </p:cNvPr>
          <p:cNvSpPr>
            <a:spLocks noGrp="1"/>
          </p:cNvSpPr>
          <p:nvPr>
            <p:ph idx="1"/>
          </p:nvPr>
        </p:nvSpPr>
        <p:spPr>
          <a:xfrm>
            <a:off x="719999" y="1692002"/>
            <a:ext cx="8070709" cy="4139998"/>
          </a:xfrm>
        </p:spPr>
        <p:txBody>
          <a:bodyPr/>
          <a:lstStyle/>
          <a:p>
            <a:pPr marL="72000" indent="0">
              <a:lnSpc>
                <a:spcPct val="100000"/>
              </a:lnSpc>
              <a:spcBef>
                <a:spcPct val="0"/>
              </a:spcBef>
              <a:buNone/>
            </a:pPr>
            <a:r>
              <a:rPr lang="cs-CZ" sz="2000" kern="1200" dirty="0">
                <a:latin typeface="Tahoma" pitchFamily="34" charset="0"/>
              </a:rPr>
              <a:t>Vítejte na první výzvě. Jak jistě víte, naše výzvy jsou náročné a obstojí jen ti nejodhodlanější. Tato výzva prověří, vaše hodnoty a ctnosti. Na tabuli vidíte několik slov: VYTRVALOST, SILNÁ VŮLE, FÉROVOST, ÚSPĚCH, VÍTĚZSTVÍ, KAMARÁDSTVÍ, PODPORA DRUHÝCH, HRDOST. V této hře se jistě mnozí zapotíte a vyzkoušíte si některé tyto ctnosti na vlastní kůži. Na konci zůstane jen jeden, ale vítězem může být každý, kdo bude hrát fér a nepřecení své síly. Jakmile ucítíte, že vás nějaká část těla bolí víc, než je zdravé, odstoupíte. Pravidla jsou následující. Stoupni si na obě nohy, jakmile si najdeš pohodlný stoj, nesmíš se z místa pohnout. Ruce dej do upažení. Nesmíš s nimi pohnout, nesmí ti padat dolů. Nesmíš se předklonit, ani si jiným způsobem ulevovat. Kdo pravidla poruší, vypadává, to znamená, že si sedne na zem a povzbuzuje ostatní. Kdo už nemůže, sedne si. Hra končí, až zůstane stát jen jeden z vás. Pojďme na to: 3, 2, 1 …</a:t>
            </a:r>
          </a:p>
        </p:txBody>
      </p:sp>
      <p:pic>
        <p:nvPicPr>
          <p:cNvPr id="6" name="Google Shape;293;p22" descr="Obsah obrázku pták, text, zobák, dravý pták&#10;&#10;Obsah vygenerovaný umělou inteligencí může být nesprávný.">
            <a:extLst>
              <a:ext uri="{FF2B5EF4-FFF2-40B4-BE49-F238E27FC236}">
                <a16:creationId xmlns:a16="http://schemas.microsoft.com/office/drawing/2014/main" id="{221D55FE-7C0F-1C8D-6E0C-FEE9D8E8DD22}"/>
              </a:ext>
            </a:extLst>
          </p:cNvPr>
          <p:cNvPicPr preferRelativeResize="0"/>
          <p:nvPr/>
        </p:nvPicPr>
        <p:blipFill rotWithShape="1">
          <a:blip r:embed="rId2">
            <a:alphaModFix/>
          </a:blip>
          <a:srcRect t="2307" r="-1" b="1194"/>
          <a:stretch/>
        </p:blipFill>
        <p:spPr>
          <a:xfrm>
            <a:off x="8992134" y="1778433"/>
            <a:ext cx="2950964" cy="4053567"/>
          </a:xfrm>
          <a:prstGeom prst="rect">
            <a:avLst/>
          </a:prstGeom>
          <a:noFill/>
          <a:ln>
            <a:noFill/>
          </a:ln>
        </p:spPr>
      </p:pic>
    </p:spTree>
    <p:extLst>
      <p:ext uri="{BB962C8B-B14F-4D97-AF65-F5344CB8AC3E}">
        <p14:creationId xmlns:p14="http://schemas.microsoft.com/office/powerpoint/2010/main" val="4596073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A3F602D0-E5B1-925F-8C38-106243C99A18}"/>
              </a:ext>
            </a:extLst>
          </p:cNvPr>
          <p:cNvSpPr>
            <a:spLocks noGrp="1"/>
          </p:cNvSpPr>
          <p:nvPr>
            <p:ph type="sldNum" sz="quarter" idx="11"/>
          </p:nvPr>
        </p:nvSpPr>
        <p:spPr/>
        <p:txBody>
          <a:bodyPr/>
          <a:lstStyle/>
          <a:p>
            <a:fld id="{0970407D-EE58-4A0B-824B-1D3AE42DD9CF}" type="slidenum">
              <a:rPr lang="cs-CZ" altLang="cs-CZ" smtClean="0"/>
              <a:pPr/>
              <a:t>22</a:t>
            </a:fld>
            <a:endParaRPr lang="cs-CZ" altLang="cs-CZ" dirty="0"/>
          </a:p>
        </p:txBody>
      </p:sp>
      <p:sp>
        <p:nvSpPr>
          <p:cNvPr id="4" name="Nadpis 3">
            <a:extLst>
              <a:ext uri="{FF2B5EF4-FFF2-40B4-BE49-F238E27FC236}">
                <a16:creationId xmlns:a16="http://schemas.microsoft.com/office/drawing/2014/main" id="{A140B40E-359E-9CFB-810B-DE5C1D10494B}"/>
              </a:ext>
            </a:extLst>
          </p:cNvPr>
          <p:cNvSpPr>
            <a:spLocks noGrp="1"/>
          </p:cNvSpPr>
          <p:nvPr>
            <p:ph type="title"/>
          </p:nvPr>
        </p:nvSpPr>
        <p:spPr/>
        <p:txBody>
          <a:bodyPr/>
          <a:lstStyle/>
          <a:p>
            <a:r>
              <a:rPr lang="cs-CZ" dirty="0">
                <a:solidFill>
                  <a:schemeClr val="accent1"/>
                </a:solidFill>
              </a:rPr>
              <a:t>Jak připravujeme vyučující</a:t>
            </a:r>
            <a:endParaRPr lang="cs-CZ" dirty="0"/>
          </a:p>
        </p:txBody>
      </p:sp>
      <p:sp>
        <p:nvSpPr>
          <p:cNvPr id="5" name="Zástupný obsah 4">
            <a:extLst>
              <a:ext uri="{FF2B5EF4-FFF2-40B4-BE49-F238E27FC236}">
                <a16:creationId xmlns:a16="http://schemas.microsoft.com/office/drawing/2014/main" id="{1B79CA53-3702-D94E-0CF3-7E91EC87E9AD}"/>
              </a:ext>
            </a:extLst>
          </p:cNvPr>
          <p:cNvSpPr>
            <a:spLocks noGrp="1"/>
          </p:cNvSpPr>
          <p:nvPr>
            <p:ph idx="1"/>
          </p:nvPr>
        </p:nvSpPr>
        <p:spPr/>
        <p:txBody>
          <a:bodyPr/>
          <a:lstStyle/>
          <a:p>
            <a:r>
              <a:rPr lang="cs-CZ" dirty="0"/>
              <a:t>3 hodiny e-learningu na téma ACT (teorie + </a:t>
            </a:r>
            <a:r>
              <a:rPr lang="cs-CZ" dirty="0" err="1"/>
              <a:t>sebezkušenost</a:t>
            </a:r>
            <a:r>
              <a:rPr lang="cs-CZ" dirty="0"/>
              <a:t>).</a:t>
            </a:r>
          </a:p>
          <a:p>
            <a:r>
              <a:rPr lang="cs-CZ" dirty="0"/>
              <a:t>8 hodin osobní sebezkušenostní setkání.</a:t>
            </a:r>
          </a:p>
          <a:p>
            <a:r>
              <a:rPr lang="cs-CZ" dirty="0"/>
              <a:t>2 hodiny online školení na pravidla hry a sběr dat.</a:t>
            </a:r>
          </a:p>
          <a:p>
            <a:r>
              <a:rPr lang="cs-CZ" dirty="0"/>
              <a:t>Každé 2 měsíce online setkání (teorie ACT + jednotlivé aktivity).</a:t>
            </a:r>
          </a:p>
        </p:txBody>
      </p:sp>
    </p:spTree>
    <p:extLst>
      <p:ext uri="{BB962C8B-B14F-4D97-AF65-F5344CB8AC3E}">
        <p14:creationId xmlns:p14="http://schemas.microsoft.com/office/powerpoint/2010/main" val="10245441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9CC5B13A-A60A-5637-9346-6F2C3D7D7BE5}"/>
              </a:ext>
            </a:extLst>
          </p:cNvPr>
          <p:cNvSpPr>
            <a:spLocks noGrp="1"/>
          </p:cNvSpPr>
          <p:nvPr>
            <p:ph type="sldNum" sz="quarter" idx="11"/>
          </p:nvPr>
        </p:nvSpPr>
        <p:spPr/>
        <p:txBody>
          <a:bodyPr/>
          <a:lstStyle/>
          <a:p>
            <a:fld id="{0970407D-EE58-4A0B-824B-1D3AE42DD9CF}" type="slidenum">
              <a:rPr lang="cs-CZ" altLang="cs-CZ" smtClean="0"/>
              <a:pPr/>
              <a:t>23</a:t>
            </a:fld>
            <a:endParaRPr lang="cs-CZ" altLang="cs-CZ" dirty="0"/>
          </a:p>
        </p:txBody>
      </p:sp>
      <p:sp>
        <p:nvSpPr>
          <p:cNvPr id="4" name="Nadpis 3">
            <a:extLst>
              <a:ext uri="{FF2B5EF4-FFF2-40B4-BE49-F238E27FC236}">
                <a16:creationId xmlns:a16="http://schemas.microsoft.com/office/drawing/2014/main" id="{B3D41153-4ED4-22F0-27BE-498E5B7E6914}"/>
              </a:ext>
            </a:extLst>
          </p:cNvPr>
          <p:cNvSpPr>
            <a:spLocks noGrp="1"/>
          </p:cNvSpPr>
          <p:nvPr>
            <p:ph type="title"/>
          </p:nvPr>
        </p:nvSpPr>
        <p:spPr/>
        <p:txBody>
          <a:bodyPr/>
          <a:lstStyle/>
          <a:p>
            <a:r>
              <a:rPr lang="cs-CZ" dirty="0"/>
              <a:t>Další podpora vyučujících během školního roku</a:t>
            </a:r>
          </a:p>
        </p:txBody>
      </p:sp>
      <p:sp>
        <p:nvSpPr>
          <p:cNvPr id="5" name="Zástupný obsah 4">
            <a:extLst>
              <a:ext uri="{FF2B5EF4-FFF2-40B4-BE49-F238E27FC236}">
                <a16:creationId xmlns:a16="http://schemas.microsoft.com/office/drawing/2014/main" id="{4357F308-F040-63ED-9684-6DB6768F9C60}"/>
              </a:ext>
            </a:extLst>
          </p:cNvPr>
          <p:cNvSpPr>
            <a:spLocks noGrp="1"/>
          </p:cNvSpPr>
          <p:nvPr>
            <p:ph idx="1"/>
          </p:nvPr>
        </p:nvSpPr>
        <p:spPr>
          <a:xfrm>
            <a:off x="720000" y="2223654"/>
            <a:ext cx="10753200" cy="3608345"/>
          </a:xfrm>
        </p:spPr>
        <p:txBody>
          <a:bodyPr/>
          <a:lstStyle/>
          <a:p>
            <a:r>
              <a:rPr lang="cs-CZ" dirty="0"/>
              <a:t>supervizní návštěvy škol </a:t>
            </a:r>
          </a:p>
          <a:p>
            <a:pPr lvl="1"/>
            <a:r>
              <a:rPr lang="cs-CZ" dirty="0"/>
              <a:t>1x za měsíc, v druhé polovině programu na vyžádání</a:t>
            </a:r>
          </a:p>
          <a:p>
            <a:r>
              <a:rPr lang="cs-CZ" dirty="0"/>
              <a:t>online podpora</a:t>
            </a:r>
          </a:p>
          <a:p>
            <a:r>
              <a:rPr lang="cs-CZ" dirty="0"/>
              <a:t>online skupinové supervize</a:t>
            </a:r>
          </a:p>
        </p:txBody>
      </p:sp>
    </p:spTree>
    <p:extLst>
      <p:ext uri="{BB962C8B-B14F-4D97-AF65-F5344CB8AC3E}">
        <p14:creationId xmlns:p14="http://schemas.microsoft.com/office/powerpoint/2010/main" val="31347731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E376FD69-1BD6-810F-0C70-BE34A9FB795A}"/>
              </a:ext>
            </a:extLst>
          </p:cNvPr>
          <p:cNvSpPr>
            <a:spLocks noGrp="1"/>
          </p:cNvSpPr>
          <p:nvPr>
            <p:ph type="sldNum" sz="quarter" idx="11"/>
          </p:nvPr>
        </p:nvSpPr>
        <p:spPr/>
        <p:txBody>
          <a:bodyPr/>
          <a:lstStyle/>
          <a:p>
            <a:fld id="{0970407D-EE58-4A0B-824B-1D3AE42DD9CF}" type="slidenum">
              <a:rPr lang="cs-CZ" altLang="cs-CZ" smtClean="0"/>
              <a:pPr/>
              <a:t>24</a:t>
            </a:fld>
            <a:endParaRPr lang="cs-CZ" altLang="cs-CZ" dirty="0"/>
          </a:p>
        </p:txBody>
      </p:sp>
      <p:sp>
        <p:nvSpPr>
          <p:cNvPr id="4" name="Nadpis 3">
            <a:extLst>
              <a:ext uri="{FF2B5EF4-FFF2-40B4-BE49-F238E27FC236}">
                <a16:creationId xmlns:a16="http://schemas.microsoft.com/office/drawing/2014/main" id="{31E54577-2621-E0EA-EA9F-49E6FE9E1244}"/>
              </a:ext>
            </a:extLst>
          </p:cNvPr>
          <p:cNvSpPr>
            <a:spLocks noGrp="1"/>
          </p:cNvSpPr>
          <p:nvPr>
            <p:ph type="title"/>
          </p:nvPr>
        </p:nvSpPr>
        <p:spPr/>
        <p:txBody>
          <a:bodyPr/>
          <a:lstStyle/>
          <a:p>
            <a:r>
              <a:rPr lang="cs-CZ" dirty="0"/>
              <a:t>Jak to v terénu vypadá?</a:t>
            </a:r>
          </a:p>
        </p:txBody>
      </p:sp>
      <p:pic>
        <p:nvPicPr>
          <p:cNvPr id="6" name="Google Shape;315;g34fcd317097_0_135">
            <a:extLst>
              <a:ext uri="{FF2B5EF4-FFF2-40B4-BE49-F238E27FC236}">
                <a16:creationId xmlns:a16="http://schemas.microsoft.com/office/drawing/2014/main" id="{F6E97425-592F-BE52-80EE-B21099994597}"/>
              </a:ext>
            </a:extLst>
          </p:cNvPr>
          <p:cNvPicPr preferRelativeResize="0"/>
          <p:nvPr/>
        </p:nvPicPr>
        <p:blipFill>
          <a:blip r:embed="rId2">
            <a:alphaModFix/>
          </a:blip>
          <a:srcRect l="11441" t="6700" r="11294" b="10547"/>
          <a:stretch/>
        </p:blipFill>
        <p:spPr>
          <a:xfrm>
            <a:off x="720000" y="1518026"/>
            <a:ext cx="3314700" cy="4453525"/>
          </a:xfrm>
          <a:prstGeom prst="rect">
            <a:avLst/>
          </a:prstGeom>
          <a:noFill/>
          <a:ln>
            <a:noFill/>
          </a:ln>
        </p:spPr>
      </p:pic>
      <p:pic>
        <p:nvPicPr>
          <p:cNvPr id="7" name="Google Shape;316;g34fcd317097_0_135">
            <a:extLst>
              <a:ext uri="{FF2B5EF4-FFF2-40B4-BE49-F238E27FC236}">
                <a16:creationId xmlns:a16="http://schemas.microsoft.com/office/drawing/2014/main" id="{7F622746-C3C1-2909-211B-ABAA27A9DB0F}"/>
              </a:ext>
            </a:extLst>
          </p:cNvPr>
          <p:cNvPicPr preferRelativeResize="0"/>
          <p:nvPr/>
        </p:nvPicPr>
        <p:blipFill>
          <a:blip r:embed="rId3">
            <a:alphaModFix/>
          </a:blip>
          <a:stretch>
            <a:fillRect/>
          </a:stretch>
        </p:blipFill>
        <p:spPr>
          <a:xfrm>
            <a:off x="4979197" y="1473025"/>
            <a:ext cx="3400075" cy="4543526"/>
          </a:xfrm>
          <a:prstGeom prst="rect">
            <a:avLst/>
          </a:prstGeom>
          <a:noFill/>
          <a:ln>
            <a:noFill/>
          </a:ln>
        </p:spPr>
      </p:pic>
      <p:grpSp>
        <p:nvGrpSpPr>
          <p:cNvPr id="10" name="Skupina 9">
            <a:extLst>
              <a:ext uri="{FF2B5EF4-FFF2-40B4-BE49-F238E27FC236}">
                <a16:creationId xmlns:a16="http://schemas.microsoft.com/office/drawing/2014/main" id="{3FBB39F0-F5A6-91D2-D2D9-857D5ECC73E9}"/>
              </a:ext>
            </a:extLst>
          </p:cNvPr>
          <p:cNvGrpSpPr/>
          <p:nvPr/>
        </p:nvGrpSpPr>
        <p:grpSpPr>
          <a:xfrm>
            <a:off x="9323768" y="1760212"/>
            <a:ext cx="2277901" cy="3969152"/>
            <a:chOff x="9323768" y="1558636"/>
            <a:chExt cx="2277901" cy="3969152"/>
          </a:xfrm>
        </p:grpSpPr>
        <p:pic>
          <p:nvPicPr>
            <p:cNvPr id="8" name="Google Shape;317;g34fcd317097_0_135">
              <a:extLst>
                <a:ext uri="{FF2B5EF4-FFF2-40B4-BE49-F238E27FC236}">
                  <a16:creationId xmlns:a16="http://schemas.microsoft.com/office/drawing/2014/main" id="{D4EB09B9-CA0B-92DE-E6D7-4451C1A4B615}"/>
                </a:ext>
              </a:extLst>
            </p:cNvPr>
            <p:cNvPicPr preferRelativeResize="0"/>
            <p:nvPr/>
          </p:nvPicPr>
          <p:blipFill rotWithShape="1">
            <a:blip r:embed="rId4">
              <a:alphaModFix/>
            </a:blip>
            <a:srcRect l="8543" t="10230" r="11298" b="14598"/>
            <a:stretch/>
          </p:blipFill>
          <p:spPr>
            <a:xfrm>
              <a:off x="9323768" y="1558636"/>
              <a:ext cx="2277900" cy="1724715"/>
            </a:xfrm>
            <a:prstGeom prst="rect">
              <a:avLst/>
            </a:prstGeom>
            <a:noFill/>
            <a:ln>
              <a:noFill/>
            </a:ln>
          </p:spPr>
        </p:pic>
        <p:pic>
          <p:nvPicPr>
            <p:cNvPr id="9" name="Google Shape;318;g34fcd317097_0_135">
              <a:extLst>
                <a:ext uri="{FF2B5EF4-FFF2-40B4-BE49-F238E27FC236}">
                  <a16:creationId xmlns:a16="http://schemas.microsoft.com/office/drawing/2014/main" id="{DEE481AA-A6E4-B5BD-B1CE-ED0725764393}"/>
                </a:ext>
              </a:extLst>
            </p:cNvPr>
            <p:cNvPicPr preferRelativeResize="0"/>
            <p:nvPr/>
          </p:nvPicPr>
          <p:blipFill>
            <a:blip r:embed="rId5">
              <a:alphaModFix/>
            </a:blip>
            <a:srcRect l="9114" t="9957" r="10834" b="14869"/>
            <a:stretch/>
          </p:blipFill>
          <p:spPr>
            <a:xfrm>
              <a:off x="9323768" y="3803073"/>
              <a:ext cx="2277901" cy="1724715"/>
            </a:xfrm>
            <a:prstGeom prst="rect">
              <a:avLst/>
            </a:prstGeom>
            <a:noFill/>
            <a:ln>
              <a:noFill/>
            </a:ln>
          </p:spPr>
        </p:pic>
      </p:grpSp>
    </p:spTree>
    <p:extLst>
      <p:ext uri="{BB962C8B-B14F-4D97-AF65-F5344CB8AC3E}">
        <p14:creationId xmlns:p14="http://schemas.microsoft.com/office/powerpoint/2010/main" val="10940386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EA54A-8DB4-D113-26B6-7F36AC801827}"/>
            </a:ext>
          </a:extLst>
        </p:cNvPr>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58EFFF28-C29D-FDD8-119F-59B9B3D0C70F}"/>
              </a:ext>
            </a:extLst>
          </p:cNvPr>
          <p:cNvSpPr>
            <a:spLocks noGrp="1"/>
          </p:cNvSpPr>
          <p:nvPr>
            <p:ph type="sldNum" sz="quarter" idx="11"/>
          </p:nvPr>
        </p:nvSpPr>
        <p:spPr/>
        <p:txBody>
          <a:bodyPr/>
          <a:lstStyle/>
          <a:p>
            <a:fld id="{0970407D-EE58-4A0B-824B-1D3AE42DD9CF}" type="slidenum">
              <a:rPr lang="cs-CZ" altLang="cs-CZ" smtClean="0"/>
              <a:pPr/>
              <a:t>25</a:t>
            </a:fld>
            <a:endParaRPr lang="cs-CZ" altLang="cs-CZ" dirty="0"/>
          </a:p>
        </p:txBody>
      </p:sp>
      <p:sp>
        <p:nvSpPr>
          <p:cNvPr id="4" name="Nadpis 3">
            <a:extLst>
              <a:ext uri="{FF2B5EF4-FFF2-40B4-BE49-F238E27FC236}">
                <a16:creationId xmlns:a16="http://schemas.microsoft.com/office/drawing/2014/main" id="{7C461B81-EC62-F8ED-F45C-DAA68D39DD3C}"/>
              </a:ext>
            </a:extLst>
          </p:cNvPr>
          <p:cNvSpPr>
            <a:spLocks noGrp="1"/>
          </p:cNvSpPr>
          <p:nvPr>
            <p:ph type="title"/>
          </p:nvPr>
        </p:nvSpPr>
        <p:spPr/>
        <p:txBody>
          <a:bodyPr/>
          <a:lstStyle/>
          <a:p>
            <a:r>
              <a:rPr lang="cs-CZ" dirty="0"/>
              <a:t>Jak to v terénu vypadá?</a:t>
            </a:r>
          </a:p>
        </p:txBody>
      </p:sp>
      <p:pic>
        <p:nvPicPr>
          <p:cNvPr id="5" name="Google Shape;336;g34fcd317097_0_172">
            <a:extLst>
              <a:ext uri="{FF2B5EF4-FFF2-40B4-BE49-F238E27FC236}">
                <a16:creationId xmlns:a16="http://schemas.microsoft.com/office/drawing/2014/main" id="{9DD141EB-EAE1-D7A0-394D-12024BE79DA6}"/>
              </a:ext>
            </a:extLst>
          </p:cNvPr>
          <p:cNvPicPr preferRelativeResize="0"/>
          <p:nvPr/>
        </p:nvPicPr>
        <p:blipFill rotWithShape="1">
          <a:blip r:embed="rId2">
            <a:alphaModFix/>
          </a:blip>
          <a:srcRect l="7321" t="16560" r="-74" b="1094"/>
          <a:stretch/>
        </p:blipFill>
        <p:spPr>
          <a:xfrm>
            <a:off x="7729393" y="1416133"/>
            <a:ext cx="3743807" cy="4431682"/>
          </a:xfrm>
          <a:prstGeom prst="rect">
            <a:avLst/>
          </a:prstGeom>
          <a:noFill/>
          <a:ln>
            <a:noFill/>
          </a:ln>
        </p:spPr>
      </p:pic>
      <p:pic>
        <p:nvPicPr>
          <p:cNvPr id="11" name="Google Shape;337;g34fcd317097_0_172" title="WhatsApp Image 2025-04-24 at 13.44.42 (2).jpeg">
            <a:extLst>
              <a:ext uri="{FF2B5EF4-FFF2-40B4-BE49-F238E27FC236}">
                <a16:creationId xmlns:a16="http://schemas.microsoft.com/office/drawing/2014/main" id="{ABAD325E-61AF-F220-4160-8D65A7BE1CB6}"/>
              </a:ext>
            </a:extLst>
          </p:cNvPr>
          <p:cNvPicPr preferRelativeResize="0"/>
          <p:nvPr/>
        </p:nvPicPr>
        <p:blipFill>
          <a:blip r:embed="rId3">
            <a:alphaModFix/>
          </a:blip>
          <a:srcRect r="23079" b="4729"/>
          <a:stretch/>
        </p:blipFill>
        <p:spPr>
          <a:xfrm>
            <a:off x="3761874" y="1352836"/>
            <a:ext cx="3104709" cy="5127164"/>
          </a:xfrm>
          <a:prstGeom prst="rect">
            <a:avLst/>
          </a:prstGeom>
          <a:noFill/>
          <a:ln>
            <a:noFill/>
          </a:ln>
        </p:spPr>
      </p:pic>
      <p:pic>
        <p:nvPicPr>
          <p:cNvPr id="12" name="Google Shape;338;g34fcd317097_0_172" title="WhatsApp Image 2025-04-24 at 13.44.42.jpeg">
            <a:extLst>
              <a:ext uri="{FF2B5EF4-FFF2-40B4-BE49-F238E27FC236}">
                <a16:creationId xmlns:a16="http://schemas.microsoft.com/office/drawing/2014/main" id="{B07EC7A6-E1EB-06E6-A143-0BFEBE93EFFD}"/>
              </a:ext>
            </a:extLst>
          </p:cNvPr>
          <p:cNvPicPr preferRelativeResize="0"/>
          <p:nvPr/>
        </p:nvPicPr>
        <p:blipFill>
          <a:blip r:embed="rId4">
            <a:alphaModFix/>
          </a:blip>
          <a:stretch>
            <a:fillRect/>
          </a:stretch>
        </p:blipFill>
        <p:spPr>
          <a:xfrm>
            <a:off x="718800" y="2158197"/>
            <a:ext cx="2180264" cy="2947554"/>
          </a:xfrm>
          <a:prstGeom prst="rect">
            <a:avLst/>
          </a:prstGeom>
          <a:noFill/>
          <a:ln>
            <a:noFill/>
          </a:ln>
        </p:spPr>
      </p:pic>
    </p:spTree>
    <p:extLst>
      <p:ext uri="{BB962C8B-B14F-4D97-AF65-F5344CB8AC3E}">
        <p14:creationId xmlns:p14="http://schemas.microsoft.com/office/powerpoint/2010/main" val="17142084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9B270-8E7F-1D32-9057-55020937CBB0}"/>
            </a:ext>
          </a:extLst>
        </p:cNvPr>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C51C151D-C5E8-DD19-63DD-DF486975E436}"/>
              </a:ext>
            </a:extLst>
          </p:cNvPr>
          <p:cNvSpPr>
            <a:spLocks noGrp="1"/>
          </p:cNvSpPr>
          <p:nvPr>
            <p:ph type="sldNum" sz="quarter" idx="11"/>
          </p:nvPr>
        </p:nvSpPr>
        <p:spPr/>
        <p:txBody>
          <a:bodyPr/>
          <a:lstStyle/>
          <a:p>
            <a:fld id="{0970407D-EE58-4A0B-824B-1D3AE42DD9CF}" type="slidenum">
              <a:rPr lang="cs-CZ" altLang="cs-CZ" smtClean="0"/>
              <a:pPr/>
              <a:t>26</a:t>
            </a:fld>
            <a:endParaRPr lang="cs-CZ" altLang="cs-CZ" dirty="0"/>
          </a:p>
        </p:txBody>
      </p:sp>
      <p:sp>
        <p:nvSpPr>
          <p:cNvPr id="4" name="Nadpis 3">
            <a:extLst>
              <a:ext uri="{FF2B5EF4-FFF2-40B4-BE49-F238E27FC236}">
                <a16:creationId xmlns:a16="http://schemas.microsoft.com/office/drawing/2014/main" id="{D764DA63-8091-0EE3-8D89-6D6058D5F8AE}"/>
              </a:ext>
            </a:extLst>
          </p:cNvPr>
          <p:cNvSpPr>
            <a:spLocks noGrp="1"/>
          </p:cNvSpPr>
          <p:nvPr>
            <p:ph type="title"/>
          </p:nvPr>
        </p:nvSpPr>
        <p:spPr/>
        <p:txBody>
          <a:bodyPr/>
          <a:lstStyle/>
          <a:p>
            <a:r>
              <a:rPr lang="cs-CZ" dirty="0"/>
              <a:t>Jak to v terénu vypadá?</a:t>
            </a:r>
          </a:p>
        </p:txBody>
      </p:sp>
      <p:pic>
        <p:nvPicPr>
          <p:cNvPr id="5" name="Google Shape;326;g34fcd317097_0_143">
            <a:extLst>
              <a:ext uri="{FF2B5EF4-FFF2-40B4-BE49-F238E27FC236}">
                <a16:creationId xmlns:a16="http://schemas.microsoft.com/office/drawing/2014/main" id="{47DA97DA-EA74-9526-38C9-D63DD2BD77F7}"/>
              </a:ext>
            </a:extLst>
          </p:cNvPr>
          <p:cNvPicPr preferRelativeResize="0"/>
          <p:nvPr/>
        </p:nvPicPr>
        <p:blipFill>
          <a:blip r:embed="rId2">
            <a:alphaModFix/>
          </a:blip>
          <a:stretch>
            <a:fillRect/>
          </a:stretch>
        </p:blipFill>
        <p:spPr>
          <a:xfrm>
            <a:off x="720000" y="1896225"/>
            <a:ext cx="2830839" cy="3768600"/>
          </a:xfrm>
          <a:prstGeom prst="rect">
            <a:avLst/>
          </a:prstGeom>
          <a:noFill/>
          <a:ln>
            <a:noFill/>
          </a:ln>
        </p:spPr>
      </p:pic>
      <p:pic>
        <p:nvPicPr>
          <p:cNvPr id="11" name="Google Shape;327;g34fcd317097_0_143">
            <a:extLst>
              <a:ext uri="{FF2B5EF4-FFF2-40B4-BE49-F238E27FC236}">
                <a16:creationId xmlns:a16="http://schemas.microsoft.com/office/drawing/2014/main" id="{E78D2BF9-7978-C293-3A96-DECD2A08954F}"/>
              </a:ext>
            </a:extLst>
          </p:cNvPr>
          <p:cNvPicPr preferRelativeResize="0"/>
          <p:nvPr/>
        </p:nvPicPr>
        <p:blipFill>
          <a:blip r:embed="rId3">
            <a:alphaModFix/>
          </a:blip>
          <a:stretch>
            <a:fillRect/>
          </a:stretch>
        </p:blipFill>
        <p:spPr>
          <a:xfrm>
            <a:off x="4473357" y="1732650"/>
            <a:ext cx="3076575" cy="4095750"/>
          </a:xfrm>
          <a:prstGeom prst="rect">
            <a:avLst/>
          </a:prstGeom>
          <a:noFill/>
          <a:ln>
            <a:noFill/>
          </a:ln>
        </p:spPr>
      </p:pic>
      <p:pic>
        <p:nvPicPr>
          <p:cNvPr id="12" name="Google Shape;328;g34fcd317097_0_143">
            <a:extLst>
              <a:ext uri="{FF2B5EF4-FFF2-40B4-BE49-F238E27FC236}">
                <a16:creationId xmlns:a16="http://schemas.microsoft.com/office/drawing/2014/main" id="{AEDB8125-6202-7AD5-7C90-B36CF4AA277E}"/>
              </a:ext>
            </a:extLst>
          </p:cNvPr>
          <p:cNvPicPr preferRelativeResize="0"/>
          <p:nvPr/>
        </p:nvPicPr>
        <p:blipFill>
          <a:blip r:embed="rId4">
            <a:alphaModFix/>
          </a:blip>
          <a:stretch>
            <a:fillRect/>
          </a:stretch>
        </p:blipFill>
        <p:spPr>
          <a:xfrm>
            <a:off x="8472450" y="1782688"/>
            <a:ext cx="2999550" cy="3995674"/>
          </a:xfrm>
          <a:prstGeom prst="rect">
            <a:avLst/>
          </a:prstGeom>
          <a:noFill/>
          <a:ln>
            <a:noFill/>
          </a:ln>
        </p:spPr>
      </p:pic>
    </p:spTree>
    <p:extLst>
      <p:ext uri="{BB962C8B-B14F-4D97-AF65-F5344CB8AC3E}">
        <p14:creationId xmlns:p14="http://schemas.microsoft.com/office/powerpoint/2010/main" val="26411293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25D8B338-8CB0-5DD4-94A2-FE22132C2C95}"/>
              </a:ext>
            </a:extLst>
          </p:cNvPr>
          <p:cNvSpPr>
            <a:spLocks noGrp="1"/>
          </p:cNvSpPr>
          <p:nvPr>
            <p:ph type="sldNum" sz="quarter" idx="11"/>
          </p:nvPr>
        </p:nvSpPr>
        <p:spPr/>
        <p:txBody>
          <a:bodyPr/>
          <a:lstStyle/>
          <a:p>
            <a:fld id="{0970407D-EE58-4A0B-824B-1D3AE42DD9CF}" type="slidenum">
              <a:rPr lang="cs-CZ" altLang="cs-CZ" smtClean="0"/>
              <a:pPr/>
              <a:t>27</a:t>
            </a:fld>
            <a:endParaRPr lang="cs-CZ" altLang="cs-CZ" dirty="0"/>
          </a:p>
        </p:txBody>
      </p:sp>
      <p:sp>
        <p:nvSpPr>
          <p:cNvPr id="9" name="Nadpis 8">
            <a:extLst>
              <a:ext uri="{FF2B5EF4-FFF2-40B4-BE49-F238E27FC236}">
                <a16:creationId xmlns:a16="http://schemas.microsoft.com/office/drawing/2014/main" id="{417878E2-7F7D-F122-E5D0-A302C38AC3C5}"/>
              </a:ext>
            </a:extLst>
          </p:cNvPr>
          <p:cNvSpPr>
            <a:spLocks noGrp="1"/>
          </p:cNvSpPr>
          <p:nvPr>
            <p:ph type="title"/>
          </p:nvPr>
        </p:nvSpPr>
        <p:spPr>
          <a:xfrm>
            <a:off x="398502" y="2900365"/>
            <a:ext cx="7986962" cy="1171580"/>
          </a:xfrm>
        </p:spPr>
        <p:txBody>
          <a:bodyPr/>
          <a:lstStyle/>
          <a:p>
            <a:r>
              <a:rPr lang="cs-CZ" dirty="0"/>
              <a:t>Funguje to? –</a:t>
            </a:r>
            <a:br>
              <a:rPr lang="cs-CZ" dirty="0"/>
            </a:br>
            <a:r>
              <a:rPr lang="cs-CZ" dirty="0"/>
              <a:t>aneb, jak program ověřujeme</a:t>
            </a:r>
          </a:p>
        </p:txBody>
      </p:sp>
    </p:spTree>
    <p:extLst>
      <p:ext uri="{BB962C8B-B14F-4D97-AF65-F5344CB8AC3E}">
        <p14:creationId xmlns:p14="http://schemas.microsoft.com/office/powerpoint/2010/main" val="28125907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C5904997-CDD4-DA84-EF30-BF866EC9D59B}"/>
              </a:ext>
            </a:extLst>
          </p:cNvPr>
          <p:cNvSpPr>
            <a:spLocks noGrp="1"/>
          </p:cNvSpPr>
          <p:nvPr>
            <p:ph type="sldNum" sz="quarter" idx="11"/>
          </p:nvPr>
        </p:nvSpPr>
        <p:spPr/>
        <p:txBody>
          <a:bodyPr/>
          <a:lstStyle/>
          <a:p>
            <a:fld id="{0970407D-EE58-4A0B-824B-1D3AE42DD9CF}" type="slidenum">
              <a:rPr lang="cs-CZ" altLang="cs-CZ" smtClean="0"/>
              <a:pPr/>
              <a:t>28</a:t>
            </a:fld>
            <a:endParaRPr lang="cs-CZ" altLang="cs-CZ" dirty="0"/>
          </a:p>
        </p:txBody>
      </p:sp>
      <p:sp>
        <p:nvSpPr>
          <p:cNvPr id="8" name="Zástupný text 7">
            <a:extLst>
              <a:ext uri="{FF2B5EF4-FFF2-40B4-BE49-F238E27FC236}">
                <a16:creationId xmlns:a16="http://schemas.microsoft.com/office/drawing/2014/main" id="{9D065AD7-F56E-840A-68DC-6186DD900AA8}"/>
              </a:ext>
            </a:extLst>
          </p:cNvPr>
          <p:cNvSpPr>
            <a:spLocks noGrp="1"/>
          </p:cNvSpPr>
          <p:nvPr>
            <p:ph type="body" sz="quarter" idx="13"/>
          </p:nvPr>
        </p:nvSpPr>
        <p:spPr/>
        <p:txBody>
          <a:bodyPr/>
          <a:lstStyle/>
          <a:p>
            <a:r>
              <a:rPr lang="cs-CZ" dirty="0"/>
              <a:t>OVĚŘOVÁNÍ PRVNÍ VERZE PROGRAMU (školní rok 2024/2025)</a:t>
            </a:r>
          </a:p>
        </p:txBody>
      </p:sp>
      <p:sp>
        <p:nvSpPr>
          <p:cNvPr id="4" name="Nadpis 3">
            <a:extLst>
              <a:ext uri="{FF2B5EF4-FFF2-40B4-BE49-F238E27FC236}">
                <a16:creationId xmlns:a16="http://schemas.microsoft.com/office/drawing/2014/main" id="{6109C2ED-1030-4071-A8AA-F6779B8DBCA6}"/>
              </a:ext>
            </a:extLst>
          </p:cNvPr>
          <p:cNvSpPr>
            <a:spLocks noGrp="1"/>
          </p:cNvSpPr>
          <p:nvPr>
            <p:ph type="title"/>
          </p:nvPr>
        </p:nvSpPr>
        <p:spPr/>
        <p:txBody>
          <a:bodyPr/>
          <a:lstStyle/>
          <a:p>
            <a:r>
              <a:rPr lang="cs-CZ" dirty="0"/>
              <a:t>Funguje to? – aneb, jak program ověřujeme</a:t>
            </a:r>
          </a:p>
        </p:txBody>
      </p:sp>
      <p:sp>
        <p:nvSpPr>
          <p:cNvPr id="5" name="Zástupný obsah 4">
            <a:extLst>
              <a:ext uri="{FF2B5EF4-FFF2-40B4-BE49-F238E27FC236}">
                <a16:creationId xmlns:a16="http://schemas.microsoft.com/office/drawing/2014/main" id="{0516AB42-5983-17B4-32D5-D2D6C29D5F98}"/>
              </a:ext>
            </a:extLst>
          </p:cNvPr>
          <p:cNvSpPr>
            <a:spLocks noGrp="1"/>
          </p:cNvSpPr>
          <p:nvPr>
            <p:ph idx="1"/>
          </p:nvPr>
        </p:nvSpPr>
        <p:spPr/>
        <p:txBody>
          <a:bodyPr/>
          <a:lstStyle/>
          <a:p>
            <a:r>
              <a:rPr lang="cs-CZ" dirty="0"/>
              <a:t>Design </a:t>
            </a:r>
            <a:r>
              <a:rPr lang="cs-CZ" dirty="0" err="1"/>
              <a:t>based</a:t>
            </a:r>
            <a:r>
              <a:rPr lang="cs-CZ" dirty="0"/>
              <a:t> </a:t>
            </a:r>
            <a:r>
              <a:rPr lang="cs-CZ" dirty="0" err="1"/>
              <a:t>research</a:t>
            </a:r>
            <a:r>
              <a:rPr lang="cs-CZ" dirty="0"/>
              <a:t> (konstrukční výzkum).</a:t>
            </a:r>
          </a:p>
          <a:p>
            <a:r>
              <a:rPr lang="cs-CZ" dirty="0"/>
              <a:t>26 školních tříd (26 učitelek).</a:t>
            </a:r>
          </a:p>
          <a:p>
            <a:r>
              <a:rPr lang="cs-CZ" dirty="0"/>
              <a:t>500 žáků (3 až 5 tříd ZŠ).</a:t>
            </a:r>
          </a:p>
          <a:p>
            <a:r>
              <a:rPr lang="cs-CZ" dirty="0"/>
              <a:t>Smíšený výzkumný design (kvazi-experimentální).</a:t>
            </a:r>
          </a:p>
          <a:p>
            <a:r>
              <a:rPr lang="cs-CZ" dirty="0"/>
              <a:t>Opakovaný sběr dat (před zahájením programu, v průběhu, na konci).</a:t>
            </a:r>
          </a:p>
        </p:txBody>
      </p:sp>
    </p:spTree>
    <p:extLst>
      <p:ext uri="{BB962C8B-B14F-4D97-AF65-F5344CB8AC3E}">
        <p14:creationId xmlns:p14="http://schemas.microsoft.com/office/powerpoint/2010/main" val="17376650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606DF335-49BB-4A91-FE24-572A02661814}"/>
              </a:ext>
            </a:extLst>
          </p:cNvPr>
          <p:cNvSpPr>
            <a:spLocks noGrp="1"/>
          </p:cNvSpPr>
          <p:nvPr>
            <p:ph type="sldNum" sz="quarter" idx="11"/>
          </p:nvPr>
        </p:nvSpPr>
        <p:spPr/>
        <p:txBody>
          <a:bodyPr/>
          <a:lstStyle/>
          <a:p>
            <a:fld id="{0970407D-EE58-4A0B-824B-1D3AE42DD9CF}" type="slidenum">
              <a:rPr lang="cs-CZ" altLang="cs-CZ" smtClean="0"/>
              <a:pPr/>
              <a:t>29</a:t>
            </a:fld>
            <a:endParaRPr lang="cs-CZ" altLang="cs-CZ" dirty="0"/>
          </a:p>
        </p:txBody>
      </p:sp>
      <p:sp>
        <p:nvSpPr>
          <p:cNvPr id="6" name="Zástupný text 5">
            <a:extLst>
              <a:ext uri="{FF2B5EF4-FFF2-40B4-BE49-F238E27FC236}">
                <a16:creationId xmlns:a16="http://schemas.microsoft.com/office/drawing/2014/main" id="{6717087E-92C5-9382-9C08-81CBA588F313}"/>
              </a:ext>
            </a:extLst>
          </p:cNvPr>
          <p:cNvSpPr>
            <a:spLocks noGrp="1"/>
          </p:cNvSpPr>
          <p:nvPr>
            <p:ph type="body" sz="quarter" idx="13"/>
          </p:nvPr>
        </p:nvSpPr>
        <p:spPr/>
        <p:txBody>
          <a:bodyPr/>
          <a:lstStyle/>
          <a:p>
            <a:r>
              <a:rPr lang="cs-CZ" dirty="0"/>
              <a:t>OČEKÁVANÉ VÝSELDKY</a:t>
            </a:r>
          </a:p>
        </p:txBody>
      </p:sp>
      <p:sp>
        <p:nvSpPr>
          <p:cNvPr id="4" name="Nadpis 3">
            <a:extLst>
              <a:ext uri="{FF2B5EF4-FFF2-40B4-BE49-F238E27FC236}">
                <a16:creationId xmlns:a16="http://schemas.microsoft.com/office/drawing/2014/main" id="{2EF80A8D-A59B-479A-A221-5DD70DB5D31F}"/>
              </a:ext>
            </a:extLst>
          </p:cNvPr>
          <p:cNvSpPr>
            <a:spLocks noGrp="1"/>
          </p:cNvSpPr>
          <p:nvPr>
            <p:ph type="title"/>
          </p:nvPr>
        </p:nvSpPr>
        <p:spPr/>
        <p:txBody>
          <a:bodyPr/>
          <a:lstStyle/>
          <a:p>
            <a:r>
              <a:rPr lang="cs-CZ" dirty="0"/>
              <a:t>Funguje to? – aneb, jak program ověřujeme</a:t>
            </a:r>
          </a:p>
        </p:txBody>
      </p:sp>
      <p:sp>
        <p:nvSpPr>
          <p:cNvPr id="5" name="Zástupný obsah 4">
            <a:extLst>
              <a:ext uri="{FF2B5EF4-FFF2-40B4-BE49-F238E27FC236}">
                <a16:creationId xmlns:a16="http://schemas.microsoft.com/office/drawing/2014/main" id="{861A312B-4042-F207-2855-52738524CF71}"/>
              </a:ext>
            </a:extLst>
          </p:cNvPr>
          <p:cNvSpPr>
            <a:spLocks noGrp="1"/>
          </p:cNvSpPr>
          <p:nvPr>
            <p:ph idx="1"/>
          </p:nvPr>
        </p:nvSpPr>
        <p:spPr/>
        <p:txBody>
          <a:bodyPr/>
          <a:lstStyle/>
          <a:p>
            <a:r>
              <a:rPr lang="cs-CZ" dirty="0"/>
              <a:t>Zvýšení psychické odolnosti (</a:t>
            </a:r>
            <a:r>
              <a:rPr lang="cs-CZ" dirty="0" err="1"/>
              <a:t>resilience</a:t>
            </a:r>
            <a:r>
              <a:rPr lang="cs-CZ" dirty="0"/>
              <a:t>) dětí i učitelů*</a:t>
            </a:r>
            <a:r>
              <a:rPr lang="cs-CZ" dirty="0" err="1"/>
              <a:t>ek</a:t>
            </a:r>
            <a:r>
              <a:rPr lang="cs-CZ" dirty="0"/>
              <a:t>.</a:t>
            </a:r>
          </a:p>
          <a:p>
            <a:r>
              <a:rPr lang="cs-CZ" dirty="0"/>
              <a:t>Snížení úrovně stresu, deprese a úzkosti.</a:t>
            </a:r>
          </a:p>
          <a:p>
            <a:r>
              <a:rPr lang="cs-CZ" dirty="0"/>
              <a:t>Pozitivní změny v chování (aktivní péče o sebe i druhé).</a:t>
            </a:r>
          </a:p>
          <a:p>
            <a:r>
              <a:rPr lang="cs-CZ" dirty="0"/>
              <a:t>Rozvoj dovedností jako je seberegulace a sebeřízení.</a:t>
            </a:r>
          </a:p>
        </p:txBody>
      </p:sp>
    </p:spTree>
    <p:extLst>
      <p:ext uri="{BB962C8B-B14F-4D97-AF65-F5344CB8AC3E}">
        <p14:creationId xmlns:p14="http://schemas.microsoft.com/office/powerpoint/2010/main" val="3895919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A9226624-5C85-40FA-9BDB-551A5083D54A}"/>
              </a:ext>
            </a:extLst>
          </p:cNvPr>
          <p:cNvSpPr>
            <a:spLocks noGrp="1"/>
          </p:cNvSpPr>
          <p:nvPr>
            <p:ph type="sldNum" sz="quarter" idx="11"/>
          </p:nvPr>
        </p:nvSpPr>
        <p:spPr/>
        <p:txBody>
          <a:bodyPr/>
          <a:lstStyle/>
          <a:p>
            <a:fld id="{0970407D-EE58-4A0B-824B-1D3AE42DD9CF}" type="slidenum">
              <a:rPr lang="cs-CZ" altLang="cs-CZ" smtClean="0"/>
              <a:pPr/>
              <a:t>3</a:t>
            </a:fld>
            <a:endParaRPr lang="cs-CZ" altLang="cs-CZ" dirty="0"/>
          </a:p>
        </p:txBody>
      </p:sp>
      <p:sp>
        <p:nvSpPr>
          <p:cNvPr id="5" name="Nadpis 4">
            <a:extLst>
              <a:ext uri="{FF2B5EF4-FFF2-40B4-BE49-F238E27FC236}">
                <a16:creationId xmlns:a16="http://schemas.microsoft.com/office/drawing/2014/main" id="{D8F34D39-EFE5-8FB7-7CF9-5C131A1497A8}"/>
              </a:ext>
            </a:extLst>
          </p:cNvPr>
          <p:cNvSpPr>
            <a:spLocks noGrp="1"/>
          </p:cNvSpPr>
          <p:nvPr>
            <p:ph type="title"/>
          </p:nvPr>
        </p:nvSpPr>
        <p:spPr/>
        <p:txBody>
          <a:bodyPr/>
          <a:lstStyle/>
          <a:p>
            <a:r>
              <a:rPr lang="cs-CZ" dirty="0"/>
              <a:t>Proč další program SEL, není už jich dost?</a:t>
            </a:r>
          </a:p>
        </p:txBody>
      </p:sp>
      <p:pic>
        <p:nvPicPr>
          <p:cNvPr id="11" name="Obrázek 10">
            <a:extLst>
              <a:ext uri="{FF2B5EF4-FFF2-40B4-BE49-F238E27FC236}">
                <a16:creationId xmlns:a16="http://schemas.microsoft.com/office/drawing/2014/main" id="{9D9D289A-2B47-4D52-8807-2FF9E3348C08}"/>
              </a:ext>
            </a:extLst>
          </p:cNvPr>
          <p:cNvPicPr>
            <a:picLocks noChangeAspect="1"/>
          </p:cNvPicPr>
          <p:nvPr/>
        </p:nvPicPr>
        <p:blipFill>
          <a:blip r:embed="rId2"/>
          <a:srcRect b="75840"/>
          <a:stretch/>
        </p:blipFill>
        <p:spPr>
          <a:xfrm>
            <a:off x="7135344" y="2689386"/>
            <a:ext cx="4658154" cy="1593537"/>
          </a:xfrm>
          <a:prstGeom prst="rect">
            <a:avLst/>
          </a:prstGeom>
        </p:spPr>
      </p:pic>
    </p:spTree>
    <p:extLst>
      <p:ext uri="{BB962C8B-B14F-4D97-AF65-F5344CB8AC3E}">
        <p14:creationId xmlns:p14="http://schemas.microsoft.com/office/powerpoint/2010/main" val="34094732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BC83C-DF60-B8DF-5F54-61A0C44B4F34}"/>
            </a:ext>
          </a:extLst>
        </p:cNvPr>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DCA2C1A6-85B3-9421-7D66-FA5B08B41186}"/>
              </a:ext>
            </a:extLst>
          </p:cNvPr>
          <p:cNvSpPr>
            <a:spLocks noGrp="1"/>
          </p:cNvSpPr>
          <p:nvPr>
            <p:ph type="sldNum" sz="quarter" idx="11"/>
          </p:nvPr>
        </p:nvSpPr>
        <p:spPr/>
        <p:txBody>
          <a:bodyPr/>
          <a:lstStyle/>
          <a:p>
            <a:fld id="{0970407D-EE58-4A0B-824B-1D3AE42DD9CF}" type="slidenum">
              <a:rPr lang="cs-CZ" altLang="cs-CZ" smtClean="0"/>
              <a:pPr/>
              <a:t>30</a:t>
            </a:fld>
            <a:endParaRPr lang="cs-CZ" altLang="cs-CZ" dirty="0"/>
          </a:p>
        </p:txBody>
      </p:sp>
      <p:sp>
        <p:nvSpPr>
          <p:cNvPr id="8" name="Zástupný text 7">
            <a:extLst>
              <a:ext uri="{FF2B5EF4-FFF2-40B4-BE49-F238E27FC236}">
                <a16:creationId xmlns:a16="http://schemas.microsoft.com/office/drawing/2014/main" id="{5596B200-BDA3-8CDE-84EC-6F8653497A43}"/>
              </a:ext>
            </a:extLst>
          </p:cNvPr>
          <p:cNvSpPr>
            <a:spLocks noGrp="1"/>
          </p:cNvSpPr>
          <p:nvPr>
            <p:ph type="body" sz="quarter" idx="13"/>
          </p:nvPr>
        </p:nvSpPr>
        <p:spPr/>
        <p:txBody>
          <a:bodyPr/>
          <a:lstStyle/>
          <a:p>
            <a:r>
              <a:rPr lang="cs-CZ" dirty="0"/>
              <a:t>JAK TO ZJIŠŤUJEME U UČITELEK</a:t>
            </a:r>
          </a:p>
        </p:txBody>
      </p:sp>
      <p:sp>
        <p:nvSpPr>
          <p:cNvPr id="4" name="Nadpis 3">
            <a:extLst>
              <a:ext uri="{FF2B5EF4-FFF2-40B4-BE49-F238E27FC236}">
                <a16:creationId xmlns:a16="http://schemas.microsoft.com/office/drawing/2014/main" id="{FE4CB811-5034-2924-E0BC-FF58C0180397}"/>
              </a:ext>
            </a:extLst>
          </p:cNvPr>
          <p:cNvSpPr>
            <a:spLocks noGrp="1"/>
          </p:cNvSpPr>
          <p:nvPr>
            <p:ph type="title"/>
          </p:nvPr>
        </p:nvSpPr>
        <p:spPr/>
        <p:txBody>
          <a:bodyPr/>
          <a:lstStyle/>
          <a:p>
            <a:r>
              <a:rPr lang="cs-CZ" dirty="0"/>
              <a:t>Funguje to? – aneb, jak program ověřujeme</a:t>
            </a:r>
          </a:p>
        </p:txBody>
      </p:sp>
      <p:sp>
        <p:nvSpPr>
          <p:cNvPr id="7" name="Zástupný obsah 6">
            <a:extLst>
              <a:ext uri="{FF2B5EF4-FFF2-40B4-BE49-F238E27FC236}">
                <a16:creationId xmlns:a16="http://schemas.microsoft.com/office/drawing/2014/main" id="{ECE2F875-EE84-AC46-0738-7228E477C2AB}"/>
              </a:ext>
            </a:extLst>
          </p:cNvPr>
          <p:cNvSpPr>
            <a:spLocks noGrp="1"/>
          </p:cNvSpPr>
          <p:nvPr>
            <p:ph idx="1"/>
          </p:nvPr>
        </p:nvSpPr>
        <p:spPr/>
        <p:txBody>
          <a:bodyPr/>
          <a:lstStyle/>
          <a:p>
            <a:r>
              <a:rPr lang="cs-CZ" dirty="0"/>
              <a:t>Zpětná vazba formou </a:t>
            </a:r>
            <a:r>
              <a:rPr lang="cs-CZ" dirty="0" err="1"/>
              <a:t>fokusních</a:t>
            </a:r>
            <a:r>
              <a:rPr lang="cs-CZ" dirty="0"/>
              <a:t> skupin a individuálních rozhovorů.</a:t>
            </a:r>
          </a:p>
          <a:p>
            <a:r>
              <a:rPr lang="cs-CZ" dirty="0"/>
              <a:t>Audio záznamy všech provedených lekcí.</a:t>
            </a:r>
          </a:p>
          <a:p>
            <a:r>
              <a:rPr lang="cs-CZ" dirty="0"/>
              <a:t>Dotazníky </a:t>
            </a:r>
            <a:r>
              <a:rPr lang="cs-CZ" dirty="0" err="1"/>
              <a:t>Acceptance</a:t>
            </a:r>
            <a:r>
              <a:rPr lang="cs-CZ" dirty="0"/>
              <a:t> and </a:t>
            </a:r>
            <a:r>
              <a:rPr lang="cs-CZ" dirty="0" err="1"/>
              <a:t>Action</a:t>
            </a:r>
            <a:r>
              <a:rPr lang="cs-CZ" dirty="0"/>
              <a:t> </a:t>
            </a:r>
            <a:r>
              <a:rPr lang="cs-CZ" dirty="0" err="1"/>
              <a:t>Questionnaire</a:t>
            </a:r>
            <a:r>
              <a:rPr lang="cs-CZ" dirty="0"/>
              <a:t> (AAQ-II), </a:t>
            </a:r>
            <a:r>
              <a:rPr lang="cs-CZ" dirty="0" err="1"/>
              <a:t>CompACT</a:t>
            </a:r>
            <a:r>
              <a:rPr lang="cs-CZ" dirty="0"/>
              <a:t> (</a:t>
            </a:r>
            <a:r>
              <a:rPr lang="cs-CZ" dirty="0" err="1"/>
              <a:t>Comprehensive</a:t>
            </a:r>
            <a:r>
              <a:rPr lang="cs-CZ" dirty="0"/>
              <a:t> </a:t>
            </a:r>
            <a:r>
              <a:rPr lang="cs-CZ" dirty="0" err="1"/>
              <a:t>Assessment</a:t>
            </a:r>
            <a:r>
              <a:rPr lang="cs-CZ" dirty="0"/>
              <a:t> </a:t>
            </a:r>
            <a:r>
              <a:rPr lang="cs-CZ" dirty="0" err="1"/>
              <a:t>of</a:t>
            </a:r>
            <a:r>
              <a:rPr lang="cs-CZ" dirty="0"/>
              <a:t> ACT </a:t>
            </a:r>
            <a:r>
              <a:rPr lang="cs-CZ" dirty="0" err="1"/>
              <a:t>Processes</a:t>
            </a:r>
            <a:r>
              <a:rPr lang="cs-CZ" dirty="0"/>
              <a:t>).</a:t>
            </a:r>
          </a:p>
          <a:p>
            <a:r>
              <a:rPr lang="cs-CZ" dirty="0"/>
              <a:t>Test znalostí ACT.</a:t>
            </a:r>
          </a:p>
          <a:p>
            <a:r>
              <a:rPr lang="cs-CZ" dirty="0"/>
              <a:t>Dotazníky sociální validity.</a:t>
            </a:r>
          </a:p>
        </p:txBody>
      </p:sp>
    </p:spTree>
    <p:extLst>
      <p:ext uri="{BB962C8B-B14F-4D97-AF65-F5344CB8AC3E}">
        <p14:creationId xmlns:p14="http://schemas.microsoft.com/office/powerpoint/2010/main" val="10331530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A1C5C444-02B6-38FB-F4B3-A5E054E4726A}"/>
              </a:ext>
            </a:extLst>
          </p:cNvPr>
          <p:cNvSpPr>
            <a:spLocks noGrp="1"/>
          </p:cNvSpPr>
          <p:nvPr>
            <p:ph type="sldNum" sz="quarter" idx="11"/>
          </p:nvPr>
        </p:nvSpPr>
        <p:spPr/>
        <p:txBody>
          <a:bodyPr/>
          <a:lstStyle/>
          <a:p>
            <a:fld id="{0970407D-EE58-4A0B-824B-1D3AE42DD9CF}" type="slidenum">
              <a:rPr lang="cs-CZ" altLang="cs-CZ" smtClean="0"/>
              <a:pPr/>
              <a:t>31</a:t>
            </a:fld>
            <a:endParaRPr lang="cs-CZ" altLang="cs-CZ" dirty="0"/>
          </a:p>
        </p:txBody>
      </p:sp>
      <p:sp>
        <p:nvSpPr>
          <p:cNvPr id="6" name="Zástupný text 5">
            <a:extLst>
              <a:ext uri="{FF2B5EF4-FFF2-40B4-BE49-F238E27FC236}">
                <a16:creationId xmlns:a16="http://schemas.microsoft.com/office/drawing/2014/main" id="{020A3F39-7C6B-7FE8-DFCC-3BF8454CD4DE}"/>
              </a:ext>
            </a:extLst>
          </p:cNvPr>
          <p:cNvSpPr>
            <a:spLocks noGrp="1"/>
          </p:cNvSpPr>
          <p:nvPr>
            <p:ph type="body" sz="quarter" idx="13"/>
          </p:nvPr>
        </p:nvSpPr>
        <p:spPr/>
        <p:txBody>
          <a:bodyPr/>
          <a:lstStyle/>
          <a:p>
            <a:r>
              <a:rPr lang="cs-CZ" dirty="0"/>
              <a:t>JAK TO ZJIŠŤUJEME U ŽÁKŮ</a:t>
            </a:r>
          </a:p>
        </p:txBody>
      </p:sp>
      <p:sp>
        <p:nvSpPr>
          <p:cNvPr id="4" name="Nadpis 3">
            <a:extLst>
              <a:ext uri="{FF2B5EF4-FFF2-40B4-BE49-F238E27FC236}">
                <a16:creationId xmlns:a16="http://schemas.microsoft.com/office/drawing/2014/main" id="{3C3308F4-C302-1D1F-F9E9-94C34DF41F17}"/>
              </a:ext>
            </a:extLst>
          </p:cNvPr>
          <p:cNvSpPr>
            <a:spLocks noGrp="1"/>
          </p:cNvSpPr>
          <p:nvPr>
            <p:ph type="title"/>
          </p:nvPr>
        </p:nvSpPr>
        <p:spPr/>
        <p:txBody>
          <a:bodyPr/>
          <a:lstStyle/>
          <a:p>
            <a:r>
              <a:rPr lang="cs-CZ" dirty="0"/>
              <a:t>Funguje to? – aneb, jak program ověřujeme</a:t>
            </a:r>
          </a:p>
        </p:txBody>
      </p:sp>
      <p:sp>
        <p:nvSpPr>
          <p:cNvPr id="5" name="Zástupný obsah 4">
            <a:extLst>
              <a:ext uri="{FF2B5EF4-FFF2-40B4-BE49-F238E27FC236}">
                <a16:creationId xmlns:a16="http://schemas.microsoft.com/office/drawing/2014/main" id="{CFD424C4-90F8-5FEA-5743-27CDF86C2FE8}"/>
              </a:ext>
            </a:extLst>
          </p:cNvPr>
          <p:cNvSpPr>
            <a:spLocks noGrp="1"/>
          </p:cNvSpPr>
          <p:nvPr>
            <p:ph idx="1"/>
          </p:nvPr>
        </p:nvSpPr>
        <p:spPr/>
        <p:txBody>
          <a:bodyPr/>
          <a:lstStyle/>
          <a:p>
            <a:r>
              <a:rPr lang="cs-CZ" dirty="0" err="1"/>
              <a:t>Strengths</a:t>
            </a:r>
            <a:r>
              <a:rPr lang="cs-CZ" dirty="0"/>
              <a:t> and </a:t>
            </a:r>
            <a:r>
              <a:rPr lang="cs-CZ" dirty="0" err="1"/>
              <a:t>Difficulties</a:t>
            </a:r>
            <a:r>
              <a:rPr lang="cs-CZ" dirty="0"/>
              <a:t> </a:t>
            </a:r>
            <a:r>
              <a:rPr lang="cs-CZ" dirty="0" err="1"/>
              <a:t>Questionnaire</a:t>
            </a:r>
            <a:r>
              <a:rPr lang="cs-CZ" dirty="0"/>
              <a:t> (SDQ) – profil prožívání a chování každého žáka zaznamenaný učitelkou.</a:t>
            </a:r>
          </a:p>
          <a:p>
            <a:r>
              <a:rPr lang="cs-CZ" dirty="0"/>
              <a:t>Sebehodnotící škála psychické flexibility (VAS).</a:t>
            </a:r>
          </a:p>
          <a:p>
            <a:r>
              <a:rPr lang="cs-CZ" dirty="0"/>
              <a:t>Komplexní baterie dotazníků sledujících úzkostnost a </a:t>
            </a:r>
            <a:r>
              <a:rPr lang="cs-CZ" dirty="0" err="1"/>
              <a:t>depresivitu</a:t>
            </a:r>
            <a:r>
              <a:rPr lang="cs-CZ" dirty="0"/>
              <a:t> dětí 7-12 let (CORS, RCADS, CAIS, WHO-5, GAD-7, PHQ-9).</a:t>
            </a:r>
          </a:p>
          <a:p>
            <a:r>
              <a:rPr lang="cs-CZ" dirty="0"/>
              <a:t>Rozbor čtyřech vypracovaných cvičení.</a:t>
            </a:r>
          </a:p>
          <a:p>
            <a:endParaRPr lang="cs-CZ" dirty="0"/>
          </a:p>
        </p:txBody>
      </p:sp>
    </p:spTree>
    <p:extLst>
      <p:ext uri="{BB962C8B-B14F-4D97-AF65-F5344CB8AC3E}">
        <p14:creationId xmlns:p14="http://schemas.microsoft.com/office/powerpoint/2010/main" val="20820255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0971F558-CA16-6BCA-3CDE-1743BB3A4436}"/>
              </a:ext>
            </a:extLst>
          </p:cNvPr>
          <p:cNvSpPr>
            <a:spLocks noGrp="1"/>
          </p:cNvSpPr>
          <p:nvPr>
            <p:ph type="sldNum" sz="quarter" idx="11"/>
          </p:nvPr>
        </p:nvSpPr>
        <p:spPr/>
        <p:txBody>
          <a:bodyPr/>
          <a:lstStyle/>
          <a:p>
            <a:fld id="{0970407D-EE58-4A0B-824B-1D3AE42DD9CF}" type="slidenum">
              <a:rPr lang="cs-CZ" altLang="cs-CZ" smtClean="0"/>
              <a:pPr/>
              <a:t>32</a:t>
            </a:fld>
            <a:endParaRPr lang="cs-CZ" altLang="cs-CZ" dirty="0"/>
          </a:p>
        </p:txBody>
      </p:sp>
      <p:sp>
        <p:nvSpPr>
          <p:cNvPr id="6" name="Zástupný text 5">
            <a:extLst>
              <a:ext uri="{FF2B5EF4-FFF2-40B4-BE49-F238E27FC236}">
                <a16:creationId xmlns:a16="http://schemas.microsoft.com/office/drawing/2014/main" id="{7605F379-0A7E-383B-E7F2-3FA5435BF9E1}"/>
              </a:ext>
            </a:extLst>
          </p:cNvPr>
          <p:cNvSpPr>
            <a:spLocks noGrp="1"/>
          </p:cNvSpPr>
          <p:nvPr>
            <p:ph type="body" sz="quarter" idx="13"/>
          </p:nvPr>
        </p:nvSpPr>
        <p:spPr/>
        <p:txBody>
          <a:bodyPr/>
          <a:lstStyle/>
          <a:p>
            <a:r>
              <a:rPr lang="cs-CZ" dirty="0"/>
              <a:t>JAK TO ZJIŠŤUJEME NA ÚROVNI TŘÍDY</a:t>
            </a:r>
          </a:p>
        </p:txBody>
      </p:sp>
      <p:sp>
        <p:nvSpPr>
          <p:cNvPr id="4" name="Nadpis 3">
            <a:extLst>
              <a:ext uri="{FF2B5EF4-FFF2-40B4-BE49-F238E27FC236}">
                <a16:creationId xmlns:a16="http://schemas.microsoft.com/office/drawing/2014/main" id="{1054B0CA-98C0-4876-ADEE-824B241D25C9}"/>
              </a:ext>
            </a:extLst>
          </p:cNvPr>
          <p:cNvSpPr>
            <a:spLocks noGrp="1"/>
          </p:cNvSpPr>
          <p:nvPr>
            <p:ph type="title"/>
          </p:nvPr>
        </p:nvSpPr>
        <p:spPr/>
        <p:txBody>
          <a:bodyPr/>
          <a:lstStyle/>
          <a:p>
            <a:r>
              <a:rPr lang="cs-CZ" dirty="0"/>
              <a:t>Funguje to? – aneb, jak program ověřujeme</a:t>
            </a:r>
          </a:p>
        </p:txBody>
      </p:sp>
      <p:sp>
        <p:nvSpPr>
          <p:cNvPr id="5" name="Zástupný obsah 4">
            <a:extLst>
              <a:ext uri="{FF2B5EF4-FFF2-40B4-BE49-F238E27FC236}">
                <a16:creationId xmlns:a16="http://schemas.microsoft.com/office/drawing/2014/main" id="{F16C0989-CD5F-9B8A-B80E-B12CC33DC65D}"/>
              </a:ext>
            </a:extLst>
          </p:cNvPr>
          <p:cNvSpPr>
            <a:spLocks noGrp="1"/>
          </p:cNvSpPr>
          <p:nvPr>
            <p:ph idx="1"/>
          </p:nvPr>
        </p:nvSpPr>
        <p:spPr/>
        <p:txBody>
          <a:bodyPr/>
          <a:lstStyle/>
          <a:p>
            <a:r>
              <a:rPr lang="cs-CZ" dirty="0"/>
              <a:t>Známky v pololetí a na konci školního roku.</a:t>
            </a:r>
          </a:p>
          <a:p>
            <a:r>
              <a:rPr lang="cs-CZ" dirty="0"/>
              <a:t>Počet a druh kázeňských opatření.</a:t>
            </a:r>
          </a:p>
          <a:p>
            <a:r>
              <a:rPr lang="cs-CZ" dirty="0"/>
              <a:t>Záznamy o docházce.</a:t>
            </a:r>
          </a:p>
        </p:txBody>
      </p:sp>
    </p:spTree>
    <p:extLst>
      <p:ext uri="{BB962C8B-B14F-4D97-AF65-F5344CB8AC3E}">
        <p14:creationId xmlns:p14="http://schemas.microsoft.com/office/powerpoint/2010/main" val="37473733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56C99B0C-C673-C6D4-C25C-54B529EFB149}"/>
              </a:ext>
            </a:extLst>
          </p:cNvPr>
          <p:cNvSpPr>
            <a:spLocks noGrp="1"/>
          </p:cNvSpPr>
          <p:nvPr>
            <p:ph type="sldNum" sz="quarter" idx="11"/>
          </p:nvPr>
        </p:nvSpPr>
        <p:spPr/>
        <p:txBody>
          <a:bodyPr/>
          <a:lstStyle/>
          <a:p>
            <a:fld id="{0970407D-EE58-4A0B-824B-1D3AE42DD9CF}" type="slidenum">
              <a:rPr lang="cs-CZ" altLang="cs-CZ" smtClean="0"/>
              <a:pPr/>
              <a:t>33</a:t>
            </a:fld>
            <a:endParaRPr lang="cs-CZ" altLang="cs-CZ" dirty="0"/>
          </a:p>
        </p:txBody>
      </p:sp>
      <p:sp>
        <p:nvSpPr>
          <p:cNvPr id="6" name="Zástupný text 5">
            <a:extLst>
              <a:ext uri="{FF2B5EF4-FFF2-40B4-BE49-F238E27FC236}">
                <a16:creationId xmlns:a16="http://schemas.microsoft.com/office/drawing/2014/main" id="{2C7F5C2D-17CB-ACB5-B911-6B15B8DC875E}"/>
              </a:ext>
            </a:extLst>
          </p:cNvPr>
          <p:cNvSpPr>
            <a:spLocks noGrp="1"/>
          </p:cNvSpPr>
          <p:nvPr>
            <p:ph type="body" sz="quarter" idx="13"/>
          </p:nvPr>
        </p:nvSpPr>
        <p:spPr/>
        <p:txBody>
          <a:bodyPr/>
          <a:lstStyle/>
          <a:p>
            <a:r>
              <a:rPr lang="cs-CZ" dirty="0"/>
              <a:t>OVĚŘOVÁNÍ DRUHÉ VERZE PROGRAMU (školní rok 2025/2026)</a:t>
            </a:r>
          </a:p>
        </p:txBody>
      </p:sp>
      <p:sp>
        <p:nvSpPr>
          <p:cNvPr id="4" name="Nadpis 3">
            <a:extLst>
              <a:ext uri="{FF2B5EF4-FFF2-40B4-BE49-F238E27FC236}">
                <a16:creationId xmlns:a16="http://schemas.microsoft.com/office/drawing/2014/main" id="{BF5E290A-12A8-2C77-C610-7B8DC7CD9731}"/>
              </a:ext>
            </a:extLst>
          </p:cNvPr>
          <p:cNvSpPr>
            <a:spLocks noGrp="1"/>
          </p:cNvSpPr>
          <p:nvPr>
            <p:ph type="title"/>
          </p:nvPr>
        </p:nvSpPr>
        <p:spPr/>
        <p:txBody>
          <a:bodyPr/>
          <a:lstStyle/>
          <a:p>
            <a:r>
              <a:rPr lang="cs-CZ" dirty="0"/>
              <a:t>Funguje to? – aneb, jak program ověřujeme</a:t>
            </a:r>
          </a:p>
        </p:txBody>
      </p:sp>
      <p:sp>
        <p:nvSpPr>
          <p:cNvPr id="5" name="Zástupný obsah 4">
            <a:extLst>
              <a:ext uri="{FF2B5EF4-FFF2-40B4-BE49-F238E27FC236}">
                <a16:creationId xmlns:a16="http://schemas.microsoft.com/office/drawing/2014/main" id="{BC1DBE06-95BF-936D-991B-E0B254BEA43E}"/>
              </a:ext>
            </a:extLst>
          </p:cNvPr>
          <p:cNvSpPr>
            <a:spLocks noGrp="1"/>
          </p:cNvSpPr>
          <p:nvPr>
            <p:ph idx="1"/>
          </p:nvPr>
        </p:nvSpPr>
        <p:spPr/>
        <p:txBody>
          <a:bodyPr/>
          <a:lstStyle/>
          <a:p>
            <a:r>
              <a:rPr lang="cs-CZ" dirty="0"/>
              <a:t>Nových 26 školních tříd (26 učitelek).</a:t>
            </a:r>
          </a:p>
          <a:p>
            <a:r>
              <a:rPr lang="cs-CZ" dirty="0"/>
              <a:t>Smíšený výzkumný design (kvazi-experimentální) rozšířený o kontrolní skupinu.</a:t>
            </a:r>
          </a:p>
          <a:p>
            <a:endParaRPr lang="cs-CZ" dirty="0"/>
          </a:p>
        </p:txBody>
      </p:sp>
    </p:spTree>
    <p:extLst>
      <p:ext uri="{BB962C8B-B14F-4D97-AF65-F5344CB8AC3E}">
        <p14:creationId xmlns:p14="http://schemas.microsoft.com/office/powerpoint/2010/main" val="42728773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0F00EC78-1495-0DB0-CA41-F5EC4F6CC501}"/>
              </a:ext>
            </a:extLst>
          </p:cNvPr>
          <p:cNvSpPr>
            <a:spLocks noGrp="1"/>
          </p:cNvSpPr>
          <p:nvPr>
            <p:ph type="sldNum" sz="quarter" idx="11"/>
          </p:nvPr>
        </p:nvSpPr>
        <p:spPr/>
        <p:txBody>
          <a:bodyPr/>
          <a:lstStyle/>
          <a:p>
            <a:fld id="{0970407D-EE58-4A0B-824B-1D3AE42DD9CF}" type="slidenum">
              <a:rPr lang="cs-CZ" altLang="cs-CZ" smtClean="0"/>
              <a:pPr/>
              <a:t>34</a:t>
            </a:fld>
            <a:endParaRPr lang="cs-CZ" altLang="cs-CZ" dirty="0"/>
          </a:p>
        </p:txBody>
      </p:sp>
      <p:sp>
        <p:nvSpPr>
          <p:cNvPr id="4" name="Nadpis 3">
            <a:extLst>
              <a:ext uri="{FF2B5EF4-FFF2-40B4-BE49-F238E27FC236}">
                <a16:creationId xmlns:a16="http://schemas.microsoft.com/office/drawing/2014/main" id="{E3A04218-6905-6990-C58C-89BCBFE2B83C}"/>
              </a:ext>
            </a:extLst>
          </p:cNvPr>
          <p:cNvSpPr>
            <a:spLocks noGrp="1"/>
          </p:cNvSpPr>
          <p:nvPr>
            <p:ph type="title"/>
          </p:nvPr>
        </p:nvSpPr>
        <p:spPr/>
        <p:txBody>
          <a:bodyPr/>
          <a:lstStyle/>
          <a:p>
            <a:r>
              <a:rPr lang="cs-CZ" dirty="0"/>
              <a:t>Kdy to bude a pro koho to bude?</a:t>
            </a:r>
          </a:p>
        </p:txBody>
      </p:sp>
      <p:sp>
        <p:nvSpPr>
          <p:cNvPr id="5" name="Zástupný obsah 4">
            <a:extLst>
              <a:ext uri="{FF2B5EF4-FFF2-40B4-BE49-F238E27FC236}">
                <a16:creationId xmlns:a16="http://schemas.microsoft.com/office/drawing/2014/main" id="{463ADFCC-F4DE-3D1D-7205-19515B27E454}"/>
              </a:ext>
            </a:extLst>
          </p:cNvPr>
          <p:cNvSpPr>
            <a:spLocks noGrp="1"/>
          </p:cNvSpPr>
          <p:nvPr>
            <p:ph idx="1"/>
          </p:nvPr>
        </p:nvSpPr>
        <p:spPr>
          <a:xfrm>
            <a:off x="719999" y="1692002"/>
            <a:ext cx="10886645" cy="4139998"/>
          </a:xfrm>
        </p:spPr>
        <p:txBody>
          <a:bodyPr/>
          <a:lstStyle/>
          <a:p>
            <a:r>
              <a:rPr lang="cs-CZ" dirty="0"/>
              <a:t>Září 2026 volně k dispozici na </a:t>
            </a:r>
            <a:r>
              <a:rPr lang="cs-CZ" dirty="0">
                <a:hlinkClick r:id="rId2"/>
              </a:rPr>
              <a:t>www.sel.ped.muni.cz</a:t>
            </a:r>
            <a:r>
              <a:rPr lang="cs-CZ" dirty="0"/>
              <a:t>.</a:t>
            </a:r>
          </a:p>
          <a:p>
            <a:r>
              <a:rPr lang="cs-CZ" dirty="0"/>
              <a:t>Metodika sociálně-emočního učení (manuál </a:t>
            </a:r>
            <a:r>
              <a:rPr lang="cs-CZ"/>
              <a:t>pro učitele).</a:t>
            </a:r>
            <a:endParaRPr lang="cs-CZ" dirty="0"/>
          </a:p>
          <a:p>
            <a:r>
              <a:rPr lang="cs-CZ" dirty="0"/>
              <a:t>Zařazení tématu podpory duševního zdraví a SEL do povinného předmětu učitelské propedeutiky Speciální a inkluzivní pedagogika.</a:t>
            </a:r>
          </a:p>
          <a:p>
            <a:r>
              <a:rPr lang="cs-CZ" dirty="0"/>
              <a:t>E-learningový kurz SEL pro pedagogické pracovníky.</a:t>
            </a:r>
          </a:p>
          <a:p>
            <a:r>
              <a:rPr lang="cs-CZ" dirty="0"/>
              <a:t>Kurz CŽV “Příprava a provázení při zavádění program SEL do školy”.</a:t>
            </a:r>
          </a:p>
        </p:txBody>
      </p:sp>
    </p:spTree>
    <p:extLst>
      <p:ext uri="{BB962C8B-B14F-4D97-AF65-F5344CB8AC3E}">
        <p14:creationId xmlns:p14="http://schemas.microsoft.com/office/powerpoint/2010/main" val="42441162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81C5F0EC-FDF2-B714-4104-6A063F1EA5AA}"/>
              </a:ext>
            </a:extLst>
          </p:cNvPr>
          <p:cNvSpPr>
            <a:spLocks noGrp="1"/>
          </p:cNvSpPr>
          <p:nvPr>
            <p:ph type="sldNum" sz="quarter" idx="11"/>
          </p:nvPr>
        </p:nvSpPr>
        <p:spPr/>
        <p:txBody>
          <a:bodyPr/>
          <a:lstStyle/>
          <a:p>
            <a:fld id="{0DE708CC-0C3F-4567-9698-B54C0F35BD31}" type="slidenum">
              <a:rPr lang="cs-CZ" altLang="cs-CZ" noProof="0" smtClean="0"/>
              <a:pPr/>
              <a:t>35</a:t>
            </a:fld>
            <a:endParaRPr lang="cs-CZ" altLang="cs-CZ" noProof="0" dirty="0"/>
          </a:p>
        </p:txBody>
      </p:sp>
      <p:sp>
        <p:nvSpPr>
          <p:cNvPr id="9" name="Zástupný obsah 8">
            <a:extLst>
              <a:ext uri="{FF2B5EF4-FFF2-40B4-BE49-F238E27FC236}">
                <a16:creationId xmlns:a16="http://schemas.microsoft.com/office/drawing/2014/main" id="{D48FC54C-BFE0-E32A-05A4-0FE1B15D737B}"/>
              </a:ext>
            </a:extLst>
          </p:cNvPr>
          <p:cNvSpPr>
            <a:spLocks noGrp="1"/>
          </p:cNvSpPr>
          <p:nvPr>
            <p:ph idx="29"/>
          </p:nvPr>
        </p:nvSpPr>
        <p:spPr>
          <a:xfrm>
            <a:off x="3333363" y="175884"/>
            <a:ext cx="3917584" cy="461380"/>
          </a:xfrm>
        </p:spPr>
        <p:txBody>
          <a:bodyPr/>
          <a:lstStyle/>
          <a:p>
            <a:pPr marL="72000" indent="0">
              <a:buNone/>
            </a:pPr>
            <a:r>
              <a:rPr lang="cs-CZ" dirty="0">
                <a:solidFill>
                  <a:srgbClr val="0000DC"/>
                </a:solidFill>
              </a:rPr>
              <a:t>Děkujeme za pozornost</a:t>
            </a:r>
          </a:p>
        </p:txBody>
      </p:sp>
      <p:sp>
        <p:nvSpPr>
          <p:cNvPr id="4" name="Zástupný obsah 3">
            <a:extLst>
              <a:ext uri="{FF2B5EF4-FFF2-40B4-BE49-F238E27FC236}">
                <a16:creationId xmlns:a16="http://schemas.microsoft.com/office/drawing/2014/main" id="{8D83D90C-7400-8DB1-D56D-5728A97CCC76}"/>
              </a:ext>
            </a:extLst>
          </p:cNvPr>
          <p:cNvSpPr>
            <a:spLocks noGrp="1"/>
          </p:cNvSpPr>
          <p:nvPr>
            <p:ph idx="30"/>
          </p:nvPr>
        </p:nvSpPr>
        <p:spPr/>
        <p:txBody>
          <a:bodyPr/>
          <a:lstStyle/>
          <a:p>
            <a:endParaRPr lang="cs-CZ"/>
          </a:p>
        </p:txBody>
      </p:sp>
      <p:pic>
        <p:nvPicPr>
          <p:cNvPr id="5" name="Obrázek 4">
            <a:extLst>
              <a:ext uri="{FF2B5EF4-FFF2-40B4-BE49-F238E27FC236}">
                <a16:creationId xmlns:a16="http://schemas.microsoft.com/office/drawing/2014/main" id="{2CEE3418-A9CB-94BD-50C2-6E77B8EFE405}"/>
              </a:ext>
            </a:extLst>
          </p:cNvPr>
          <p:cNvPicPr>
            <a:picLocks noChangeAspect="1"/>
          </p:cNvPicPr>
          <p:nvPr/>
        </p:nvPicPr>
        <p:blipFill>
          <a:blip r:embed="rId2"/>
          <a:stretch>
            <a:fillRect/>
          </a:stretch>
        </p:blipFill>
        <p:spPr>
          <a:xfrm>
            <a:off x="1331605" y="765993"/>
            <a:ext cx="8681545" cy="5326014"/>
          </a:xfrm>
          <a:prstGeom prst="rect">
            <a:avLst/>
          </a:prstGeom>
        </p:spPr>
      </p:pic>
      <p:sp>
        <p:nvSpPr>
          <p:cNvPr id="6" name="TextovéPole 5">
            <a:extLst>
              <a:ext uri="{FF2B5EF4-FFF2-40B4-BE49-F238E27FC236}">
                <a16:creationId xmlns:a16="http://schemas.microsoft.com/office/drawing/2014/main" id="{F7A1E748-67B0-B28C-5B3A-CFC6C68C4B4D}"/>
              </a:ext>
            </a:extLst>
          </p:cNvPr>
          <p:cNvSpPr txBox="1"/>
          <p:nvPr/>
        </p:nvSpPr>
        <p:spPr>
          <a:xfrm>
            <a:off x="3520965" y="6220736"/>
            <a:ext cx="3542380" cy="954107"/>
          </a:xfrm>
          <a:prstGeom prst="rect">
            <a:avLst/>
          </a:prstGeom>
          <a:noFill/>
        </p:spPr>
        <p:txBody>
          <a:bodyPr wrap="none" rtlCol="0">
            <a:spAutoFit/>
          </a:bodyPr>
          <a:lstStyle/>
          <a:p>
            <a:pPr algn="l"/>
            <a:r>
              <a:rPr lang="cs-CZ" sz="2800" dirty="0">
                <a:latin typeface="+mn-lt"/>
                <a:hlinkClick r:id="rId3"/>
              </a:rPr>
              <a:t>www.sel.ped.muni.cz</a:t>
            </a:r>
            <a:endParaRPr lang="cs-CZ" sz="2800" dirty="0">
              <a:latin typeface="+mn-lt"/>
            </a:endParaRPr>
          </a:p>
          <a:p>
            <a:pPr algn="l"/>
            <a:endParaRPr lang="cs-CZ" sz="2800" dirty="0" err="1">
              <a:latin typeface="+mn-lt"/>
            </a:endParaRPr>
          </a:p>
        </p:txBody>
      </p:sp>
    </p:spTree>
    <p:extLst>
      <p:ext uri="{BB962C8B-B14F-4D97-AF65-F5344CB8AC3E}">
        <p14:creationId xmlns:p14="http://schemas.microsoft.com/office/powerpoint/2010/main" val="3544357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47DB9088-971C-4454-A4EB-62E5FD0CE21A}"/>
              </a:ext>
            </a:extLst>
          </p:cNvPr>
          <p:cNvSpPr>
            <a:spLocks noGrp="1"/>
          </p:cNvSpPr>
          <p:nvPr>
            <p:ph type="sldNum" sz="quarter" idx="11"/>
          </p:nvPr>
        </p:nvSpPr>
        <p:spPr/>
        <p:txBody>
          <a:bodyPr/>
          <a:lstStyle/>
          <a:p>
            <a:fld id="{0970407D-EE58-4A0B-824B-1D3AE42DD9CF}" type="slidenum">
              <a:rPr lang="cs-CZ" altLang="cs-CZ" smtClean="0"/>
              <a:pPr/>
              <a:t>4</a:t>
            </a:fld>
            <a:endParaRPr lang="cs-CZ" altLang="cs-CZ" dirty="0"/>
          </a:p>
        </p:txBody>
      </p:sp>
      <p:sp>
        <p:nvSpPr>
          <p:cNvPr id="4" name="Nadpis 3">
            <a:extLst>
              <a:ext uri="{FF2B5EF4-FFF2-40B4-BE49-F238E27FC236}">
                <a16:creationId xmlns:a16="http://schemas.microsoft.com/office/drawing/2014/main" id="{A3A9C254-1038-6450-D8AC-14960344F1A5}"/>
              </a:ext>
            </a:extLst>
          </p:cNvPr>
          <p:cNvSpPr>
            <a:spLocks noGrp="1"/>
          </p:cNvSpPr>
          <p:nvPr>
            <p:ph type="title"/>
          </p:nvPr>
        </p:nvSpPr>
        <p:spPr/>
        <p:txBody>
          <a:bodyPr/>
          <a:lstStyle/>
          <a:p>
            <a:r>
              <a:rPr lang="cs-CZ" dirty="0"/>
              <a:t>Proč další program SEL, není už jich dost?</a:t>
            </a:r>
          </a:p>
        </p:txBody>
      </p:sp>
      <p:sp>
        <p:nvSpPr>
          <p:cNvPr id="5" name="Zástupný obsah 4">
            <a:extLst>
              <a:ext uri="{FF2B5EF4-FFF2-40B4-BE49-F238E27FC236}">
                <a16:creationId xmlns:a16="http://schemas.microsoft.com/office/drawing/2014/main" id="{A83546AF-5799-7A80-F161-36DEFE650C28}"/>
              </a:ext>
            </a:extLst>
          </p:cNvPr>
          <p:cNvSpPr>
            <a:spLocks noGrp="1"/>
          </p:cNvSpPr>
          <p:nvPr>
            <p:ph idx="1"/>
          </p:nvPr>
        </p:nvSpPr>
        <p:spPr/>
        <p:txBody>
          <a:bodyPr/>
          <a:lstStyle/>
          <a:p>
            <a:r>
              <a:rPr lang="cs-CZ" dirty="0"/>
              <a:t>V ČR existuje celá řada zajímavých materiálů, metodik a programů na podporu duševního zdraví a rozvoj SEL ve školách.</a:t>
            </a:r>
          </a:p>
          <a:p>
            <a:r>
              <a:rPr lang="cs-CZ" dirty="0"/>
              <a:t>Typicky jsou založeny na „eklektickém přístupu“, bez jasného teoretického základu.</a:t>
            </a:r>
          </a:p>
          <a:p>
            <a:r>
              <a:rPr lang="cs-CZ" dirty="0"/>
              <a:t>Většina z nich nemá žádnou nebo jen dílčí evidenci o efektivitě.</a:t>
            </a:r>
          </a:p>
        </p:txBody>
      </p:sp>
    </p:spTree>
    <p:extLst>
      <p:ext uri="{BB962C8B-B14F-4D97-AF65-F5344CB8AC3E}">
        <p14:creationId xmlns:p14="http://schemas.microsoft.com/office/powerpoint/2010/main" val="1310644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D5A61487-1C0E-218A-963D-61D1AD3966E1}"/>
              </a:ext>
            </a:extLst>
          </p:cNvPr>
          <p:cNvSpPr>
            <a:spLocks noGrp="1"/>
          </p:cNvSpPr>
          <p:nvPr>
            <p:ph type="sldNum" sz="quarter" idx="11"/>
          </p:nvPr>
        </p:nvSpPr>
        <p:spPr/>
        <p:txBody>
          <a:bodyPr/>
          <a:lstStyle/>
          <a:p>
            <a:fld id="{0970407D-EE58-4A0B-824B-1D3AE42DD9CF}" type="slidenum">
              <a:rPr lang="cs-CZ" altLang="cs-CZ" smtClean="0"/>
              <a:pPr/>
              <a:t>5</a:t>
            </a:fld>
            <a:endParaRPr lang="cs-CZ" altLang="cs-CZ" dirty="0"/>
          </a:p>
        </p:txBody>
      </p:sp>
      <p:sp>
        <p:nvSpPr>
          <p:cNvPr id="4" name="Nadpis 3">
            <a:extLst>
              <a:ext uri="{FF2B5EF4-FFF2-40B4-BE49-F238E27FC236}">
                <a16:creationId xmlns:a16="http://schemas.microsoft.com/office/drawing/2014/main" id="{67501AA3-986A-774B-BB4D-96797749638D}"/>
              </a:ext>
            </a:extLst>
          </p:cNvPr>
          <p:cNvSpPr>
            <a:spLocks noGrp="1"/>
          </p:cNvSpPr>
          <p:nvPr>
            <p:ph type="title"/>
          </p:nvPr>
        </p:nvSpPr>
        <p:spPr/>
        <p:txBody>
          <a:bodyPr/>
          <a:lstStyle/>
          <a:p>
            <a:r>
              <a:rPr lang="cs-CZ" dirty="0"/>
              <a:t>Co říkají pedagogové?</a:t>
            </a:r>
          </a:p>
        </p:txBody>
      </p:sp>
      <p:sp>
        <p:nvSpPr>
          <p:cNvPr id="5" name="Zástupný obsah 4">
            <a:extLst>
              <a:ext uri="{FF2B5EF4-FFF2-40B4-BE49-F238E27FC236}">
                <a16:creationId xmlns:a16="http://schemas.microsoft.com/office/drawing/2014/main" id="{30C784D5-95BF-D5E0-A67D-E813A006AD56}"/>
              </a:ext>
            </a:extLst>
          </p:cNvPr>
          <p:cNvSpPr>
            <a:spLocks noGrp="1"/>
          </p:cNvSpPr>
          <p:nvPr>
            <p:ph idx="1"/>
          </p:nvPr>
        </p:nvSpPr>
        <p:spPr/>
        <p:txBody>
          <a:bodyPr/>
          <a:lstStyle/>
          <a:p>
            <a:r>
              <a:rPr lang="cs-CZ" dirty="0"/>
              <a:t>6 ohniskových diskusí (6-8 účastnic)</a:t>
            </a:r>
          </a:p>
          <a:p>
            <a:r>
              <a:rPr lang="cs-CZ" dirty="0"/>
              <a:t>prosinec 2023, duben 2024</a:t>
            </a:r>
          </a:p>
          <a:p>
            <a:r>
              <a:rPr lang="cs-CZ" dirty="0"/>
              <a:t>učitelky, vychovatelky, školní psycholožky, speciální pedagožky, ředitelky ZŠ</a:t>
            </a:r>
          </a:p>
        </p:txBody>
      </p:sp>
    </p:spTree>
    <p:extLst>
      <p:ext uri="{BB962C8B-B14F-4D97-AF65-F5344CB8AC3E}">
        <p14:creationId xmlns:p14="http://schemas.microsoft.com/office/powerpoint/2010/main" val="3956560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64C21C40-B033-9FAC-F1F9-33F86469E786}"/>
              </a:ext>
            </a:extLst>
          </p:cNvPr>
          <p:cNvSpPr>
            <a:spLocks noGrp="1"/>
          </p:cNvSpPr>
          <p:nvPr>
            <p:ph type="sldNum" sz="quarter" idx="11"/>
          </p:nvPr>
        </p:nvSpPr>
        <p:spPr/>
        <p:txBody>
          <a:bodyPr/>
          <a:lstStyle/>
          <a:p>
            <a:fld id="{0970407D-EE58-4A0B-824B-1D3AE42DD9CF}" type="slidenum">
              <a:rPr lang="cs-CZ" altLang="cs-CZ" smtClean="0"/>
              <a:pPr/>
              <a:t>6</a:t>
            </a:fld>
            <a:endParaRPr lang="cs-CZ" altLang="cs-CZ" dirty="0"/>
          </a:p>
        </p:txBody>
      </p:sp>
      <p:sp>
        <p:nvSpPr>
          <p:cNvPr id="4" name="Nadpis 3">
            <a:extLst>
              <a:ext uri="{FF2B5EF4-FFF2-40B4-BE49-F238E27FC236}">
                <a16:creationId xmlns:a16="http://schemas.microsoft.com/office/drawing/2014/main" id="{8D3875DA-4BC0-DD55-4596-B094C2BDBD12}"/>
              </a:ext>
            </a:extLst>
          </p:cNvPr>
          <p:cNvSpPr>
            <a:spLocks noGrp="1"/>
          </p:cNvSpPr>
          <p:nvPr>
            <p:ph type="title"/>
          </p:nvPr>
        </p:nvSpPr>
        <p:spPr/>
        <p:txBody>
          <a:bodyPr/>
          <a:lstStyle/>
          <a:p>
            <a:r>
              <a:rPr lang="cs-CZ" dirty="0"/>
              <a:t>Jaká je role školy?</a:t>
            </a:r>
          </a:p>
        </p:txBody>
      </p:sp>
      <p:sp>
        <p:nvSpPr>
          <p:cNvPr id="5" name="Zástupný obsah 4">
            <a:extLst>
              <a:ext uri="{FF2B5EF4-FFF2-40B4-BE49-F238E27FC236}">
                <a16:creationId xmlns:a16="http://schemas.microsoft.com/office/drawing/2014/main" id="{094E8383-8C62-31AD-3708-3E86A654EB28}"/>
              </a:ext>
            </a:extLst>
          </p:cNvPr>
          <p:cNvSpPr>
            <a:spLocks noGrp="1"/>
          </p:cNvSpPr>
          <p:nvPr>
            <p:ph idx="1"/>
          </p:nvPr>
        </p:nvSpPr>
        <p:spPr>
          <a:xfrm>
            <a:off x="720000" y="1692002"/>
            <a:ext cx="7197873" cy="4139998"/>
          </a:xfrm>
        </p:spPr>
        <p:txBody>
          <a:bodyPr/>
          <a:lstStyle/>
          <a:p>
            <a:pPr>
              <a:spcBef>
                <a:spcPts val="600"/>
              </a:spcBef>
              <a:spcAft>
                <a:spcPts val="600"/>
              </a:spcAft>
            </a:pPr>
            <a:r>
              <a:rPr lang="cs-CZ" sz="2400" dirty="0"/>
              <a:t>Hlavní odpovědnost mají rodiče, ale škola hraje významnou roli v interakcích s vrstevníky a řešení situací, které doma nenastanou.</a:t>
            </a:r>
          </a:p>
          <a:p>
            <a:pPr>
              <a:spcBef>
                <a:spcPts val="600"/>
              </a:spcBef>
              <a:spcAft>
                <a:spcPts val="600"/>
              </a:spcAft>
            </a:pPr>
            <a:r>
              <a:rPr lang="cs-CZ" sz="2400" dirty="0"/>
              <a:t>Od školy se stále více očekává, že bude sociálně-emoční kompetence rozvíjet.</a:t>
            </a:r>
          </a:p>
          <a:p>
            <a:pPr>
              <a:spcBef>
                <a:spcPts val="600"/>
              </a:spcBef>
              <a:spcAft>
                <a:spcPts val="600"/>
              </a:spcAft>
            </a:pPr>
            <a:r>
              <a:rPr lang="cs-CZ" sz="2400" dirty="0"/>
              <a:t>Pedagog musí sám disponovat potřebnými kompetencemi, umět řídit své emoce a komunikovat o nich.</a:t>
            </a:r>
          </a:p>
        </p:txBody>
      </p:sp>
      <p:sp>
        <p:nvSpPr>
          <p:cNvPr id="6" name="Google Shape;180;p6">
            <a:extLst>
              <a:ext uri="{FF2B5EF4-FFF2-40B4-BE49-F238E27FC236}">
                <a16:creationId xmlns:a16="http://schemas.microsoft.com/office/drawing/2014/main" id="{8B9D179D-76A4-A100-2E6B-681340392742}"/>
              </a:ext>
            </a:extLst>
          </p:cNvPr>
          <p:cNvSpPr/>
          <p:nvPr/>
        </p:nvSpPr>
        <p:spPr>
          <a:xfrm>
            <a:off x="8642832" y="945787"/>
            <a:ext cx="2672868" cy="1558421"/>
          </a:xfrm>
          <a:prstGeom prst="wedgeEllipseCallout">
            <a:avLst>
              <a:gd name="adj1" fmla="val -95031"/>
              <a:gd name="adj2" fmla="val 22605"/>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cs-CZ" sz="2000" i="1" dirty="0">
                <a:solidFill>
                  <a:schemeClr val="dk2"/>
                </a:solidFill>
                <a:latin typeface="Calibri"/>
                <a:ea typeface="Calibri"/>
                <a:cs typeface="Calibri"/>
                <a:sym typeface="Calibri"/>
              </a:rPr>
              <a:t>„…myslím si, </a:t>
            </a:r>
            <a:endParaRPr dirty="0"/>
          </a:p>
          <a:p>
            <a:pPr marL="0" marR="0" lvl="0" indent="0" algn="l" rtl="0">
              <a:spcBef>
                <a:spcPts val="0"/>
              </a:spcBef>
              <a:spcAft>
                <a:spcPts val="0"/>
              </a:spcAft>
              <a:buNone/>
            </a:pPr>
            <a:r>
              <a:rPr lang="cs-CZ" sz="2000" i="1" dirty="0">
                <a:solidFill>
                  <a:schemeClr val="dk2"/>
                </a:solidFill>
                <a:latin typeface="Calibri"/>
                <a:ea typeface="Calibri"/>
                <a:cs typeface="Calibri"/>
                <a:sym typeface="Calibri"/>
              </a:rPr>
              <a:t>že každý dobrý </a:t>
            </a:r>
            <a:endParaRPr dirty="0"/>
          </a:p>
          <a:p>
            <a:pPr marL="0" marR="0" lvl="0" indent="0" algn="l" rtl="0">
              <a:spcBef>
                <a:spcPts val="0"/>
              </a:spcBef>
              <a:spcAft>
                <a:spcPts val="0"/>
              </a:spcAft>
              <a:buNone/>
            </a:pPr>
            <a:r>
              <a:rPr lang="cs-CZ" sz="2000" i="1" dirty="0">
                <a:solidFill>
                  <a:schemeClr val="dk2"/>
                </a:solidFill>
                <a:latin typeface="Calibri"/>
                <a:ea typeface="Calibri"/>
                <a:cs typeface="Calibri"/>
                <a:sym typeface="Calibri"/>
              </a:rPr>
              <a:t>učitel to dělá…“</a:t>
            </a:r>
            <a:endParaRPr sz="2000" dirty="0">
              <a:solidFill>
                <a:schemeClr val="dk2"/>
              </a:solidFill>
              <a:latin typeface="Tahoma"/>
              <a:ea typeface="Tahoma"/>
              <a:cs typeface="Tahoma"/>
              <a:sym typeface="Tahoma"/>
            </a:endParaRPr>
          </a:p>
          <a:p>
            <a:pPr marL="0" marR="0" lvl="0" indent="0" algn="l" rtl="0">
              <a:lnSpc>
                <a:spcPct val="100000"/>
              </a:lnSpc>
              <a:spcBef>
                <a:spcPts val="0"/>
              </a:spcBef>
              <a:spcAft>
                <a:spcPts val="0"/>
              </a:spcAft>
              <a:buClr>
                <a:schemeClr val="dk1"/>
              </a:buClr>
              <a:buSzPts val="2800"/>
              <a:buFont typeface="Tahoma"/>
              <a:buNone/>
            </a:pPr>
            <a:endParaRPr sz="2800" b="0" i="0" u="none" strike="noStrike" cap="none" dirty="0">
              <a:solidFill>
                <a:schemeClr val="lt1"/>
              </a:solidFill>
              <a:latin typeface="Arial"/>
              <a:ea typeface="Arial"/>
              <a:cs typeface="Arial"/>
              <a:sym typeface="Arial"/>
            </a:endParaRPr>
          </a:p>
        </p:txBody>
      </p:sp>
      <p:sp>
        <p:nvSpPr>
          <p:cNvPr id="7" name="Google Shape;179;p6">
            <a:extLst>
              <a:ext uri="{FF2B5EF4-FFF2-40B4-BE49-F238E27FC236}">
                <a16:creationId xmlns:a16="http://schemas.microsoft.com/office/drawing/2014/main" id="{B27ECD08-A614-9B74-86CD-74776AE29B90}"/>
              </a:ext>
            </a:extLst>
          </p:cNvPr>
          <p:cNvSpPr/>
          <p:nvPr/>
        </p:nvSpPr>
        <p:spPr>
          <a:xfrm>
            <a:off x="8177645" y="3875810"/>
            <a:ext cx="3460173" cy="1818408"/>
          </a:xfrm>
          <a:prstGeom prst="wedgeEllipseCallout">
            <a:avLst>
              <a:gd name="adj1" fmla="val -109502"/>
              <a:gd name="adj2" fmla="val -17386"/>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cs-CZ" sz="2000" i="1" dirty="0">
                <a:solidFill>
                  <a:schemeClr val="dk2"/>
                </a:solidFill>
                <a:latin typeface="Calibri"/>
                <a:ea typeface="Calibri"/>
                <a:cs typeface="Calibri"/>
                <a:sym typeface="Calibri"/>
              </a:rPr>
              <a:t>„</a:t>
            </a:r>
            <a:r>
              <a:rPr lang="cs-CZ" sz="2000" b="0" i="1" u="none" strike="noStrike" cap="none" dirty="0">
                <a:solidFill>
                  <a:schemeClr val="dk2"/>
                </a:solidFill>
                <a:latin typeface="Calibri"/>
                <a:ea typeface="Calibri"/>
                <a:cs typeface="Calibri"/>
                <a:sym typeface="Calibri"/>
              </a:rPr>
              <a:t>Čím dál tím víc právě </a:t>
            </a:r>
            <a:endParaRPr dirty="0"/>
          </a:p>
          <a:p>
            <a:pPr marL="0" marR="0" lvl="0" indent="0" algn="l" rtl="0">
              <a:spcBef>
                <a:spcPts val="0"/>
              </a:spcBef>
              <a:spcAft>
                <a:spcPts val="0"/>
              </a:spcAft>
              <a:buNone/>
            </a:pPr>
            <a:r>
              <a:rPr lang="cs-CZ" sz="2000" i="1" dirty="0">
                <a:solidFill>
                  <a:schemeClr val="dk2"/>
                </a:solidFill>
                <a:latin typeface="Calibri"/>
                <a:ea typeface="Calibri"/>
                <a:cs typeface="Calibri"/>
                <a:sym typeface="Calibri"/>
              </a:rPr>
              <a:t>pociťuju, že se to ode </a:t>
            </a:r>
            <a:endParaRPr dirty="0"/>
          </a:p>
          <a:p>
            <a:pPr marL="0" marR="0" lvl="0" indent="0" algn="l" rtl="0">
              <a:spcBef>
                <a:spcPts val="0"/>
              </a:spcBef>
              <a:spcAft>
                <a:spcPts val="0"/>
              </a:spcAft>
              <a:buNone/>
            </a:pPr>
            <a:r>
              <a:rPr lang="cs-CZ" sz="2000" i="1" dirty="0">
                <a:solidFill>
                  <a:schemeClr val="dk2"/>
                </a:solidFill>
                <a:latin typeface="Calibri"/>
                <a:ea typeface="Calibri"/>
                <a:cs typeface="Calibri"/>
                <a:sym typeface="Calibri"/>
              </a:rPr>
              <a:t>mě očekává a nemám </a:t>
            </a:r>
            <a:endParaRPr dirty="0"/>
          </a:p>
          <a:p>
            <a:pPr marL="0" marR="0" lvl="0" indent="0" algn="l" rtl="0">
              <a:spcBef>
                <a:spcPts val="0"/>
              </a:spcBef>
              <a:spcAft>
                <a:spcPts val="0"/>
              </a:spcAft>
              <a:buNone/>
            </a:pPr>
            <a:r>
              <a:rPr lang="cs-CZ" sz="2000" i="1" dirty="0">
                <a:solidFill>
                  <a:schemeClr val="dk2"/>
                </a:solidFill>
                <a:latin typeface="Calibri"/>
                <a:ea typeface="Calibri"/>
                <a:cs typeface="Calibri"/>
                <a:sym typeface="Calibri"/>
              </a:rPr>
              <a:t>to vůbec osvojené.“</a:t>
            </a:r>
            <a:endParaRPr dirty="0"/>
          </a:p>
        </p:txBody>
      </p:sp>
    </p:spTree>
    <p:extLst>
      <p:ext uri="{BB962C8B-B14F-4D97-AF65-F5344CB8AC3E}">
        <p14:creationId xmlns:p14="http://schemas.microsoft.com/office/powerpoint/2010/main" val="39198296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6E08CED5-0E56-4907-3146-094B2A3AF7C0}"/>
              </a:ext>
            </a:extLst>
          </p:cNvPr>
          <p:cNvSpPr>
            <a:spLocks noGrp="1"/>
          </p:cNvSpPr>
          <p:nvPr>
            <p:ph type="sldNum" sz="quarter" idx="11"/>
          </p:nvPr>
        </p:nvSpPr>
        <p:spPr/>
        <p:txBody>
          <a:bodyPr wrap="none" anchor="ctr">
            <a:normAutofit/>
          </a:bodyPr>
          <a:lstStyle/>
          <a:p>
            <a:pPr>
              <a:spcAft>
                <a:spcPts val="600"/>
              </a:spcAft>
            </a:pPr>
            <a:fld id="{0970407D-EE58-4A0B-824B-1D3AE42DD9CF}" type="slidenum">
              <a:rPr lang="cs-CZ" altLang="cs-CZ" smtClean="0"/>
              <a:pPr>
                <a:spcAft>
                  <a:spcPts val="600"/>
                </a:spcAft>
              </a:pPr>
              <a:t>7</a:t>
            </a:fld>
            <a:endParaRPr lang="cs-CZ" altLang="cs-CZ"/>
          </a:p>
        </p:txBody>
      </p:sp>
      <p:sp>
        <p:nvSpPr>
          <p:cNvPr id="4" name="Nadpis 3">
            <a:extLst>
              <a:ext uri="{FF2B5EF4-FFF2-40B4-BE49-F238E27FC236}">
                <a16:creationId xmlns:a16="http://schemas.microsoft.com/office/drawing/2014/main" id="{DD664B78-9277-EED5-0F2C-9CF72A8A5DBF}"/>
              </a:ext>
            </a:extLst>
          </p:cNvPr>
          <p:cNvSpPr>
            <a:spLocks noGrp="1"/>
          </p:cNvSpPr>
          <p:nvPr>
            <p:ph type="title"/>
          </p:nvPr>
        </p:nvSpPr>
        <p:spPr/>
        <p:txBody>
          <a:bodyPr anchor="t">
            <a:noAutofit/>
          </a:bodyPr>
          <a:lstStyle/>
          <a:p>
            <a:r>
              <a:rPr lang="cs-CZ"/>
              <a:t>Jaký je postoj pedagogických pracovníků?</a:t>
            </a:r>
          </a:p>
        </p:txBody>
      </p:sp>
      <p:grpSp>
        <p:nvGrpSpPr>
          <p:cNvPr id="27" name="Skupina 26">
            <a:extLst>
              <a:ext uri="{FF2B5EF4-FFF2-40B4-BE49-F238E27FC236}">
                <a16:creationId xmlns:a16="http://schemas.microsoft.com/office/drawing/2014/main" id="{D52F2B19-6413-6AEC-ADED-B6CD860D0D3D}"/>
              </a:ext>
            </a:extLst>
          </p:cNvPr>
          <p:cNvGrpSpPr/>
          <p:nvPr/>
        </p:nvGrpSpPr>
        <p:grpSpPr>
          <a:xfrm>
            <a:off x="414000" y="2025000"/>
            <a:ext cx="11364000" cy="1404000"/>
            <a:chOff x="414000" y="1636663"/>
            <a:chExt cx="11364000" cy="1404000"/>
          </a:xfrm>
        </p:grpSpPr>
        <p:grpSp>
          <p:nvGrpSpPr>
            <p:cNvPr id="6" name="Skupina 5">
              <a:extLst>
                <a:ext uri="{FF2B5EF4-FFF2-40B4-BE49-F238E27FC236}">
                  <a16:creationId xmlns:a16="http://schemas.microsoft.com/office/drawing/2014/main" id="{705195A0-AB21-76F3-6E9B-FC9CB8CA18A2}"/>
                </a:ext>
              </a:extLst>
            </p:cNvPr>
            <p:cNvGrpSpPr>
              <a:grpSpLocks noChangeAspect="1"/>
            </p:cNvGrpSpPr>
            <p:nvPr/>
          </p:nvGrpSpPr>
          <p:grpSpPr>
            <a:xfrm>
              <a:off x="414000" y="1636663"/>
              <a:ext cx="4968000" cy="1404000"/>
              <a:chOff x="0" y="237688"/>
              <a:chExt cx="4980615" cy="1423365"/>
            </a:xfrm>
          </p:grpSpPr>
          <p:sp>
            <p:nvSpPr>
              <p:cNvPr id="8" name="Obdélník 7">
                <a:extLst>
                  <a:ext uri="{FF2B5EF4-FFF2-40B4-BE49-F238E27FC236}">
                    <a16:creationId xmlns:a16="http://schemas.microsoft.com/office/drawing/2014/main" id="{076D555C-428D-C63C-A849-369B16BCD174}"/>
                  </a:ext>
                </a:extLst>
              </p:cNvPr>
              <p:cNvSpPr/>
              <p:nvPr/>
            </p:nvSpPr>
            <p:spPr>
              <a:xfrm>
                <a:off x="0" y="237688"/>
                <a:ext cx="4980615" cy="1423365"/>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cs-CZ"/>
              </a:p>
            </p:txBody>
          </p:sp>
          <p:sp>
            <p:nvSpPr>
              <p:cNvPr id="9" name="TextovéPole 8">
                <a:extLst>
                  <a:ext uri="{FF2B5EF4-FFF2-40B4-BE49-F238E27FC236}">
                    <a16:creationId xmlns:a16="http://schemas.microsoft.com/office/drawing/2014/main" id="{E89AF8FB-3D94-2DD5-5629-F5BB09935F40}"/>
                  </a:ext>
                </a:extLst>
              </p:cNvPr>
              <p:cNvSpPr txBox="1"/>
              <p:nvPr/>
            </p:nvSpPr>
            <p:spPr>
              <a:xfrm>
                <a:off x="0" y="237688"/>
                <a:ext cx="4980615" cy="142336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cs-CZ" sz="3600" b="0" i="1" kern="1200" dirty="0"/>
                  <a:t>Na 1. stupni je prostoru dost.</a:t>
                </a:r>
                <a:endParaRPr lang="en-US" sz="3600" kern="1200" dirty="0"/>
              </a:p>
            </p:txBody>
          </p:sp>
        </p:grpSp>
        <p:grpSp>
          <p:nvGrpSpPr>
            <p:cNvPr id="10" name="Skupina 9">
              <a:extLst>
                <a:ext uri="{FF2B5EF4-FFF2-40B4-BE49-F238E27FC236}">
                  <a16:creationId xmlns:a16="http://schemas.microsoft.com/office/drawing/2014/main" id="{92AE14B3-52C3-92F1-0C75-95038B4F919C}"/>
                </a:ext>
              </a:extLst>
            </p:cNvPr>
            <p:cNvGrpSpPr/>
            <p:nvPr/>
          </p:nvGrpSpPr>
          <p:grpSpPr>
            <a:xfrm>
              <a:off x="6810000" y="1636663"/>
              <a:ext cx="4968000" cy="1404000"/>
              <a:chOff x="569750" y="86287"/>
              <a:chExt cx="5329789" cy="1404000"/>
            </a:xfrm>
          </p:grpSpPr>
          <p:sp>
            <p:nvSpPr>
              <p:cNvPr id="12" name="Obdélník 11">
                <a:extLst>
                  <a:ext uri="{FF2B5EF4-FFF2-40B4-BE49-F238E27FC236}">
                    <a16:creationId xmlns:a16="http://schemas.microsoft.com/office/drawing/2014/main" id="{2ADC893E-282B-02CC-5999-4340057890FF}"/>
                  </a:ext>
                </a:extLst>
              </p:cNvPr>
              <p:cNvSpPr>
                <a:spLocks noChangeAspect="1"/>
              </p:cNvSpPr>
              <p:nvPr/>
            </p:nvSpPr>
            <p:spPr>
              <a:xfrm>
                <a:off x="569750" y="86287"/>
                <a:ext cx="5329789" cy="1404000"/>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cs-CZ"/>
              </a:p>
            </p:txBody>
          </p:sp>
          <p:sp>
            <p:nvSpPr>
              <p:cNvPr id="13" name="TextovéPole 12">
                <a:extLst>
                  <a:ext uri="{FF2B5EF4-FFF2-40B4-BE49-F238E27FC236}">
                    <a16:creationId xmlns:a16="http://schemas.microsoft.com/office/drawing/2014/main" id="{796F95C8-3508-7F6D-FFC9-88BEFD8CB1E1}"/>
                  </a:ext>
                </a:extLst>
              </p:cNvPr>
              <p:cNvSpPr txBox="1"/>
              <p:nvPr/>
            </p:nvSpPr>
            <p:spPr>
              <a:xfrm>
                <a:off x="569750" y="86287"/>
                <a:ext cx="5184000" cy="1404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cs-CZ" sz="3600" b="0" i="1" kern="1200" dirty="0"/>
                  <a:t>Dvakrát dvacet minut je moc.</a:t>
                </a:r>
                <a:endParaRPr lang="en-US" sz="3600" kern="1200" dirty="0"/>
              </a:p>
            </p:txBody>
          </p:sp>
        </p:grpSp>
        <p:sp>
          <p:nvSpPr>
            <p:cNvPr id="25" name="TextovéPole 24">
              <a:extLst>
                <a:ext uri="{FF2B5EF4-FFF2-40B4-BE49-F238E27FC236}">
                  <a16:creationId xmlns:a16="http://schemas.microsoft.com/office/drawing/2014/main" id="{250E2EEB-7212-84BB-7FD3-CE4D60D07B72}"/>
                </a:ext>
              </a:extLst>
            </p:cNvPr>
            <p:cNvSpPr txBox="1"/>
            <p:nvPr/>
          </p:nvSpPr>
          <p:spPr>
            <a:xfrm>
              <a:off x="5898573" y="1984720"/>
              <a:ext cx="394854" cy="707886"/>
            </a:xfrm>
            <a:prstGeom prst="rect">
              <a:avLst/>
            </a:prstGeom>
            <a:noFill/>
          </p:spPr>
          <p:txBody>
            <a:bodyPr wrap="square" rtlCol="0">
              <a:spAutoFit/>
            </a:bodyPr>
            <a:lstStyle/>
            <a:p>
              <a:pPr algn="l"/>
              <a:r>
                <a:rPr lang="cs-CZ" sz="4000" dirty="0" err="1">
                  <a:latin typeface="+mn-lt"/>
                </a:rPr>
                <a:t>x</a:t>
              </a:r>
              <a:endParaRPr lang="cs-CZ" sz="4000" dirty="0">
                <a:latin typeface="+mn-lt"/>
              </a:endParaRPr>
            </a:p>
          </p:txBody>
        </p:sp>
      </p:grpSp>
      <p:grpSp>
        <p:nvGrpSpPr>
          <p:cNvPr id="28" name="Skupina 27">
            <a:extLst>
              <a:ext uri="{FF2B5EF4-FFF2-40B4-BE49-F238E27FC236}">
                <a16:creationId xmlns:a16="http://schemas.microsoft.com/office/drawing/2014/main" id="{506E7313-C1CF-AAD8-141E-65113CB635A5}"/>
              </a:ext>
            </a:extLst>
          </p:cNvPr>
          <p:cNvGrpSpPr/>
          <p:nvPr/>
        </p:nvGrpSpPr>
        <p:grpSpPr>
          <a:xfrm>
            <a:off x="414000" y="4121295"/>
            <a:ext cx="11363525" cy="1404000"/>
            <a:chOff x="414000" y="3732958"/>
            <a:chExt cx="11363525" cy="1404000"/>
          </a:xfrm>
        </p:grpSpPr>
        <p:grpSp>
          <p:nvGrpSpPr>
            <p:cNvPr id="14" name="Skupina 13">
              <a:extLst>
                <a:ext uri="{FF2B5EF4-FFF2-40B4-BE49-F238E27FC236}">
                  <a16:creationId xmlns:a16="http://schemas.microsoft.com/office/drawing/2014/main" id="{9FCBC5FB-ACD0-E839-797D-D9D469CD6961}"/>
                </a:ext>
              </a:extLst>
            </p:cNvPr>
            <p:cNvGrpSpPr/>
            <p:nvPr/>
          </p:nvGrpSpPr>
          <p:grpSpPr>
            <a:xfrm>
              <a:off x="414000" y="3732958"/>
              <a:ext cx="4968000" cy="1404000"/>
              <a:chOff x="2190913" y="0"/>
              <a:chExt cx="6367076" cy="1636783"/>
            </a:xfrm>
          </p:grpSpPr>
          <p:sp>
            <p:nvSpPr>
              <p:cNvPr id="15" name="Obdélník 14">
                <a:extLst>
                  <a:ext uri="{FF2B5EF4-FFF2-40B4-BE49-F238E27FC236}">
                    <a16:creationId xmlns:a16="http://schemas.microsoft.com/office/drawing/2014/main" id="{33CE8033-2CCF-71F6-62D1-F06589FAA922}"/>
                  </a:ext>
                </a:extLst>
              </p:cNvPr>
              <p:cNvSpPr/>
              <p:nvPr/>
            </p:nvSpPr>
            <p:spPr>
              <a:xfrm>
                <a:off x="2190913" y="0"/>
                <a:ext cx="6367076" cy="1636783"/>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cs-CZ"/>
              </a:p>
            </p:txBody>
          </p:sp>
          <p:sp>
            <p:nvSpPr>
              <p:cNvPr id="16" name="TextovéPole 15">
                <a:extLst>
                  <a:ext uri="{FF2B5EF4-FFF2-40B4-BE49-F238E27FC236}">
                    <a16:creationId xmlns:a16="http://schemas.microsoft.com/office/drawing/2014/main" id="{6E26C640-6882-EEA6-6706-F508E45E873B}"/>
                  </a:ext>
                </a:extLst>
              </p:cNvPr>
              <p:cNvSpPr txBox="1"/>
              <p:nvPr/>
            </p:nvSpPr>
            <p:spPr>
              <a:xfrm>
                <a:off x="2190913" y="0"/>
                <a:ext cx="6367076" cy="16367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cs-CZ" sz="3600" b="0" i="1" kern="1200" dirty="0"/>
                  <a:t>Učitel je ten, kdo učí.</a:t>
                </a:r>
                <a:endParaRPr lang="en-US" sz="3600" kern="1200" dirty="0"/>
              </a:p>
            </p:txBody>
          </p:sp>
        </p:grpSp>
        <p:grpSp>
          <p:nvGrpSpPr>
            <p:cNvPr id="17" name="Skupina 16">
              <a:extLst>
                <a:ext uri="{FF2B5EF4-FFF2-40B4-BE49-F238E27FC236}">
                  <a16:creationId xmlns:a16="http://schemas.microsoft.com/office/drawing/2014/main" id="{54467143-7C4D-2DEE-A702-F529BB9C268C}"/>
                </a:ext>
              </a:extLst>
            </p:cNvPr>
            <p:cNvGrpSpPr>
              <a:grpSpLocks noChangeAspect="1"/>
            </p:cNvGrpSpPr>
            <p:nvPr/>
          </p:nvGrpSpPr>
          <p:grpSpPr>
            <a:xfrm>
              <a:off x="6809525" y="3732958"/>
              <a:ext cx="4968000" cy="1404000"/>
              <a:chOff x="6441" y="666110"/>
              <a:chExt cx="10739255" cy="2807978"/>
            </a:xfrm>
          </p:grpSpPr>
          <p:sp>
            <p:nvSpPr>
              <p:cNvPr id="18" name="Obdélník 17">
                <a:extLst>
                  <a:ext uri="{FF2B5EF4-FFF2-40B4-BE49-F238E27FC236}">
                    <a16:creationId xmlns:a16="http://schemas.microsoft.com/office/drawing/2014/main" id="{2E0ECFBF-1981-CC6F-E3D2-11C912A18F8E}"/>
                  </a:ext>
                </a:extLst>
              </p:cNvPr>
              <p:cNvSpPr/>
              <p:nvPr/>
            </p:nvSpPr>
            <p:spPr>
              <a:xfrm>
                <a:off x="6441" y="666110"/>
                <a:ext cx="10739255" cy="2807978"/>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cs-CZ"/>
              </a:p>
            </p:txBody>
          </p:sp>
          <p:sp>
            <p:nvSpPr>
              <p:cNvPr id="19" name="TextovéPole 18">
                <a:extLst>
                  <a:ext uri="{FF2B5EF4-FFF2-40B4-BE49-F238E27FC236}">
                    <a16:creationId xmlns:a16="http://schemas.microsoft.com/office/drawing/2014/main" id="{5256E4B6-2133-DA30-7BCA-5B66447DABC9}"/>
                  </a:ext>
                </a:extLst>
              </p:cNvPr>
              <p:cNvSpPr txBox="1"/>
              <p:nvPr/>
            </p:nvSpPr>
            <p:spPr>
              <a:xfrm>
                <a:off x="6441" y="666110"/>
                <a:ext cx="10739255" cy="28079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cs-CZ" sz="3600" b="0" i="1" kern="1200" dirty="0"/>
                  <a:t>V rámci výuky vždy něco nastane.</a:t>
                </a:r>
                <a:endParaRPr lang="en-US" sz="3600" kern="1200" dirty="0"/>
              </a:p>
            </p:txBody>
          </p:sp>
        </p:grpSp>
        <p:sp>
          <p:nvSpPr>
            <p:cNvPr id="26" name="TextovéPole 25">
              <a:extLst>
                <a:ext uri="{FF2B5EF4-FFF2-40B4-BE49-F238E27FC236}">
                  <a16:creationId xmlns:a16="http://schemas.microsoft.com/office/drawing/2014/main" id="{751BD692-C1BD-529B-D643-3313963B0EAC}"/>
                </a:ext>
              </a:extLst>
            </p:cNvPr>
            <p:cNvSpPr txBox="1"/>
            <p:nvPr/>
          </p:nvSpPr>
          <p:spPr>
            <a:xfrm>
              <a:off x="5898336" y="4081015"/>
              <a:ext cx="394854" cy="707886"/>
            </a:xfrm>
            <a:prstGeom prst="rect">
              <a:avLst/>
            </a:prstGeom>
            <a:noFill/>
          </p:spPr>
          <p:txBody>
            <a:bodyPr wrap="square" rtlCol="0">
              <a:spAutoFit/>
            </a:bodyPr>
            <a:lstStyle/>
            <a:p>
              <a:pPr algn="l"/>
              <a:r>
                <a:rPr lang="cs-CZ" sz="4000" dirty="0" err="1">
                  <a:latin typeface="+mn-lt"/>
                </a:rPr>
                <a:t>x</a:t>
              </a:r>
              <a:endParaRPr lang="cs-CZ" sz="4000" dirty="0">
                <a:latin typeface="+mn-lt"/>
              </a:endParaRPr>
            </a:p>
          </p:txBody>
        </p:sp>
      </p:grpSp>
    </p:spTree>
    <p:extLst>
      <p:ext uri="{BB962C8B-B14F-4D97-AF65-F5344CB8AC3E}">
        <p14:creationId xmlns:p14="http://schemas.microsoft.com/office/powerpoint/2010/main" val="902070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C79C322D-FC2E-25C4-518F-3372A71A7753}"/>
              </a:ext>
            </a:extLst>
          </p:cNvPr>
          <p:cNvSpPr>
            <a:spLocks noGrp="1"/>
          </p:cNvSpPr>
          <p:nvPr>
            <p:ph type="sldNum" sz="quarter" idx="11"/>
          </p:nvPr>
        </p:nvSpPr>
        <p:spPr/>
        <p:txBody>
          <a:bodyPr/>
          <a:lstStyle/>
          <a:p>
            <a:fld id="{0970407D-EE58-4A0B-824B-1D3AE42DD9CF}" type="slidenum">
              <a:rPr lang="cs-CZ" altLang="cs-CZ" smtClean="0"/>
              <a:pPr/>
              <a:t>8</a:t>
            </a:fld>
            <a:endParaRPr lang="cs-CZ" altLang="cs-CZ" dirty="0"/>
          </a:p>
        </p:txBody>
      </p:sp>
      <p:sp>
        <p:nvSpPr>
          <p:cNvPr id="4" name="Nadpis 3">
            <a:extLst>
              <a:ext uri="{FF2B5EF4-FFF2-40B4-BE49-F238E27FC236}">
                <a16:creationId xmlns:a16="http://schemas.microsoft.com/office/drawing/2014/main" id="{25C83D3D-0386-DDDB-CED1-20A02D81A893}"/>
              </a:ext>
            </a:extLst>
          </p:cNvPr>
          <p:cNvSpPr>
            <a:spLocks noGrp="1"/>
          </p:cNvSpPr>
          <p:nvPr>
            <p:ph type="title"/>
          </p:nvPr>
        </p:nvSpPr>
        <p:spPr/>
        <p:txBody>
          <a:bodyPr/>
          <a:lstStyle/>
          <a:p>
            <a:r>
              <a:rPr lang="cs-CZ" dirty="0"/>
              <a:t>Co vyučující nejčastěji řeší?</a:t>
            </a:r>
          </a:p>
        </p:txBody>
      </p:sp>
      <p:sp>
        <p:nvSpPr>
          <p:cNvPr id="5" name="Zástupný obsah 4">
            <a:extLst>
              <a:ext uri="{FF2B5EF4-FFF2-40B4-BE49-F238E27FC236}">
                <a16:creationId xmlns:a16="http://schemas.microsoft.com/office/drawing/2014/main" id="{51C4C93A-2A65-F9E4-C5DA-494B61CD4585}"/>
              </a:ext>
            </a:extLst>
          </p:cNvPr>
          <p:cNvSpPr>
            <a:spLocks noGrp="1"/>
          </p:cNvSpPr>
          <p:nvPr>
            <p:ph idx="1"/>
          </p:nvPr>
        </p:nvSpPr>
        <p:spPr>
          <a:xfrm>
            <a:off x="720000" y="1577702"/>
            <a:ext cx="10876255" cy="4230816"/>
          </a:xfrm>
        </p:spPr>
        <p:txBody>
          <a:bodyPr/>
          <a:lstStyle/>
          <a:p>
            <a:r>
              <a:rPr lang="cs-CZ" sz="2100" b="1" dirty="0"/>
              <a:t>Zvládání emocí:</a:t>
            </a:r>
            <a:r>
              <a:rPr lang="cs-CZ" sz="2100" dirty="0"/>
              <a:t> Děti mají obtíže s rozeznáváním a pojmenováváním emocí, což vede k častým konfliktům a agresivním reakcím. </a:t>
            </a:r>
          </a:p>
          <a:p>
            <a:r>
              <a:rPr lang="cs-CZ" sz="2100" b="1" dirty="0"/>
              <a:t>Empatie: </a:t>
            </a:r>
            <a:r>
              <a:rPr lang="cs-CZ" sz="2100" dirty="0"/>
              <a:t>Žáci se neumí vcítit do druhých a vnímat jejich emoce. </a:t>
            </a:r>
          </a:p>
          <a:p>
            <a:r>
              <a:rPr lang="cs-CZ" sz="2100" b="1" dirty="0"/>
              <a:t>Nízké sebevědomí: </a:t>
            </a:r>
            <a:r>
              <a:rPr lang="cs-CZ" sz="2100" dirty="0"/>
              <a:t>Děti se bojí neúspěchu, mají nízkou frustrační toleranci a přehnaně reagují na selhání. </a:t>
            </a:r>
          </a:p>
          <a:p>
            <a:r>
              <a:rPr lang="cs-CZ" sz="2100" b="1" dirty="0"/>
              <a:t>Komunikační dovednosti: </a:t>
            </a:r>
            <a:r>
              <a:rPr lang="cs-CZ" sz="2100" dirty="0"/>
              <a:t>Nedostatek schopnosti komunikovat o emocích a přiznat chybu. </a:t>
            </a:r>
          </a:p>
          <a:p>
            <a:r>
              <a:rPr lang="cs-CZ" sz="2100" b="1" dirty="0"/>
              <a:t>Vztahy v kolektivu: </a:t>
            </a:r>
            <a:r>
              <a:rPr lang="cs-CZ" sz="2100" dirty="0"/>
              <a:t>Problémy s respektováním ostatních, šikana, rasismus, rivalita a </a:t>
            </a:r>
            <a:r>
              <a:rPr lang="cs-CZ" sz="2100" dirty="0" err="1"/>
              <a:t>submisivita</a:t>
            </a:r>
            <a:r>
              <a:rPr lang="cs-CZ" sz="2100" dirty="0"/>
              <a:t>. </a:t>
            </a:r>
          </a:p>
          <a:p>
            <a:r>
              <a:rPr lang="cs-CZ" sz="2100" b="1" dirty="0"/>
              <a:t>Autorita učitele: </a:t>
            </a:r>
            <a:r>
              <a:rPr lang="cs-CZ" sz="2100" dirty="0"/>
              <a:t>S věkem dětí klesá autorita učitelů, což komplikuje práci se staršími žáky.</a:t>
            </a:r>
          </a:p>
        </p:txBody>
      </p:sp>
    </p:spTree>
    <p:extLst>
      <p:ext uri="{BB962C8B-B14F-4D97-AF65-F5344CB8AC3E}">
        <p14:creationId xmlns:p14="http://schemas.microsoft.com/office/powerpoint/2010/main" val="1973407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0F8730E-E4BD-DA3B-EEB9-21E88E7BB4D7}"/>
              </a:ext>
            </a:extLst>
          </p:cNvPr>
          <p:cNvSpPr>
            <a:spLocks noGrp="1"/>
          </p:cNvSpPr>
          <p:nvPr>
            <p:ph type="sldNum" sz="quarter" idx="11"/>
          </p:nvPr>
        </p:nvSpPr>
        <p:spPr/>
        <p:txBody>
          <a:bodyPr/>
          <a:lstStyle/>
          <a:p>
            <a:fld id="{0970407D-EE58-4A0B-824B-1D3AE42DD9CF}" type="slidenum">
              <a:rPr lang="cs-CZ" altLang="cs-CZ" smtClean="0"/>
              <a:pPr/>
              <a:t>9</a:t>
            </a:fld>
            <a:endParaRPr lang="cs-CZ" altLang="cs-CZ" dirty="0"/>
          </a:p>
        </p:txBody>
      </p:sp>
      <p:sp>
        <p:nvSpPr>
          <p:cNvPr id="4" name="Nadpis 3">
            <a:extLst>
              <a:ext uri="{FF2B5EF4-FFF2-40B4-BE49-F238E27FC236}">
                <a16:creationId xmlns:a16="http://schemas.microsoft.com/office/drawing/2014/main" id="{50AB45C9-DF78-01B4-E599-92EFA322D366}"/>
              </a:ext>
            </a:extLst>
          </p:cNvPr>
          <p:cNvSpPr>
            <a:spLocks noGrp="1"/>
          </p:cNvSpPr>
          <p:nvPr>
            <p:ph type="title"/>
          </p:nvPr>
        </p:nvSpPr>
        <p:spPr/>
        <p:txBody>
          <a:bodyPr/>
          <a:lstStyle/>
          <a:p>
            <a:r>
              <a:rPr lang="cs-CZ" b="1" dirty="0"/>
              <a:t>Prostor pro SEL v kurikulu</a:t>
            </a:r>
            <a:endParaRPr lang="cs-CZ" dirty="0"/>
          </a:p>
        </p:txBody>
      </p:sp>
      <p:sp>
        <p:nvSpPr>
          <p:cNvPr id="5" name="Zástupný obsah 4">
            <a:extLst>
              <a:ext uri="{FF2B5EF4-FFF2-40B4-BE49-F238E27FC236}">
                <a16:creationId xmlns:a16="http://schemas.microsoft.com/office/drawing/2014/main" id="{38682798-C80C-D1B7-FE7A-AD5E307F7C76}"/>
              </a:ext>
            </a:extLst>
          </p:cNvPr>
          <p:cNvSpPr>
            <a:spLocks noGrp="1"/>
          </p:cNvSpPr>
          <p:nvPr>
            <p:ph idx="1"/>
          </p:nvPr>
        </p:nvSpPr>
        <p:spPr>
          <a:xfrm>
            <a:off x="720000" y="1692002"/>
            <a:ext cx="10753200" cy="4324334"/>
          </a:xfrm>
        </p:spPr>
        <p:txBody>
          <a:bodyPr/>
          <a:lstStyle/>
          <a:p>
            <a:r>
              <a:rPr lang="cs-CZ" b="1" dirty="0"/>
              <a:t>Průřezové téma: </a:t>
            </a:r>
            <a:r>
              <a:rPr lang="cs-CZ" dirty="0"/>
              <a:t>Osobnostní a sociální výchova</a:t>
            </a:r>
          </a:p>
          <a:p>
            <a:pPr lvl="1"/>
            <a:r>
              <a:rPr lang="cs-CZ" dirty="0"/>
              <a:t>Reflektuje osobnost žáka, jeho individuální potřeby i zvláštnosti.</a:t>
            </a:r>
          </a:p>
          <a:p>
            <a:pPr lvl="1"/>
            <a:r>
              <a:rPr lang="cs-CZ" dirty="0"/>
              <a:t>Jejím smyslem je pomáhat každému žákovi hledat vlastní cestu k životní spokojenosti založené na dobrých vztazích k sobě samému i k dalším lidem a světu. </a:t>
            </a:r>
          </a:p>
          <a:p>
            <a:pPr lvl="1"/>
            <a:endParaRPr lang="cs-CZ" sz="1100" dirty="0"/>
          </a:p>
          <a:p>
            <a:r>
              <a:rPr lang="cs-CZ" b="1" dirty="0"/>
              <a:t>Klíčové kompetence: </a:t>
            </a:r>
            <a:r>
              <a:rPr lang="cs-CZ" dirty="0"/>
              <a:t>Sociální a personální kompetence</a:t>
            </a:r>
          </a:p>
          <a:p>
            <a:pPr lvl="1"/>
            <a:r>
              <a:rPr lang="cs-CZ" dirty="0"/>
              <a:t>Vytváří si pozitivní́ představu o sobě samém, která podporuje jeho sebedůvěru a samostatný rozvoj; ovládá a řídí svoje jednaní a chovaní tak, aby dosáhl pocitu sebeuspokojení a sebeúcty.</a:t>
            </a:r>
          </a:p>
        </p:txBody>
      </p:sp>
    </p:spTree>
    <p:extLst>
      <p:ext uri="{BB962C8B-B14F-4D97-AF65-F5344CB8AC3E}">
        <p14:creationId xmlns:p14="http://schemas.microsoft.com/office/powerpoint/2010/main" val="4058246278"/>
      </p:ext>
    </p:extLst>
  </p:cSld>
  <p:clrMapOvr>
    <a:masterClrMapping/>
  </p:clrMapOvr>
</p:sld>
</file>

<file path=ppt/theme/theme1.xml><?xml version="1.0" encoding="utf-8"?>
<a:theme xmlns:a="http://schemas.openxmlformats.org/drawingml/2006/main" name="Prezentace_MU_CZ">
  <a:themeElements>
    <a:clrScheme name="MUNI MED">
      <a:dk1>
        <a:srgbClr val="000000"/>
      </a:dk1>
      <a:lt1>
        <a:srgbClr val="FFFFFF"/>
      </a:lt1>
      <a:dk2>
        <a:srgbClr val="0000DC"/>
      </a:dk2>
      <a:lt2>
        <a:srgbClr val="FFC000"/>
      </a:lt2>
      <a:accent1>
        <a:srgbClr val="0000DC"/>
      </a:accent1>
      <a:accent2>
        <a:srgbClr val="F01928"/>
      </a:accent2>
      <a:accent3>
        <a:srgbClr val="00AF3F"/>
      </a:accent3>
      <a:accent4>
        <a:srgbClr val="4BC8FF"/>
      </a:accent4>
      <a:accent5>
        <a:srgbClr val="FF7300"/>
      </a:accent5>
      <a:accent6>
        <a:srgbClr val="B9006E"/>
      </a:accent6>
      <a:hlink>
        <a:srgbClr val="0000DC"/>
      </a:hlink>
      <a:folHlink>
        <a:srgbClr val="5AC8AF"/>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rtlCol="0"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sz="2800" b="0" i="0" u="none" strike="noStrike" cap="none" normalizeH="0" baseline="0" dirty="0" err="1" smtClean="0">
            <a:ln>
              <a:noFill/>
            </a:ln>
            <a:solidFill>
              <a:schemeClr val="bg1"/>
            </a:solidFill>
            <a:effectLst/>
            <a:latin typeface="+mn-lt"/>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cs-CZ" sz="2400" b="0" i="0" u="none" strike="noStrike" cap="none" normalizeH="0" baseline="0" smtClean="0">
            <a:ln>
              <a:noFill/>
            </a:ln>
            <a:solidFill>
              <a:schemeClr val="tx1"/>
            </a:solidFill>
            <a:effectLst/>
            <a:latin typeface="Tahoma" pitchFamily="34" charset="0"/>
          </a:defRPr>
        </a:defPPr>
      </a:lstStyle>
    </a:lnDef>
    <a:txDef>
      <a:spPr>
        <a:noFill/>
      </a:spPr>
      <a:bodyPr wrap="square" rtlCol="0">
        <a:spAutoFit/>
      </a:bodyPr>
      <a:lstStyle>
        <a:defPPr algn="l">
          <a:defRPr sz="2800" dirty="0" err="1" smtClean="0">
            <a:latin typeface="+mn-lt"/>
          </a:defRPr>
        </a:defPPr>
      </a:lstStyle>
    </a:txDef>
  </a:objectDefaults>
  <a:extraClrSchemeLst>
    <a:extraClrScheme>
      <a:clrScheme name="Směsi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Směsi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Směsi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Směsi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Směsi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Směsi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Směsi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muni-ped-prezentace-16-9-cz-v11.potx" id="{BF980F82-0351-4C4C-85E7-AC1CF4DBE477}" vid="{193BAAB5-9875-4D70-AE35-2537A0D5A484}"/>
    </a:ext>
  </a:extLst>
</a:theme>
</file>

<file path=ppt/theme/theme2.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44d61ca-6f2e-4137-a231-5dc448aa52ca">
      <Terms xmlns="http://schemas.microsoft.com/office/infopath/2007/PartnerControls"/>
    </lcf76f155ced4ddcb4097134ff3c332f>
    <TaxCatchAll xmlns="eea104b8-b67f-4c86-ad43-4bd82d2b644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51ECD648CB61774A9051AE4B4FB02CDB" ma:contentTypeVersion="16" ma:contentTypeDescription="Vytvoří nový dokument" ma:contentTypeScope="" ma:versionID="04568f8cb0f1379c6cfc657103c76711">
  <xsd:schema xmlns:xsd="http://www.w3.org/2001/XMLSchema" xmlns:xs="http://www.w3.org/2001/XMLSchema" xmlns:p="http://schemas.microsoft.com/office/2006/metadata/properties" xmlns:ns2="eea104b8-b67f-4c86-ad43-4bd82d2b644e" xmlns:ns3="a44d61ca-6f2e-4137-a231-5dc448aa52ca" targetNamespace="http://schemas.microsoft.com/office/2006/metadata/properties" ma:root="true" ma:fieldsID="c66f5ca793c59eb2bae25ac6a11cebaa" ns2:_="" ns3:_="">
    <xsd:import namespace="eea104b8-b67f-4c86-ad43-4bd82d2b644e"/>
    <xsd:import namespace="a44d61ca-6f2e-4137-a231-5dc448aa52c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GenerationTime" minOccurs="0"/>
                <xsd:element ref="ns3:MediaServiceEventHashCode" minOccurs="0"/>
                <xsd:element ref="ns3:MediaServiceOCR"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a104b8-b67f-4c86-ad43-4bd82d2b644e" elementFormDefault="qualified">
    <xsd:import namespace="http://schemas.microsoft.com/office/2006/documentManagement/types"/>
    <xsd:import namespace="http://schemas.microsoft.com/office/infopath/2007/PartnerControls"/>
    <xsd:element name="SharedWithUsers" ma:index="8" nillable="true" ma:displayName="Sdílí se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dílené s podrobnostmi" ma:internalName="SharedWithDetails" ma:readOnly="true">
      <xsd:simpleType>
        <xsd:restriction base="dms:Note">
          <xsd:maxLength value="255"/>
        </xsd:restriction>
      </xsd:simpleType>
    </xsd:element>
    <xsd:element name="TaxCatchAll" ma:index="16" nillable="true" ma:displayName="Taxonomy Catch All Column" ma:hidden="true" ma:list="{0198f69c-c408-4505-9c55-af72bfafc36d}" ma:internalName="TaxCatchAll" ma:showField="CatchAllData" ma:web="eea104b8-b67f-4c86-ad43-4bd82d2b644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44d61ca-6f2e-4137-a231-5dc448aa52c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Značky obrázků" ma:readOnly="false" ma:fieldId="{5cf76f15-5ced-4ddc-b409-7134ff3c332f}" ma:taxonomyMulti="true" ma:sspId="12cf72de-9443-4040-88a4-51cef0f4d82f"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5371E4A-36F8-429E-9118-9E3040C7694C}">
  <ds:schemaRefs>
    <ds:schemaRef ds:uri="http://schemas.microsoft.com/office/2006/metadata/properties"/>
    <ds:schemaRef ds:uri="http://schemas.microsoft.com/office/infopath/2007/PartnerControls"/>
    <ds:schemaRef ds:uri="a44d61ca-6f2e-4137-a231-5dc448aa52ca"/>
    <ds:schemaRef ds:uri="eea104b8-b67f-4c86-ad43-4bd82d2b644e"/>
  </ds:schemaRefs>
</ds:datastoreItem>
</file>

<file path=customXml/itemProps2.xml><?xml version="1.0" encoding="utf-8"?>
<ds:datastoreItem xmlns:ds="http://schemas.openxmlformats.org/officeDocument/2006/customXml" ds:itemID="{D4DCAE7F-904F-4751-B72D-AF1F6D544C52}">
  <ds:schemaRefs>
    <ds:schemaRef ds:uri="http://schemas.microsoft.com/sharepoint/v3/contenttype/forms"/>
  </ds:schemaRefs>
</ds:datastoreItem>
</file>

<file path=customXml/itemProps3.xml><?xml version="1.0" encoding="utf-8"?>
<ds:datastoreItem xmlns:ds="http://schemas.openxmlformats.org/officeDocument/2006/customXml" ds:itemID="{F5C35924-72F3-4B7C-B947-EEEAACA084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ea104b8-b67f-4c86-ad43-4bd82d2b644e"/>
    <ds:schemaRef ds:uri="a44d61ca-6f2e-4137-a231-5dc448aa52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Prezentace_MU_CZ</Template>
  <TotalTime>91</TotalTime>
  <Words>1800</Words>
  <Application>Microsoft Office PowerPoint</Application>
  <PresentationFormat>Širokoúhlá obrazovka</PresentationFormat>
  <Paragraphs>185</Paragraphs>
  <Slides>35</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35</vt:i4>
      </vt:variant>
    </vt:vector>
  </HeadingPairs>
  <TitlesOfParts>
    <vt:vector size="40" baseType="lpstr">
      <vt:lpstr>Arial</vt:lpstr>
      <vt:lpstr>Calibri</vt:lpstr>
      <vt:lpstr>Tahoma</vt:lpstr>
      <vt:lpstr>Wingdings</vt:lpstr>
      <vt:lpstr>Prezentace_MU_CZ</vt:lpstr>
      <vt:lpstr>Komplexní podpora duševního zdraví  v základních školách: sociálně-emoční učení založené na metodice ACT</vt:lpstr>
      <vt:lpstr>Obsah</vt:lpstr>
      <vt:lpstr>Proč další program SEL, není už jich dost?</vt:lpstr>
      <vt:lpstr>Proč další program SEL, není už jich dost?</vt:lpstr>
      <vt:lpstr>Co říkají pedagogové?</vt:lpstr>
      <vt:lpstr>Jaká je role školy?</vt:lpstr>
      <vt:lpstr>Jaký je postoj pedagogických pracovníků?</vt:lpstr>
      <vt:lpstr>Co vyučující nejčastěji řeší?</vt:lpstr>
      <vt:lpstr>Prostor pro SEL v kurikulu</vt:lpstr>
      <vt:lpstr>Prostor pro SEL v RVP ZV revidovaný</vt:lpstr>
      <vt:lpstr>Základní stavební kameny našeho programu</vt:lpstr>
      <vt:lpstr>Příklady zahraničních programů ACT</vt:lpstr>
      <vt:lpstr>Jak náš program vzniká a co obsahuje?</vt:lpstr>
      <vt:lpstr>Jak náš program vzniká a co obsahuje?</vt:lpstr>
      <vt:lpstr>Jak náš program vzniká a co obsahuje?</vt:lpstr>
      <vt:lpstr>Jak náš program vzniká a co obsahuje?</vt:lpstr>
      <vt:lpstr>Jak náš program vzniká a co obsahuje?</vt:lpstr>
      <vt:lpstr>Jak náš program vzniká a co obsahuje?</vt:lpstr>
      <vt:lpstr>Jak náš program vzniká a co obsahuje?</vt:lpstr>
      <vt:lpstr>Příklad aktivity</vt:lpstr>
      <vt:lpstr>Příklad aktivity</vt:lpstr>
      <vt:lpstr>Jak připravujeme vyučující</vt:lpstr>
      <vt:lpstr>Další podpora vyučujících během školního roku</vt:lpstr>
      <vt:lpstr>Jak to v terénu vypadá?</vt:lpstr>
      <vt:lpstr>Jak to v terénu vypadá?</vt:lpstr>
      <vt:lpstr>Jak to v terénu vypadá?</vt:lpstr>
      <vt:lpstr>Funguje to? – aneb, jak program ověřujeme</vt:lpstr>
      <vt:lpstr>Funguje to? – aneb, jak program ověřujeme</vt:lpstr>
      <vt:lpstr>Funguje to? – aneb, jak program ověřujeme</vt:lpstr>
      <vt:lpstr>Funguje to? – aneb, jak program ověřujeme</vt:lpstr>
      <vt:lpstr>Funguje to? – aneb, jak program ověřujeme</vt:lpstr>
      <vt:lpstr>Funguje to? – aneb, jak program ověřujeme</vt:lpstr>
      <vt:lpstr>Funguje to? – aneb, jak program ověřujeme</vt:lpstr>
      <vt:lpstr>Kdy to bude a pro koho to bude?</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Komplexní podpora duševního zdraví  v základních školách: sociálně-emoční učení založené na metodice ACT</dc:title>
  <dc:creator>Lenka Gajzlerová</dc:creator>
  <cp:lastModifiedBy>Voslář Václav Mgr. (MPSV)</cp:lastModifiedBy>
  <cp:revision>6</cp:revision>
  <cp:lastPrinted>1601-01-01T00:00:00Z</cp:lastPrinted>
  <dcterms:created xsi:type="dcterms:W3CDTF">2025-04-25T06:35:53Z</dcterms:created>
  <dcterms:modified xsi:type="dcterms:W3CDTF">2025-04-28T09:53:43Z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0x01010051ECD648CB61774A9051AE4B4FB02CDB</vt:lpwstr>
  </property>
</Properties>
</file>