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notesSlides/notesSlide5.xml" ContentType="application/vnd.openxmlformats-officedocument.presentationml.notesSlid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7.xml" ContentType="application/vnd.openxmlformats-officedocument.them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2.xml" ContentType="application/vnd.openxmlformats-officedocument.them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16.xml" ContentType="application/vnd.openxmlformats-officedocument.theme+xml"/>
  <Override PartName="/ppt/authors.xml" ContentType="application/vnd.ms-powerpoint.authors+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0.xml" ContentType="application/vnd.openxmlformats-officedocument.theme+xml"/>
  <Override PartName="/ppt/theme/theme19.xml" ContentType="application/vnd.openxmlformats-officedocument.theme+xml"/>
  <Override PartName="/ppt/theme/theme18.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47" r:id="rId1"/>
    <p:sldMasterId id="2147484219" r:id="rId2"/>
    <p:sldMasterId id="2147483652" r:id="rId3"/>
    <p:sldMasterId id="2147483705" r:id="rId4"/>
    <p:sldMasterId id="2147483720" r:id="rId5"/>
    <p:sldMasterId id="2147483735" r:id="rId6"/>
    <p:sldMasterId id="2147483751" r:id="rId7"/>
    <p:sldMasterId id="2147484271" r:id="rId8"/>
    <p:sldMasterId id="2147483785" r:id="rId9"/>
    <p:sldMasterId id="2147483811" r:id="rId10"/>
    <p:sldMasterId id="2147484186" r:id="rId11"/>
    <p:sldMasterId id="2147484272" r:id="rId12"/>
    <p:sldMasterId id="2147484284" r:id="rId13"/>
    <p:sldMasterId id="2147484377" r:id="rId14"/>
    <p:sldMasterId id="2147484389" r:id="rId15"/>
    <p:sldMasterId id="2147484399" r:id="rId16"/>
    <p:sldMasterId id="2147484406" r:id="rId17"/>
    <p:sldMasterId id="2147484427" r:id="rId18"/>
    <p:sldMasterId id="2147484438" r:id="rId19"/>
  </p:sldMasterIdLst>
  <p:notesMasterIdLst>
    <p:notesMasterId r:id="rId59"/>
  </p:notesMasterIdLst>
  <p:sldIdLst>
    <p:sldId id="6694" r:id="rId20"/>
    <p:sldId id="2147469823" r:id="rId21"/>
    <p:sldId id="386" r:id="rId22"/>
    <p:sldId id="385" r:id="rId23"/>
    <p:sldId id="388" r:id="rId24"/>
    <p:sldId id="6695" r:id="rId25"/>
    <p:sldId id="6697" r:id="rId26"/>
    <p:sldId id="318" r:id="rId27"/>
    <p:sldId id="2147469821" r:id="rId28"/>
    <p:sldId id="258" r:id="rId29"/>
    <p:sldId id="2147469815" r:id="rId30"/>
    <p:sldId id="6701" r:id="rId31"/>
    <p:sldId id="6745" r:id="rId32"/>
    <p:sldId id="6738" r:id="rId33"/>
    <p:sldId id="6742" r:id="rId34"/>
    <p:sldId id="2147469820" r:id="rId35"/>
    <p:sldId id="6734" r:id="rId36"/>
    <p:sldId id="6737" r:id="rId37"/>
    <p:sldId id="6746" r:id="rId38"/>
    <p:sldId id="6728" r:id="rId39"/>
    <p:sldId id="6727" r:id="rId40"/>
    <p:sldId id="6726" r:id="rId41"/>
    <p:sldId id="2147469824" r:id="rId42"/>
    <p:sldId id="6766" r:id="rId43"/>
    <p:sldId id="2147469819" r:id="rId44"/>
    <p:sldId id="6767" r:id="rId45"/>
    <p:sldId id="2147469816" r:id="rId46"/>
    <p:sldId id="6702" r:id="rId47"/>
    <p:sldId id="6723" r:id="rId48"/>
    <p:sldId id="6720" r:id="rId49"/>
    <p:sldId id="6722" r:id="rId50"/>
    <p:sldId id="2147469801" r:id="rId51"/>
    <p:sldId id="2147469813" r:id="rId52"/>
    <p:sldId id="2147469814" r:id="rId53"/>
    <p:sldId id="317" r:id="rId54"/>
    <p:sldId id="2147469782" r:id="rId55"/>
    <p:sldId id="2147469780" r:id="rId56"/>
    <p:sldId id="2147469822" r:id="rId57"/>
    <p:sldId id="6718" r:id="rId5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83A03E-FF4D-5B0A-BBCE-3EC4E84078B3}" name="Eric J Bruns" initials="EB" userId="S::ebruns@uw.edu::0124483f-47b0-4c9c-b9c7-f632dc1a89a1" providerId="AD"/>
  <p188:author id="{F9494DB7-1DBF-CA5B-338D-080B95ECFDF7}" name="Jennifer A Cohen" initials="JC" userId="S::jencohen@uw.edu::ebd20633-5d8e-47b1-951e-d3aa9ca559c9" providerId="AD"/>
  <p188:author id="{060D68CA-AB1A-3FF6-1AD7-354BA7E76A92}" name="Elsa k Ferguson" initials="EkF" userId="S::elsakf@uw.edu::e10d8f51-da56-45b1-93cb-d913d694507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bruns" initials="e" lastIdx="12" clrIdx="0">
    <p:extLst>
      <p:ext uri="{19B8F6BF-5375-455C-9EA6-DF929625EA0E}">
        <p15:presenceInfo xmlns:p15="http://schemas.microsoft.com/office/powerpoint/2012/main" userId="ebruns" providerId="None"/>
      </p:ext>
    </p:extLst>
  </p:cmAuthor>
  <p:cmAuthor id="2" name="Eric J Bruns" initials="EJB" lastIdx="11" clrIdx="1">
    <p:extLst>
      <p:ext uri="{19B8F6BF-5375-455C-9EA6-DF929625EA0E}">
        <p15:presenceInfo xmlns:p15="http://schemas.microsoft.com/office/powerpoint/2012/main" userId="Eric J Brun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827"/>
    <a:srgbClr val="4C2E83"/>
    <a:srgbClr val="496CA5"/>
    <a:srgbClr val="D3B150"/>
    <a:srgbClr val="86AA4A"/>
    <a:srgbClr val="10123C"/>
    <a:srgbClr val="9753A1"/>
    <a:srgbClr val="E2CA91"/>
    <a:srgbClr val="92A6C9"/>
    <a:srgbClr val="4E4DA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533" autoAdjust="0"/>
    <p:restoredTop sz="93883" autoAdjust="0"/>
  </p:normalViewPr>
  <p:slideViewPr>
    <p:cSldViewPr snapToGrid="0">
      <p:cViewPr varScale="1">
        <p:scale>
          <a:sx n="89" d="100"/>
          <a:sy n="89" d="100"/>
        </p:scale>
        <p:origin x="56" y="136"/>
      </p:cViewPr>
      <p:guideLst>
        <p:guide orient="horz" pos="1620"/>
        <p:guide pos="288"/>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theme" Target="theme/theme1.xml"/><Relationship Id="rId68" Type="http://schemas.openxmlformats.org/officeDocument/2006/relationships/customXml" Target="../customXml/item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customXml" Target="../customXml/item1.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notesMaster" Target="notesMasters/notesMaster1.xml"/><Relationship Id="rId67" Type="http://schemas.openxmlformats.org/officeDocument/2006/relationships/customXml" Target="../customXml/item2.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commentAuthors" Target="commentAuthors.xml"/><Relationship Id="rId65"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0.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dirty="0"/>
              <a:t>Number of Discipline</a:t>
            </a:r>
            <a:endParaRPr lang="en-US" sz="2400" baseline="0" dirty="0"/>
          </a:p>
          <a:p>
            <a:pPr>
              <a:defRPr/>
            </a:pPr>
            <a:r>
              <a:rPr lang="en-US" sz="2400" baseline="0" dirty="0"/>
              <a:t>Events by Month, 2022-23</a:t>
            </a:r>
            <a:endParaRPr lang="en-US" sz="2400" dirty="0"/>
          </a:p>
        </c:rich>
      </c:tx>
      <c:layout>
        <c:manualLayout>
          <c:xMode val="edge"/>
          <c:yMode val="edge"/>
          <c:x val="0.18937404622780207"/>
          <c:y val="6.558790464448256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2022-23</c:v>
                </c:pt>
              </c:strCache>
            </c:strRef>
          </c:tx>
          <c:spPr>
            <a:ln w="28575" cap="rnd">
              <a:solidFill>
                <a:schemeClr val="accent1"/>
              </a:solidFill>
              <a:round/>
            </a:ln>
            <a:effectLst/>
          </c:spPr>
          <c:marker>
            <c:symbol val="none"/>
          </c:marker>
          <c:cat>
            <c:strRef>
              <c:f>Sheet1!$A$2:$A$7</c:f>
              <c:strCache>
                <c:ptCount val="6"/>
                <c:pt idx="0">
                  <c:v>Sept</c:v>
                </c:pt>
                <c:pt idx="1">
                  <c:v>Oct</c:v>
                </c:pt>
                <c:pt idx="2">
                  <c:v>Nov</c:v>
                </c:pt>
                <c:pt idx="3">
                  <c:v>Dec</c:v>
                </c:pt>
                <c:pt idx="4">
                  <c:v>Jan</c:v>
                </c:pt>
                <c:pt idx="5">
                  <c:v>Feb</c:v>
                </c:pt>
              </c:strCache>
            </c:strRef>
          </c:cat>
          <c:val>
            <c:numRef>
              <c:f>Sheet1!$B$2:$B$7</c:f>
              <c:numCache>
                <c:formatCode>0.00</c:formatCode>
                <c:ptCount val="6"/>
                <c:pt idx="0">
                  <c:v>100</c:v>
                </c:pt>
                <c:pt idx="1">
                  <c:v>196</c:v>
                </c:pt>
                <c:pt idx="2">
                  <c:v>145</c:v>
                </c:pt>
                <c:pt idx="3">
                  <c:v>29</c:v>
                </c:pt>
                <c:pt idx="4">
                  <c:v>180</c:v>
                </c:pt>
                <c:pt idx="5">
                  <c:v>270</c:v>
                </c:pt>
              </c:numCache>
            </c:numRef>
          </c:val>
          <c:smooth val="0"/>
          <c:extLst>
            <c:ext xmlns:c16="http://schemas.microsoft.com/office/drawing/2014/chart" uri="{C3380CC4-5D6E-409C-BE32-E72D297353CC}">
              <c16:uniqueId val="{00000000-9F67-4319-8EBC-80452022DE69}"/>
            </c:ext>
          </c:extLst>
        </c:ser>
        <c:ser>
          <c:idx val="1"/>
          <c:order val="1"/>
          <c:tx>
            <c:strRef>
              <c:f>Sheet1!#REF!</c:f>
              <c:strCache>
                <c:ptCount val="1"/>
                <c:pt idx="0">
                  <c:v>#REF!</c:v>
                </c:pt>
              </c:strCache>
            </c:strRef>
          </c:tx>
          <c:spPr>
            <a:ln w="28575" cap="rnd">
              <a:solidFill>
                <a:schemeClr val="accent2"/>
              </a:solidFill>
              <a:round/>
            </a:ln>
            <a:effectLst/>
          </c:spPr>
          <c:marker>
            <c:symbol val="none"/>
          </c:marker>
          <c:cat>
            <c:strRef>
              <c:f>Sheet1!$A$2:$A$7</c:f>
              <c:strCache>
                <c:ptCount val="6"/>
                <c:pt idx="0">
                  <c:v>Sept</c:v>
                </c:pt>
                <c:pt idx="1">
                  <c:v>Oct</c:v>
                </c:pt>
                <c:pt idx="2">
                  <c:v>Nov</c:v>
                </c:pt>
                <c:pt idx="3">
                  <c:v>Dec</c:v>
                </c:pt>
                <c:pt idx="4">
                  <c:v>Jan</c:v>
                </c:pt>
                <c:pt idx="5">
                  <c:v>Feb</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1-9F67-4319-8EBC-80452022DE69}"/>
            </c:ext>
          </c:extLst>
        </c:ser>
        <c:dLbls>
          <c:showLegendKey val="0"/>
          <c:showVal val="0"/>
          <c:showCatName val="0"/>
          <c:showSerName val="0"/>
          <c:showPercent val="0"/>
          <c:showBubbleSize val="0"/>
        </c:dLbls>
        <c:smooth val="0"/>
        <c:axId val="705400048"/>
        <c:axId val="705421168"/>
      </c:lineChart>
      <c:catAx>
        <c:axId val="70540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5421168"/>
        <c:crosses val="autoZero"/>
        <c:auto val="1"/>
        <c:lblAlgn val="ctr"/>
        <c:lblOffset val="100"/>
        <c:noMultiLvlLbl val="0"/>
      </c:catAx>
      <c:valAx>
        <c:axId val="70542116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5400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 of Discipline</a:t>
            </a:r>
            <a:endParaRPr lang="en-US" baseline="0" dirty="0"/>
          </a:p>
          <a:p>
            <a:pPr>
              <a:defRPr/>
            </a:pPr>
            <a:r>
              <a:rPr lang="en-US" baseline="0" dirty="0"/>
              <a:t>Events by Month</a:t>
            </a:r>
            <a:endParaRPr lang="en-US" dirty="0"/>
          </a:p>
        </c:rich>
      </c:tx>
      <c:layout>
        <c:manualLayout>
          <c:xMode val="edge"/>
          <c:yMode val="edge"/>
          <c:x val="9.1141051600526199E-2"/>
          <c:y val="0.1173678293638109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2022-23</c:v>
                </c:pt>
              </c:strCache>
            </c:strRef>
          </c:tx>
          <c:spPr>
            <a:ln w="28575" cap="rnd">
              <a:solidFill>
                <a:schemeClr val="accent1"/>
              </a:solidFill>
              <a:round/>
            </a:ln>
            <a:effectLst/>
          </c:spPr>
          <c:marker>
            <c:symbol val="none"/>
          </c:marker>
          <c:cat>
            <c:strRef>
              <c:f>Sheet1!$A$2:$A$7</c:f>
              <c:strCache>
                <c:ptCount val="6"/>
                <c:pt idx="0">
                  <c:v>Sept</c:v>
                </c:pt>
                <c:pt idx="1">
                  <c:v>Oct</c:v>
                </c:pt>
                <c:pt idx="2">
                  <c:v>Nov</c:v>
                </c:pt>
                <c:pt idx="3">
                  <c:v>Dec</c:v>
                </c:pt>
                <c:pt idx="4">
                  <c:v>Jan</c:v>
                </c:pt>
                <c:pt idx="5">
                  <c:v>Feb</c:v>
                </c:pt>
              </c:strCache>
            </c:strRef>
          </c:cat>
          <c:val>
            <c:numRef>
              <c:f>Sheet1!$B$2:$B$7</c:f>
              <c:numCache>
                <c:formatCode>0.00</c:formatCode>
                <c:ptCount val="6"/>
                <c:pt idx="0">
                  <c:v>100</c:v>
                </c:pt>
                <c:pt idx="1">
                  <c:v>196</c:v>
                </c:pt>
                <c:pt idx="2">
                  <c:v>145</c:v>
                </c:pt>
                <c:pt idx="3">
                  <c:v>29</c:v>
                </c:pt>
                <c:pt idx="4">
                  <c:v>180</c:v>
                </c:pt>
                <c:pt idx="5">
                  <c:v>270</c:v>
                </c:pt>
              </c:numCache>
            </c:numRef>
          </c:val>
          <c:smooth val="0"/>
          <c:extLst>
            <c:ext xmlns:c16="http://schemas.microsoft.com/office/drawing/2014/chart" uri="{C3380CC4-5D6E-409C-BE32-E72D297353CC}">
              <c16:uniqueId val="{00000000-9F67-4319-8EBC-80452022DE69}"/>
            </c:ext>
          </c:extLst>
        </c:ser>
        <c:ser>
          <c:idx val="1"/>
          <c:order val="1"/>
          <c:tx>
            <c:strRef>
              <c:f>Sheet1!#REF!</c:f>
              <c:strCache>
                <c:ptCount val="1"/>
                <c:pt idx="0">
                  <c:v>#REF!</c:v>
                </c:pt>
              </c:strCache>
            </c:strRef>
          </c:tx>
          <c:spPr>
            <a:ln w="28575" cap="rnd">
              <a:solidFill>
                <a:schemeClr val="accent2"/>
              </a:solidFill>
              <a:round/>
            </a:ln>
            <a:effectLst/>
          </c:spPr>
          <c:marker>
            <c:symbol val="none"/>
          </c:marker>
          <c:cat>
            <c:strRef>
              <c:f>Sheet1!$A$2:$A$7</c:f>
              <c:strCache>
                <c:ptCount val="6"/>
                <c:pt idx="0">
                  <c:v>Sept</c:v>
                </c:pt>
                <c:pt idx="1">
                  <c:v>Oct</c:v>
                </c:pt>
                <c:pt idx="2">
                  <c:v>Nov</c:v>
                </c:pt>
                <c:pt idx="3">
                  <c:v>Dec</c:v>
                </c:pt>
                <c:pt idx="4">
                  <c:v>Jan</c:v>
                </c:pt>
                <c:pt idx="5">
                  <c:v>Feb</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1-9F67-4319-8EBC-80452022DE69}"/>
            </c:ext>
          </c:extLst>
        </c:ser>
        <c:dLbls>
          <c:showLegendKey val="0"/>
          <c:showVal val="0"/>
          <c:showCatName val="0"/>
          <c:showSerName val="0"/>
          <c:showPercent val="0"/>
          <c:showBubbleSize val="0"/>
        </c:dLbls>
        <c:smooth val="0"/>
        <c:axId val="705400048"/>
        <c:axId val="705421168"/>
      </c:lineChart>
      <c:catAx>
        <c:axId val="70540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5421168"/>
        <c:crosses val="autoZero"/>
        <c:auto val="1"/>
        <c:lblAlgn val="ctr"/>
        <c:lblOffset val="100"/>
        <c:noMultiLvlLbl val="0"/>
      </c:catAx>
      <c:valAx>
        <c:axId val="70542116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5400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Number of Discipline</a:t>
            </a:r>
            <a:endParaRPr lang="en-US" baseline="0" dirty="0"/>
          </a:p>
          <a:p>
            <a:pPr>
              <a:defRPr/>
            </a:pPr>
            <a:r>
              <a:rPr lang="en-US" baseline="0" dirty="0"/>
              <a:t>Events by Month</a:t>
            </a:r>
            <a:endParaRPr lang="en-US" dirty="0"/>
          </a:p>
        </c:rich>
      </c:tx>
      <c:layout>
        <c:manualLayout>
          <c:xMode val="edge"/>
          <c:yMode val="edge"/>
          <c:x val="9.1141051600526199E-2"/>
          <c:y val="0.1173678293638109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2022-23</c:v>
                </c:pt>
              </c:strCache>
            </c:strRef>
          </c:tx>
          <c:spPr>
            <a:ln w="28575" cap="rnd">
              <a:solidFill>
                <a:schemeClr val="accent1"/>
              </a:solidFill>
              <a:round/>
            </a:ln>
            <a:effectLst/>
          </c:spPr>
          <c:marker>
            <c:symbol val="none"/>
          </c:marker>
          <c:cat>
            <c:strRef>
              <c:f>Sheet1!$A$2:$A$7</c:f>
              <c:strCache>
                <c:ptCount val="6"/>
                <c:pt idx="0">
                  <c:v>Sept</c:v>
                </c:pt>
                <c:pt idx="1">
                  <c:v>Oct</c:v>
                </c:pt>
                <c:pt idx="2">
                  <c:v>Nov</c:v>
                </c:pt>
                <c:pt idx="3">
                  <c:v>Dec</c:v>
                </c:pt>
                <c:pt idx="4">
                  <c:v>Jan</c:v>
                </c:pt>
                <c:pt idx="5">
                  <c:v>Feb</c:v>
                </c:pt>
              </c:strCache>
            </c:strRef>
          </c:cat>
          <c:val>
            <c:numRef>
              <c:f>Sheet1!$B$2:$B$7</c:f>
              <c:numCache>
                <c:formatCode>0.00</c:formatCode>
                <c:ptCount val="6"/>
                <c:pt idx="0">
                  <c:v>100</c:v>
                </c:pt>
                <c:pt idx="1">
                  <c:v>196</c:v>
                </c:pt>
                <c:pt idx="2">
                  <c:v>145</c:v>
                </c:pt>
                <c:pt idx="3">
                  <c:v>29</c:v>
                </c:pt>
                <c:pt idx="4">
                  <c:v>180</c:v>
                </c:pt>
                <c:pt idx="5">
                  <c:v>270</c:v>
                </c:pt>
              </c:numCache>
            </c:numRef>
          </c:val>
          <c:smooth val="0"/>
          <c:extLst>
            <c:ext xmlns:c16="http://schemas.microsoft.com/office/drawing/2014/chart" uri="{C3380CC4-5D6E-409C-BE32-E72D297353CC}">
              <c16:uniqueId val="{00000000-9F67-4319-8EBC-80452022DE69}"/>
            </c:ext>
          </c:extLst>
        </c:ser>
        <c:ser>
          <c:idx val="1"/>
          <c:order val="1"/>
          <c:tx>
            <c:strRef>
              <c:f>Sheet1!$C$1</c:f>
              <c:strCache>
                <c:ptCount val="1"/>
                <c:pt idx="0">
                  <c:v>2023-24</c:v>
                </c:pt>
              </c:strCache>
            </c:strRef>
          </c:tx>
          <c:spPr>
            <a:ln w="28575" cap="rnd">
              <a:solidFill>
                <a:schemeClr val="accent2"/>
              </a:solidFill>
              <a:round/>
            </a:ln>
            <a:effectLst/>
          </c:spPr>
          <c:marker>
            <c:symbol val="none"/>
          </c:marker>
          <c:cat>
            <c:strRef>
              <c:f>Sheet1!$A$2:$A$7</c:f>
              <c:strCache>
                <c:ptCount val="6"/>
                <c:pt idx="0">
                  <c:v>Sept</c:v>
                </c:pt>
                <c:pt idx="1">
                  <c:v>Oct</c:v>
                </c:pt>
                <c:pt idx="2">
                  <c:v>Nov</c:v>
                </c:pt>
                <c:pt idx="3">
                  <c:v>Dec</c:v>
                </c:pt>
                <c:pt idx="4">
                  <c:v>Jan</c:v>
                </c:pt>
                <c:pt idx="5">
                  <c:v>Feb</c:v>
                </c:pt>
              </c:strCache>
            </c:strRef>
          </c:cat>
          <c:val>
            <c:numRef>
              <c:f>Sheet1!$C$2:$C$7</c:f>
              <c:numCache>
                <c:formatCode>0.00</c:formatCode>
                <c:ptCount val="6"/>
                <c:pt idx="0">
                  <c:v>210</c:v>
                </c:pt>
                <c:pt idx="1">
                  <c:v>196</c:v>
                </c:pt>
                <c:pt idx="2">
                  <c:v>179</c:v>
                </c:pt>
                <c:pt idx="3">
                  <c:v>67</c:v>
                </c:pt>
                <c:pt idx="4">
                  <c:v>86</c:v>
                </c:pt>
                <c:pt idx="5">
                  <c:v>120</c:v>
                </c:pt>
              </c:numCache>
            </c:numRef>
          </c:val>
          <c:smooth val="0"/>
          <c:extLst>
            <c:ext xmlns:c16="http://schemas.microsoft.com/office/drawing/2014/chart" uri="{C3380CC4-5D6E-409C-BE32-E72D297353CC}">
              <c16:uniqueId val="{00000001-9F67-4319-8EBC-80452022DE69}"/>
            </c:ext>
          </c:extLst>
        </c:ser>
        <c:dLbls>
          <c:showLegendKey val="0"/>
          <c:showVal val="0"/>
          <c:showCatName val="0"/>
          <c:showSerName val="0"/>
          <c:showPercent val="0"/>
          <c:showBubbleSize val="0"/>
        </c:dLbls>
        <c:smooth val="0"/>
        <c:axId val="705400048"/>
        <c:axId val="705421168"/>
      </c:lineChart>
      <c:catAx>
        <c:axId val="70540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5421168"/>
        <c:crosses val="autoZero"/>
        <c:auto val="1"/>
        <c:lblAlgn val="ctr"/>
        <c:lblOffset val="100"/>
        <c:noMultiLvlLbl val="0"/>
      </c:catAx>
      <c:valAx>
        <c:axId val="70542116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5400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728227153423999E-2"/>
          <c:y val="3.7342695319977692E-2"/>
          <c:w val="0.90665056072536387"/>
          <c:h val="0.71243570483316554"/>
        </c:manualLayout>
      </c:layout>
      <c:barChart>
        <c:barDir val="col"/>
        <c:grouping val="clustered"/>
        <c:varyColors val="0"/>
        <c:ser>
          <c:idx val="0"/>
          <c:order val="0"/>
          <c:tx>
            <c:strRef>
              <c:f>Sheet1!$B$1</c:f>
              <c:strCache>
                <c:ptCount val="1"/>
                <c:pt idx="0">
                  <c:v>BRISC</c:v>
                </c:pt>
              </c:strCache>
            </c:strRef>
          </c:tx>
          <c:spPr>
            <a:solidFill>
              <a:srgbClr val="86AA4A"/>
            </a:solidFill>
            <a:ln>
              <a:noFill/>
            </a:ln>
            <a:effectLst/>
          </c:spPr>
          <c:invertIfNegative val="0"/>
          <c:cat>
            <c:strRef>
              <c:f>Sheet1!$A$2:$A$4</c:f>
              <c:strCache>
                <c:ptCount val="3"/>
                <c:pt idx="0">
                  <c:v>Concluded SMH</c:v>
                </c:pt>
                <c:pt idx="1">
                  <c:v>Referred to more intensive MH svc</c:v>
                </c:pt>
                <c:pt idx="2">
                  <c:v>Continued with services</c:v>
                </c:pt>
              </c:strCache>
            </c:strRef>
          </c:cat>
          <c:val>
            <c:numRef>
              <c:f>Sheet1!$B$2:$B$4</c:f>
              <c:numCache>
                <c:formatCode>0%</c:formatCode>
                <c:ptCount val="3"/>
                <c:pt idx="0">
                  <c:v>0.4</c:v>
                </c:pt>
                <c:pt idx="1">
                  <c:v>0.14000000000000001</c:v>
                </c:pt>
                <c:pt idx="2">
                  <c:v>0.32</c:v>
                </c:pt>
              </c:numCache>
            </c:numRef>
          </c:val>
          <c:extLst>
            <c:ext xmlns:c16="http://schemas.microsoft.com/office/drawing/2014/chart" uri="{C3380CC4-5D6E-409C-BE32-E72D297353CC}">
              <c16:uniqueId val="{00000000-517C-F544-ABC9-CC3E9361947C}"/>
            </c:ext>
          </c:extLst>
        </c:ser>
        <c:ser>
          <c:idx val="1"/>
          <c:order val="1"/>
          <c:tx>
            <c:strRef>
              <c:f>Sheet1!$C$1</c:f>
              <c:strCache>
                <c:ptCount val="1"/>
                <c:pt idx="0">
                  <c:v>Services as Usual</c:v>
                </c:pt>
              </c:strCache>
            </c:strRef>
          </c:tx>
          <c:spPr>
            <a:solidFill>
              <a:srgbClr val="4C2E83"/>
            </a:solidFill>
            <a:ln>
              <a:noFill/>
            </a:ln>
            <a:effectLst/>
          </c:spPr>
          <c:invertIfNegative val="0"/>
          <c:cat>
            <c:strRef>
              <c:f>Sheet1!$A$2:$A$4</c:f>
              <c:strCache>
                <c:ptCount val="3"/>
                <c:pt idx="0">
                  <c:v>Concluded SMH</c:v>
                </c:pt>
                <c:pt idx="1">
                  <c:v>Referred to more intensive MH svc</c:v>
                </c:pt>
                <c:pt idx="2">
                  <c:v>Continued with services</c:v>
                </c:pt>
              </c:strCache>
            </c:strRef>
          </c:cat>
          <c:val>
            <c:numRef>
              <c:f>Sheet1!$C$2:$C$4</c:f>
              <c:numCache>
                <c:formatCode>0%</c:formatCode>
                <c:ptCount val="3"/>
                <c:pt idx="0">
                  <c:v>0.22</c:v>
                </c:pt>
                <c:pt idx="1">
                  <c:v>0.03</c:v>
                </c:pt>
                <c:pt idx="2">
                  <c:v>0.53</c:v>
                </c:pt>
              </c:numCache>
            </c:numRef>
          </c:val>
          <c:extLst>
            <c:ext xmlns:c16="http://schemas.microsoft.com/office/drawing/2014/chart" uri="{C3380CC4-5D6E-409C-BE32-E72D297353CC}">
              <c16:uniqueId val="{00000001-517C-F544-ABC9-CC3E9361947C}"/>
            </c:ext>
          </c:extLst>
        </c:ser>
        <c:dLbls>
          <c:showLegendKey val="0"/>
          <c:showVal val="0"/>
          <c:showCatName val="0"/>
          <c:showSerName val="0"/>
          <c:showPercent val="0"/>
          <c:showBubbleSize val="0"/>
        </c:dLbls>
        <c:gapWidth val="219"/>
        <c:overlap val="-27"/>
        <c:axId val="995595656"/>
        <c:axId val="995576056"/>
      </c:barChart>
      <c:catAx>
        <c:axId val="995595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995576056"/>
        <c:crosses val="autoZero"/>
        <c:auto val="1"/>
        <c:lblAlgn val="ctr"/>
        <c:lblOffset val="100"/>
        <c:noMultiLvlLbl val="0"/>
      </c:catAx>
      <c:valAx>
        <c:axId val="995576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995595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a:latin typeface="Open Sans" panose="020B0606030504020204" pitchFamily="34" charset="0"/>
                <a:ea typeface="Open Sans" panose="020B0606030504020204" pitchFamily="34" charset="0"/>
                <a:cs typeface="Open Sans" panose="020B0606030504020204" pitchFamily="34" charset="0"/>
              </a:rPr>
              <a:t>% students in clinical range on</a:t>
            </a:r>
            <a:r>
              <a:rPr lang="en-US" sz="1600" baseline="0">
                <a:latin typeface="Open Sans" panose="020B0606030504020204" pitchFamily="34" charset="0"/>
                <a:ea typeface="Open Sans" panose="020B0606030504020204" pitchFamily="34" charset="0"/>
                <a:cs typeface="Open Sans" panose="020B0606030504020204" pitchFamily="34" charset="0"/>
              </a:rPr>
              <a:t> </a:t>
            </a:r>
            <a:br>
              <a:rPr lang="en-US" sz="1600" baseline="0">
                <a:latin typeface="Open Sans" panose="020B0606030504020204" pitchFamily="34" charset="0"/>
                <a:ea typeface="Open Sans" panose="020B0606030504020204" pitchFamily="34" charset="0"/>
                <a:cs typeface="Open Sans" panose="020B0606030504020204" pitchFamily="34" charset="0"/>
              </a:rPr>
            </a:br>
            <a:r>
              <a:rPr lang="en-US" sz="1600">
                <a:latin typeface="Open Sans" panose="020B0606030504020204" pitchFamily="34" charset="0"/>
                <a:ea typeface="Open Sans" panose="020B0606030504020204" pitchFamily="34" charset="0"/>
                <a:cs typeface="Open Sans" panose="020B0606030504020204" pitchFamily="34" charset="0"/>
              </a:rPr>
              <a:t>Columbia</a:t>
            </a:r>
            <a:r>
              <a:rPr lang="en-US" sz="1600" baseline="0">
                <a:latin typeface="Open Sans" panose="020B0606030504020204" pitchFamily="34" charset="0"/>
                <a:ea typeface="Open Sans" panose="020B0606030504020204" pitchFamily="34" charset="0"/>
                <a:cs typeface="Open Sans" panose="020B0606030504020204" pitchFamily="34" charset="0"/>
              </a:rPr>
              <a:t> Impairment Scale:</a:t>
            </a:r>
            <a:r>
              <a:rPr lang="en-US" sz="1600">
                <a:latin typeface="Open Sans" panose="020B0606030504020204" pitchFamily="34" charset="0"/>
                <a:ea typeface="Open Sans" panose="020B0606030504020204" pitchFamily="34" charset="0"/>
                <a:cs typeface="Open Sans" panose="020B0606030504020204" pitchFamily="34" charset="0"/>
              </a:rPr>
              <a:t> </a:t>
            </a:r>
          </a:p>
        </c:rich>
      </c:tx>
      <c:layout>
        <c:manualLayout>
          <c:xMode val="edge"/>
          <c:yMode val="edge"/>
          <c:x val="0.12885595513840087"/>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Baseline</c:v>
                </c:pt>
              </c:strCache>
            </c:strRef>
          </c:tx>
          <c:spPr>
            <a:solidFill>
              <a:srgbClr val="496CA5"/>
            </a:solidFill>
            <a:ln>
              <a:noFill/>
            </a:ln>
            <a:effectLst/>
          </c:spPr>
          <c:invertIfNegative val="0"/>
          <c:cat>
            <c:strRef>
              <c:f>Sheet1!$A$2:$A$3</c:f>
              <c:strCache>
                <c:ptCount val="2"/>
                <c:pt idx="0">
                  <c:v>BRISC</c:v>
                </c:pt>
                <c:pt idx="1">
                  <c:v>Services as Usual</c:v>
                </c:pt>
              </c:strCache>
            </c:strRef>
          </c:cat>
          <c:val>
            <c:numRef>
              <c:f>Sheet1!$B$2:$B$3</c:f>
              <c:numCache>
                <c:formatCode>General</c:formatCode>
                <c:ptCount val="2"/>
                <c:pt idx="0">
                  <c:v>100</c:v>
                </c:pt>
                <c:pt idx="1">
                  <c:v>100</c:v>
                </c:pt>
              </c:numCache>
            </c:numRef>
          </c:val>
          <c:extLst>
            <c:ext xmlns:c16="http://schemas.microsoft.com/office/drawing/2014/chart" uri="{C3380CC4-5D6E-409C-BE32-E72D297353CC}">
              <c16:uniqueId val="{00000000-F3E7-E14D-928C-6AFD9DEB9EA1}"/>
            </c:ext>
          </c:extLst>
        </c:ser>
        <c:ser>
          <c:idx val="1"/>
          <c:order val="1"/>
          <c:tx>
            <c:strRef>
              <c:f>Sheet1!$C$1</c:f>
              <c:strCache>
                <c:ptCount val="1"/>
                <c:pt idx="0">
                  <c:v>2 months</c:v>
                </c:pt>
              </c:strCache>
            </c:strRef>
          </c:tx>
          <c:spPr>
            <a:solidFill>
              <a:srgbClr val="D3B150"/>
            </a:solidFill>
            <a:ln>
              <a:noFill/>
            </a:ln>
            <a:effectLst/>
          </c:spPr>
          <c:invertIfNegative val="0"/>
          <c:cat>
            <c:strRef>
              <c:f>Sheet1!$A$2:$A$3</c:f>
              <c:strCache>
                <c:ptCount val="2"/>
                <c:pt idx="0">
                  <c:v>BRISC</c:v>
                </c:pt>
                <c:pt idx="1">
                  <c:v>Services as Usual</c:v>
                </c:pt>
              </c:strCache>
            </c:strRef>
          </c:cat>
          <c:val>
            <c:numRef>
              <c:f>Sheet1!$C$2:$C$3</c:f>
              <c:numCache>
                <c:formatCode>General</c:formatCode>
                <c:ptCount val="2"/>
                <c:pt idx="0">
                  <c:v>63</c:v>
                </c:pt>
                <c:pt idx="1">
                  <c:v>72</c:v>
                </c:pt>
              </c:numCache>
            </c:numRef>
          </c:val>
          <c:extLst>
            <c:ext xmlns:c16="http://schemas.microsoft.com/office/drawing/2014/chart" uri="{C3380CC4-5D6E-409C-BE32-E72D297353CC}">
              <c16:uniqueId val="{00000001-F3E7-E14D-928C-6AFD9DEB9EA1}"/>
            </c:ext>
          </c:extLst>
        </c:ser>
        <c:ser>
          <c:idx val="2"/>
          <c:order val="2"/>
          <c:tx>
            <c:strRef>
              <c:f>Sheet1!$D$1</c:f>
              <c:strCache>
                <c:ptCount val="1"/>
                <c:pt idx="0">
                  <c:v>6 months</c:v>
                </c:pt>
              </c:strCache>
            </c:strRef>
          </c:tx>
          <c:spPr>
            <a:solidFill>
              <a:schemeClr val="accent3"/>
            </a:solidFill>
            <a:ln>
              <a:noFill/>
            </a:ln>
            <a:effectLst/>
          </c:spPr>
          <c:invertIfNegative val="0"/>
          <c:cat>
            <c:strRef>
              <c:f>Sheet1!$A$2:$A$3</c:f>
              <c:strCache>
                <c:ptCount val="2"/>
                <c:pt idx="0">
                  <c:v>BRISC</c:v>
                </c:pt>
                <c:pt idx="1">
                  <c:v>Services as Usual</c:v>
                </c:pt>
              </c:strCache>
            </c:strRef>
          </c:cat>
          <c:val>
            <c:numRef>
              <c:f>Sheet1!$D$2:$D$3</c:f>
              <c:numCache>
                <c:formatCode>General</c:formatCode>
                <c:ptCount val="2"/>
                <c:pt idx="0">
                  <c:v>50</c:v>
                </c:pt>
                <c:pt idx="1">
                  <c:v>62</c:v>
                </c:pt>
              </c:numCache>
            </c:numRef>
          </c:val>
          <c:extLst>
            <c:ext xmlns:c16="http://schemas.microsoft.com/office/drawing/2014/chart" uri="{C3380CC4-5D6E-409C-BE32-E72D297353CC}">
              <c16:uniqueId val="{00000002-F3E7-E14D-928C-6AFD9DEB9EA1}"/>
            </c:ext>
          </c:extLst>
        </c:ser>
        <c:dLbls>
          <c:showLegendKey val="0"/>
          <c:showVal val="0"/>
          <c:showCatName val="0"/>
          <c:showSerName val="0"/>
          <c:showPercent val="0"/>
          <c:showBubbleSize val="0"/>
        </c:dLbls>
        <c:gapWidth val="219"/>
        <c:overlap val="-27"/>
        <c:axId val="396581872"/>
        <c:axId val="396574032"/>
      </c:barChart>
      <c:catAx>
        <c:axId val="396581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96574032"/>
        <c:crosses val="autoZero"/>
        <c:auto val="1"/>
        <c:lblAlgn val="ctr"/>
        <c:lblOffset val="100"/>
        <c:noMultiLvlLbl val="0"/>
      </c:catAx>
      <c:valAx>
        <c:axId val="396574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396581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093E96-920C-6B4E-A7C7-6630B285E65F}"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B5EC59EB-5AEA-E349-8BE3-E4A7D96D778E}">
      <dgm:prSet phldrT="[Text]" custT="1"/>
      <dgm:spPr>
        <a:ln>
          <a:noFill/>
        </a:ln>
      </dgm:spPr>
      <dgm:t>
        <a:bodyPr/>
        <a:lstStyle/>
        <a:p>
          <a:pPr algn="l"/>
          <a:r>
            <a:rPr lang="en-US" sz="1300" b="1" i="0">
              <a:latin typeface="Open Sans Semibold" panose="020B0606030504020204" pitchFamily="34" charset="0"/>
              <a:ea typeface="Open Sans Semibold" panose="020B0606030504020204" pitchFamily="34" charset="0"/>
              <a:cs typeface="Open Sans Semibold" panose="020B0606030504020204" pitchFamily="34" charset="0"/>
            </a:rPr>
            <a:t>     GREATER TEAM    </a:t>
          </a:r>
          <a:br>
            <a:rPr lang="en-US" sz="1300" b="1" i="0">
              <a:latin typeface="Open Sans Semibold" panose="020B0606030504020204" pitchFamily="34" charset="0"/>
              <a:ea typeface="Open Sans Semibold" panose="020B0606030504020204" pitchFamily="34" charset="0"/>
              <a:cs typeface="Open Sans Semibold" panose="020B0606030504020204" pitchFamily="34" charset="0"/>
            </a:rPr>
          </a:br>
          <a:r>
            <a:rPr lang="en-US" sz="1300" b="1" i="0">
              <a:latin typeface="Open Sans Semibold" panose="020B0606030504020204" pitchFamily="34" charset="0"/>
              <a:ea typeface="Open Sans Semibold" panose="020B0606030504020204" pitchFamily="34" charset="0"/>
              <a:cs typeface="Open Sans Semibold" panose="020B0606030504020204" pitchFamily="34" charset="0"/>
            </a:rPr>
            <a:t>     PARTICIPATION</a:t>
          </a:r>
          <a:br>
            <a:rPr lang="en-US" sz="1300" b="1">
              <a:latin typeface="Open Sans Extrabold" panose="020B0606030504020204" pitchFamily="34" charset="0"/>
              <a:ea typeface="Open Sans Extrabold" panose="020B0606030504020204" pitchFamily="34" charset="0"/>
              <a:cs typeface="Open Sans Extrabold" panose="020B0606030504020204" pitchFamily="34" charset="0"/>
            </a:rPr>
          </a:br>
          <a:r>
            <a:rPr lang="en-US" sz="1300" b="1">
              <a:latin typeface="Open Sans Extrabold" panose="020B0606030504020204" pitchFamily="34" charset="0"/>
              <a:ea typeface="Open Sans Extrabold" panose="020B0606030504020204" pitchFamily="34" charset="0"/>
              <a:cs typeface="Open Sans Extrabold" panose="020B0606030504020204" pitchFamily="34" charset="0"/>
            </a:rPr>
            <a:t>     </a:t>
          </a:r>
          <a:r>
            <a:rPr lang="en-US" sz="1100" b="0" i="0">
              <a:latin typeface="Open Sans Light" pitchFamily="2" charset="0"/>
              <a:ea typeface="Open Sans Light" pitchFamily="2" charset="0"/>
              <a:cs typeface="Open Sans Light" pitchFamily="2" charset="0"/>
            </a:rPr>
            <a:t>BY principals, school   </a:t>
          </a:r>
          <a:br>
            <a:rPr lang="en-US" sz="1100" b="0" i="0">
              <a:latin typeface="Open Sans Light" pitchFamily="2" charset="0"/>
              <a:ea typeface="Open Sans Light" pitchFamily="2" charset="0"/>
              <a:cs typeface="Open Sans Light" pitchFamily="2" charset="0"/>
            </a:rPr>
          </a:br>
          <a:r>
            <a:rPr lang="en-US" sz="1100" b="0" i="0">
              <a:latin typeface="Open Sans Light" pitchFamily="2" charset="0"/>
              <a:ea typeface="Open Sans Light" pitchFamily="2" charset="0"/>
              <a:cs typeface="Open Sans Light" pitchFamily="2" charset="0"/>
            </a:rPr>
            <a:t>      counselors, school </a:t>
          </a:r>
          <a:br>
            <a:rPr lang="en-US" sz="1100" b="0" i="0">
              <a:latin typeface="Open Sans Light" pitchFamily="2" charset="0"/>
              <a:ea typeface="Open Sans Light" pitchFamily="2" charset="0"/>
              <a:cs typeface="Open Sans Light" pitchFamily="2" charset="0"/>
            </a:rPr>
          </a:br>
          <a:r>
            <a:rPr lang="en-US" sz="1100" b="0" i="0">
              <a:latin typeface="Open Sans Light" pitchFamily="2" charset="0"/>
              <a:ea typeface="Open Sans Light" pitchFamily="2" charset="0"/>
              <a:cs typeface="Open Sans Light" pitchFamily="2" charset="0"/>
            </a:rPr>
            <a:t>      psychologists, and school </a:t>
          </a:r>
          <a:br>
            <a:rPr lang="en-US" sz="1100" b="0" i="0">
              <a:latin typeface="Open Sans Light" pitchFamily="2" charset="0"/>
              <a:ea typeface="Open Sans Light" pitchFamily="2" charset="0"/>
              <a:cs typeface="Open Sans Light" pitchFamily="2" charset="0"/>
            </a:rPr>
          </a:br>
          <a:r>
            <a:rPr lang="en-US" sz="1100" b="0" i="0">
              <a:latin typeface="Open Sans Light" pitchFamily="2" charset="0"/>
              <a:ea typeface="Open Sans Light" pitchFamily="2" charset="0"/>
              <a:cs typeface="Open Sans Light" pitchFamily="2" charset="0"/>
            </a:rPr>
            <a:t>      mental health clinicians</a:t>
          </a:r>
          <a:endParaRPr lang="en-US" sz="1300" b="0" i="0">
            <a:latin typeface="Open Sans Light" pitchFamily="2" charset="0"/>
            <a:ea typeface="Open Sans Light" pitchFamily="2" charset="0"/>
            <a:cs typeface="Open Sans Light" pitchFamily="2" charset="0"/>
          </a:endParaRPr>
        </a:p>
      </dgm:t>
    </dgm:pt>
    <dgm:pt modelId="{0AA40071-6748-9C40-9D8C-7F0BA7C1C9EC}" type="parTrans" cxnId="{8B4B4268-200F-414B-992A-FCA0486E104D}">
      <dgm:prSet/>
      <dgm:spPr/>
      <dgm:t>
        <a:bodyPr/>
        <a:lstStyle/>
        <a:p>
          <a:endParaRPr lang="en-US"/>
        </a:p>
      </dgm:t>
    </dgm:pt>
    <dgm:pt modelId="{6243707B-07CE-2947-AFA8-35F13867DF84}" type="sibTrans" cxnId="{8B4B4268-200F-414B-992A-FCA0486E104D}">
      <dgm:prSet/>
      <dgm:spPr/>
      <dgm:t>
        <a:bodyPr/>
        <a:lstStyle/>
        <a:p>
          <a:endParaRPr lang="en-US"/>
        </a:p>
      </dgm:t>
    </dgm:pt>
    <dgm:pt modelId="{46B300A9-E023-5947-979B-240EA9AD0287}">
      <dgm:prSet custT="1"/>
      <dgm:spPr>
        <a:ln>
          <a:noFill/>
        </a:ln>
      </dgm:spPr>
      <dgm:t>
        <a:bodyPr/>
        <a:lstStyle/>
        <a:p>
          <a:pPr algn="l">
            <a:buNone/>
          </a:pPr>
          <a:r>
            <a:rPr lang="en-US" sz="1300" b="1" i="0">
              <a:latin typeface="Open Sans Semibold" panose="020B0606030504020204" pitchFamily="34" charset="0"/>
              <a:ea typeface="Open Sans Semibold" panose="020B0606030504020204" pitchFamily="34" charset="0"/>
              <a:cs typeface="Open Sans Semibold" panose="020B0606030504020204" pitchFamily="34" charset="0"/>
            </a:rPr>
            <a:t>    GREATER COMMITMENT </a:t>
          </a:r>
          <a:br>
            <a:rPr lang="en-US" sz="1300" b="1" i="0">
              <a:latin typeface="Open Sans Semibold" panose="020B0606030504020204" pitchFamily="34" charset="0"/>
              <a:ea typeface="Open Sans Semibold" panose="020B0606030504020204" pitchFamily="34" charset="0"/>
              <a:cs typeface="Open Sans Semibold" panose="020B0606030504020204" pitchFamily="34" charset="0"/>
            </a:rPr>
          </a:br>
          <a:r>
            <a:rPr lang="en-US" sz="1300" b="1" i="0">
              <a:latin typeface="Open Sans Semibold" panose="020B0606030504020204" pitchFamily="34" charset="0"/>
              <a:ea typeface="Open Sans Semibold" panose="020B0606030504020204" pitchFamily="34" charset="0"/>
              <a:cs typeface="Open Sans Semibold" panose="020B0606030504020204" pitchFamily="34" charset="0"/>
            </a:rPr>
            <a:t>    TO TEAM MEETINGS</a:t>
          </a:r>
        </a:p>
      </dgm:t>
    </dgm:pt>
    <dgm:pt modelId="{8B17730A-6D44-E749-AA84-6F446609C1B8}" type="parTrans" cxnId="{D341B529-5E82-1B49-A7D6-F7FB60627A70}">
      <dgm:prSet/>
      <dgm:spPr/>
      <dgm:t>
        <a:bodyPr/>
        <a:lstStyle/>
        <a:p>
          <a:endParaRPr lang="en-US"/>
        </a:p>
      </dgm:t>
    </dgm:pt>
    <dgm:pt modelId="{97FD5AFB-250B-1440-8B3D-5BDAFE7EDD91}" type="sibTrans" cxnId="{D341B529-5E82-1B49-A7D6-F7FB60627A70}">
      <dgm:prSet/>
      <dgm:spPr/>
      <dgm:t>
        <a:bodyPr/>
        <a:lstStyle/>
        <a:p>
          <a:endParaRPr lang="en-US"/>
        </a:p>
      </dgm:t>
    </dgm:pt>
    <dgm:pt modelId="{22789444-1FC0-D144-8897-F2A71BBF81DF}">
      <dgm:prSet custT="1"/>
      <dgm:spPr>
        <a:ln>
          <a:noFill/>
        </a:ln>
      </dgm:spPr>
      <dgm:t>
        <a:bodyPr/>
        <a:lstStyle/>
        <a:p>
          <a:pPr algn="l">
            <a:buNone/>
          </a:pPr>
          <a:r>
            <a:rPr lang="en-US" sz="1100" b="0" i="0">
              <a:latin typeface="Open Sans Light" pitchFamily="2" charset="0"/>
              <a:ea typeface="Open Sans Light" pitchFamily="2" charset="0"/>
              <a:cs typeface="Open Sans Light" pitchFamily="2" charset="0"/>
            </a:rPr>
            <a:t>      25 minutes longer</a:t>
          </a:r>
        </a:p>
      </dgm:t>
    </dgm:pt>
    <dgm:pt modelId="{40173AB0-D686-AC42-BA25-E4600D31D71D}" type="parTrans" cxnId="{98ADCFD1-CC87-704D-805A-08FD5D78F1AE}">
      <dgm:prSet/>
      <dgm:spPr/>
      <dgm:t>
        <a:bodyPr/>
        <a:lstStyle/>
        <a:p>
          <a:endParaRPr lang="en-US"/>
        </a:p>
      </dgm:t>
    </dgm:pt>
    <dgm:pt modelId="{4710A271-0D2A-8F47-96BB-C555FF26D7EF}" type="sibTrans" cxnId="{98ADCFD1-CC87-704D-805A-08FD5D78F1AE}">
      <dgm:prSet/>
      <dgm:spPr/>
      <dgm:t>
        <a:bodyPr/>
        <a:lstStyle/>
        <a:p>
          <a:endParaRPr lang="en-US"/>
        </a:p>
      </dgm:t>
    </dgm:pt>
    <dgm:pt modelId="{8C0A4468-405E-9A47-9E96-27005A759B58}">
      <dgm:prSet custT="1"/>
      <dgm:spPr>
        <a:ln>
          <a:noFill/>
        </a:ln>
      </dgm:spPr>
      <dgm:t>
        <a:bodyPr/>
        <a:lstStyle/>
        <a:p>
          <a:pPr algn="l">
            <a:buNone/>
          </a:pPr>
          <a:br>
            <a:rPr lang="en-US" sz="1600" b="1">
              <a:latin typeface="Open Sans Extrabold" panose="020B0606030504020204" pitchFamily="34" charset="0"/>
              <a:ea typeface="Open Sans Extrabold" panose="020B0606030504020204" pitchFamily="34" charset="0"/>
              <a:cs typeface="Open Sans Extrabold" panose="020B0606030504020204" pitchFamily="34" charset="0"/>
            </a:rPr>
          </a:br>
          <a:r>
            <a:rPr lang="en-US" sz="1600" b="1">
              <a:latin typeface="Open Sans Extrabold" panose="020B0606030504020204" pitchFamily="34" charset="0"/>
              <a:ea typeface="Open Sans Extrabold" panose="020B0606030504020204" pitchFamily="34" charset="0"/>
              <a:cs typeface="Open Sans Extrabold" panose="020B0606030504020204" pitchFamily="34" charset="0"/>
            </a:rPr>
            <a:t>    </a:t>
          </a:r>
          <a:r>
            <a:rPr lang="en-US" sz="1200" b="1" i="0">
              <a:latin typeface="Open Sans Semibold" panose="020B0606030504020204" pitchFamily="34" charset="0"/>
              <a:ea typeface="Open Sans Semibold" panose="020B0606030504020204" pitchFamily="34" charset="0"/>
              <a:cs typeface="Open Sans Semibold" panose="020B0606030504020204" pitchFamily="34" charset="0"/>
            </a:rPr>
            <a:t>MORE TIER 1 PROBLEM-</a:t>
          </a:r>
          <a:br>
            <a:rPr lang="en-US" sz="1200" b="1" i="0">
              <a:latin typeface="Open Sans Semibold" panose="020B0606030504020204" pitchFamily="34" charset="0"/>
              <a:ea typeface="Open Sans Semibold" panose="020B0606030504020204" pitchFamily="34" charset="0"/>
              <a:cs typeface="Open Sans Semibold" panose="020B0606030504020204" pitchFamily="34" charset="0"/>
            </a:rPr>
          </a:br>
          <a:r>
            <a:rPr lang="en-US" sz="1200" b="1" i="0">
              <a:latin typeface="Open Sans Semibold" panose="020B0606030504020204" pitchFamily="34" charset="0"/>
              <a:ea typeface="Open Sans Semibold" panose="020B0606030504020204" pitchFamily="34" charset="0"/>
              <a:cs typeface="Open Sans Semibold" panose="020B0606030504020204" pitchFamily="34" charset="0"/>
            </a:rPr>
            <a:t>     SOLVING DISCUSSIONS</a:t>
          </a:r>
        </a:p>
      </dgm:t>
    </dgm:pt>
    <dgm:pt modelId="{93890E4C-2A53-AB45-BA23-CE0CE447D91F}" type="parTrans" cxnId="{500F11F2-1016-FD43-9DCC-3FEC62CD6BD9}">
      <dgm:prSet/>
      <dgm:spPr/>
      <dgm:t>
        <a:bodyPr/>
        <a:lstStyle/>
        <a:p>
          <a:endParaRPr lang="en-US"/>
        </a:p>
      </dgm:t>
    </dgm:pt>
    <dgm:pt modelId="{E26435E9-9B64-8249-8533-884EC57749D7}" type="sibTrans" cxnId="{500F11F2-1016-FD43-9DCC-3FEC62CD6BD9}">
      <dgm:prSet/>
      <dgm:spPr/>
      <dgm:t>
        <a:bodyPr/>
        <a:lstStyle/>
        <a:p>
          <a:endParaRPr lang="en-US"/>
        </a:p>
      </dgm:t>
    </dgm:pt>
    <dgm:pt modelId="{4C61F52E-9399-4442-ACCC-75FF97B78A25}">
      <dgm:prSet custT="1"/>
      <dgm:spPr>
        <a:ln>
          <a:noFill/>
        </a:ln>
      </dgm:spPr>
      <dgm:t>
        <a:bodyPr/>
        <a:lstStyle/>
        <a:p>
          <a:pPr algn="l">
            <a:buNone/>
          </a:pPr>
          <a:r>
            <a:rPr lang="en-US" sz="1100">
              <a:latin typeface="Open Sans" panose="020B0606030504020204" pitchFamily="34" charset="0"/>
              <a:ea typeface="Open Sans" panose="020B0606030504020204" pitchFamily="34" charset="0"/>
              <a:cs typeface="Open Sans" panose="020B0606030504020204" pitchFamily="34" charset="0"/>
            </a:rPr>
            <a:t>     </a:t>
          </a:r>
          <a:r>
            <a:rPr lang="en-US" sz="1100" b="0" i="0">
              <a:latin typeface="Open Sans Light" pitchFamily="2" charset="0"/>
              <a:ea typeface="Open Sans Light" pitchFamily="2" charset="0"/>
              <a:cs typeface="Open Sans Light" pitchFamily="2" charset="0"/>
            </a:rPr>
            <a:t>Using data to address </a:t>
          </a:r>
          <a:br>
            <a:rPr lang="en-US" sz="1100" b="0" i="0">
              <a:latin typeface="Open Sans Light" pitchFamily="2" charset="0"/>
              <a:ea typeface="Open Sans Light" pitchFamily="2" charset="0"/>
              <a:cs typeface="Open Sans Light" pitchFamily="2" charset="0"/>
            </a:rPr>
          </a:br>
          <a:r>
            <a:rPr lang="en-US" sz="1100" b="0" i="0">
              <a:latin typeface="Open Sans Light" pitchFamily="2" charset="0"/>
              <a:ea typeface="Open Sans Light" pitchFamily="2" charset="0"/>
              <a:cs typeface="Open Sans Light" pitchFamily="2" charset="0"/>
            </a:rPr>
            <a:t>    issues discussed</a:t>
          </a:r>
        </a:p>
      </dgm:t>
    </dgm:pt>
    <dgm:pt modelId="{23801889-CCCE-874F-A0B4-F38CB2E5C483}" type="parTrans" cxnId="{830B26B2-3ACA-514F-B12A-99EB6124CAF7}">
      <dgm:prSet/>
      <dgm:spPr/>
      <dgm:t>
        <a:bodyPr/>
        <a:lstStyle/>
        <a:p>
          <a:endParaRPr lang="en-US"/>
        </a:p>
      </dgm:t>
    </dgm:pt>
    <dgm:pt modelId="{FE8D14F9-383A-444B-A10C-C746D6FE590B}" type="sibTrans" cxnId="{830B26B2-3ACA-514F-B12A-99EB6124CAF7}">
      <dgm:prSet/>
      <dgm:spPr/>
      <dgm:t>
        <a:bodyPr/>
        <a:lstStyle/>
        <a:p>
          <a:endParaRPr lang="en-US"/>
        </a:p>
      </dgm:t>
    </dgm:pt>
    <dgm:pt modelId="{6F58E814-CEBC-8349-93B5-783CB2201E51}">
      <dgm:prSet custT="1"/>
      <dgm:spPr>
        <a:ln>
          <a:noFill/>
        </a:ln>
      </dgm:spPr>
      <dgm:t>
        <a:bodyPr/>
        <a:lstStyle/>
        <a:p>
          <a:pPr algn="l">
            <a:buNone/>
          </a:pPr>
          <a:r>
            <a:rPr lang="en-US" sz="1100">
              <a:latin typeface="Open Sans" panose="020B0606030504020204" pitchFamily="34" charset="0"/>
              <a:ea typeface="Open Sans" panose="020B0606030504020204" pitchFamily="34" charset="0"/>
              <a:cs typeface="Open Sans" panose="020B0606030504020204" pitchFamily="34" charset="0"/>
            </a:rPr>
            <a:t>     </a:t>
          </a:r>
          <a:r>
            <a:rPr lang="en-US" sz="1100" b="0" i="0">
              <a:latin typeface="Open Sans Light" pitchFamily="2" charset="0"/>
              <a:ea typeface="Open Sans Light" pitchFamily="2" charset="0"/>
              <a:cs typeface="Open Sans Light" pitchFamily="2" charset="0"/>
            </a:rPr>
            <a:t>3.7 times more team </a:t>
          </a:r>
          <a:br>
            <a:rPr lang="en-US" sz="1100" b="0" i="0">
              <a:latin typeface="Open Sans Light" pitchFamily="2" charset="0"/>
              <a:ea typeface="Open Sans Light" pitchFamily="2" charset="0"/>
              <a:cs typeface="Open Sans Light" pitchFamily="2" charset="0"/>
            </a:rPr>
          </a:br>
          <a:r>
            <a:rPr lang="en-US" sz="1100" b="0" i="0">
              <a:latin typeface="Open Sans Light" pitchFamily="2" charset="0"/>
              <a:ea typeface="Open Sans Light" pitchFamily="2" charset="0"/>
              <a:cs typeface="Open Sans Light" pitchFamily="2" charset="0"/>
            </a:rPr>
            <a:t>    meetings per quarter</a:t>
          </a:r>
          <a:br>
            <a:rPr lang="en-US" sz="1100" b="0" i="0">
              <a:latin typeface="Open Sans Light" pitchFamily="2" charset="0"/>
              <a:ea typeface="Open Sans Light" pitchFamily="2" charset="0"/>
              <a:cs typeface="Open Sans Light" pitchFamily="2" charset="0"/>
            </a:rPr>
          </a:br>
          <a:r>
            <a:rPr lang="en-US" sz="1100" b="0" i="0">
              <a:latin typeface="Open Sans Light" pitchFamily="2" charset="0"/>
              <a:ea typeface="Open Sans Light" pitchFamily="2" charset="0"/>
              <a:cs typeface="Open Sans Light" pitchFamily="2" charset="0"/>
            </a:rPr>
            <a:t>    (w/more productivity!); </a:t>
          </a:r>
        </a:p>
      </dgm:t>
    </dgm:pt>
    <dgm:pt modelId="{5AADCDB1-D9D2-6947-A912-EF8AC798DBAE}" type="parTrans" cxnId="{75D9EE87-4775-E24C-854F-6977E7D57289}">
      <dgm:prSet/>
      <dgm:spPr/>
      <dgm:t>
        <a:bodyPr/>
        <a:lstStyle/>
        <a:p>
          <a:endParaRPr lang="en-US"/>
        </a:p>
      </dgm:t>
    </dgm:pt>
    <dgm:pt modelId="{D6C10E74-F234-E945-A192-EBD6226B8561}" type="sibTrans" cxnId="{75D9EE87-4775-E24C-854F-6977E7D57289}">
      <dgm:prSet/>
      <dgm:spPr/>
      <dgm:t>
        <a:bodyPr/>
        <a:lstStyle/>
        <a:p>
          <a:endParaRPr lang="en-US"/>
        </a:p>
      </dgm:t>
    </dgm:pt>
    <dgm:pt modelId="{C80E4667-9EE2-6F48-A9CE-93A887A2DAA2}" type="pres">
      <dgm:prSet presAssocID="{D2093E96-920C-6B4E-A7C7-6630B285E65F}" presName="diagram" presStyleCnt="0">
        <dgm:presLayoutVars>
          <dgm:dir/>
          <dgm:resizeHandles val="exact"/>
        </dgm:presLayoutVars>
      </dgm:prSet>
      <dgm:spPr/>
    </dgm:pt>
    <dgm:pt modelId="{D90AD27B-4AD6-F14F-B845-93E40162BA72}" type="pres">
      <dgm:prSet presAssocID="{B5EC59EB-5AEA-E349-8BE3-E4A7D96D778E}" presName="node" presStyleLbl="node1" presStyleIdx="0" presStyleCnt="3">
        <dgm:presLayoutVars>
          <dgm:bulletEnabled val="1"/>
        </dgm:presLayoutVars>
      </dgm:prSet>
      <dgm:spPr/>
    </dgm:pt>
    <dgm:pt modelId="{BE9F28DA-18E4-7D40-961D-D1469EBAF1A6}" type="pres">
      <dgm:prSet presAssocID="{6243707B-07CE-2947-AFA8-35F13867DF84}" presName="sibTrans" presStyleCnt="0"/>
      <dgm:spPr/>
    </dgm:pt>
    <dgm:pt modelId="{8A334148-4F80-C64C-B81B-2E0A6E1CD873}" type="pres">
      <dgm:prSet presAssocID="{46B300A9-E023-5947-979B-240EA9AD0287}" presName="node" presStyleLbl="node1" presStyleIdx="1" presStyleCnt="3" custLinFactY="18770" custLinFactNeighborX="-16" custLinFactNeighborY="100000">
        <dgm:presLayoutVars>
          <dgm:bulletEnabled val="1"/>
        </dgm:presLayoutVars>
      </dgm:prSet>
      <dgm:spPr/>
    </dgm:pt>
    <dgm:pt modelId="{2A5B4668-CDF4-694C-91E4-9A2373EE454D}" type="pres">
      <dgm:prSet presAssocID="{97FD5AFB-250B-1440-8B3D-5BDAFE7EDD91}" presName="sibTrans" presStyleCnt="0"/>
      <dgm:spPr/>
    </dgm:pt>
    <dgm:pt modelId="{3B19B21F-905C-0B45-9101-3C71F9D95E89}" type="pres">
      <dgm:prSet presAssocID="{8C0A4468-405E-9A47-9E96-27005A759B58}" presName="node" presStyleLbl="node1" presStyleIdx="2" presStyleCnt="3" custLinFactNeighborX="-55374" custLinFactNeighborY="2103">
        <dgm:presLayoutVars>
          <dgm:bulletEnabled val="1"/>
        </dgm:presLayoutVars>
      </dgm:prSet>
      <dgm:spPr/>
    </dgm:pt>
  </dgm:ptLst>
  <dgm:cxnLst>
    <dgm:cxn modelId="{D6E48309-9114-478F-874F-41154953C76F}" type="presOf" srcId="{4C61F52E-9399-4442-ACCC-75FF97B78A25}" destId="{3B19B21F-905C-0B45-9101-3C71F9D95E89}" srcOrd="0" destOrd="1" presId="urn:microsoft.com/office/officeart/2005/8/layout/default"/>
    <dgm:cxn modelId="{D8AEF11A-B68B-3E45-BB90-13A5C5AE04BD}" type="presOf" srcId="{6F58E814-CEBC-8349-93B5-783CB2201E51}" destId="{8A334148-4F80-C64C-B81B-2E0A6E1CD873}" srcOrd="0" destOrd="1" presId="urn:microsoft.com/office/officeart/2005/8/layout/default"/>
    <dgm:cxn modelId="{D341B529-5E82-1B49-A7D6-F7FB60627A70}" srcId="{D2093E96-920C-6B4E-A7C7-6630B285E65F}" destId="{46B300A9-E023-5947-979B-240EA9AD0287}" srcOrd="1" destOrd="0" parTransId="{8B17730A-6D44-E749-AA84-6F446609C1B8}" sibTransId="{97FD5AFB-250B-1440-8B3D-5BDAFE7EDD91}"/>
    <dgm:cxn modelId="{6833A03F-52B9-4201-A90D-C9830B425BAE}" type="presOf" srcId="{22789444-1FC0-D144-8897-F2A71BBF81DF}" destId="{8A334148-4F80-C64C-B81B-2E0A6E1CD873}" srcOrd="0" destOrd="2" presId="urn:microsoft.com/office/officeart/2005/8/layout/default"/>
    <dgm:cxn modelId="{AEED6440-19B5-4C16-BFD6-7182950FEA95}" type="presOf" srcId="{B5EC59EB-5AEA-E349-8BE3-E4A7D96D778E}" destId="{D90AD27B-4AD6-F14F-B845-93E40162BA72}" srcOrd="0" destOrd="0" presId="urn:microsoft.com/office/officeart/2005/8/layout/default"/>
    <dgm:cxn modelId="{8B4B4268-200F-414B-992A-FCA0486E104D}" srcId="{D2093E96-920C-6B4E-A7C7-6630B285E65F}" destId="{B5EC59EB-5AEA-E349-8BE3-E4A7D96D778E}" srcOrd="0" destOrd="0" parTransId="{0AA40071-6748-9C40-9D8C-7F0BA7C1C9EC}" sibTransId="{6243707B-07CE-2947-AFA8-35F13867DF84}"/>
    <dgm:cxn modelId="{75D9EE87-4775-E24C-854F-6977E7D57289}" srcId="{46B300A9-E023-5947-979B-240EA9AD0287}" destId="{6F58E814-CEBC-8349-93B5-783CB2201E51}" srcOrd="0" destOrd="0" parTransId="{5AADCDB1-D9D2-6947-A912-EF8AC798DBAE}" sibTransId="{D6C10E74-F234-E945-A192-EBD6226B8561}"/>
    <dgm:cxn modelId="{18E917AA-9B1F-46C4-B524-7147A5C8CE71}" type="presOf" srcId="{D2093E96-920C-6B4E-A7C7-6630B285E65F}" destId="{C80E4667-9EE2-6F48-A9CE-93A887A2DAA2}" srcOrd="0" destOrd="0" presId="urn:microsoft.com/office/officeart/2005/8/layout/default"/>
    <dgm:cxn modelId="{830B26B2-3ACA-514F-B12A-99EB6124CAF7}" srcId="{8C0A4468-405E-9A47-9E96-27005A759B58}" destId="{4C61F52E-9399-4442-ACCC-75FF97B78A25}" srcOrd="0" destOrd="0" parTransId="{23801889-CCCE-874F-A0B4-F38CB2E5C483}" sibTransId="{FE8D14F9-383A-444B-A10C-C746D6FE590B}"/>
    <dgm:cxn modelId="{98ADCFD1-CC87-704D-805A-08FD5D78F1AE}" srcId="{46B300A9-E023-5947-979B-240EA9AD0287}" destId="{22789444-1FC0-D144-8897-F2A71BBF81DF}" srcOrd="1" destOrd="0" parTransId="{40173AB0-D686-AC42-BA25-E4600D31D71D}" sibTransId="{4710A271-0D2A-8F47-96BB-C555FF26D7EF}"/>
    <dgm:cxn modelId="{24EEFEE5-4B0B-46E6-832D-687C925CBA66}" type="presOf" srcId="{46B300A9-E023-5947-979B-240EA9AD0287}" destId="{8A334148-4F80-C64C-B81B-2E0A6E1CD873}" srcOrd="0" destOrd="0" presId="urn:microsoft.com/office/officeart/2005/8/layout/default"/>
    <dgm:cxn modelId="{500F11F2-1016-FD43-9DCC-3FEC62CD6BD9}" srcId="{D2093E96-920C-6B4E-A7C7-6630B285E65F}" destId="{8C0A4468-405E-9A47-9E96-27005A759B58}" srcOrd="2" destOrd="0" parTransId="{93890E4C-2A53-AB45-BA23-CE0CE447D91F}" sibTransId="{E26435E9-9B64-8249-8533-884EC57749D7}"/>
    <dgm:cxn modelId="{A93C63FE-1A57-4373-80E3-286D94E23743}" type="presOf" srcId="{8C0A4468-405E-9A47-9E96-27005A759B58}" destId="{3B19B21F-905C-0B45-9101-3C71F9D95E89}" srcOrd="0" destOrd="0" presId="urn:microsoft.com/office/officeart/2005/8/layout/default"/>
    <dgm:cxn modelId="{22884AE0-0807-40EB-9FBF-B54589313A30}" type="presParOf" srcId="{C80E4667-9EE2-6F48-A9CE-93A887A2DAA2}" destId="{D90AD27B-4AD6-F14F-B845-93E40162BA72}" srcOrd="0" destOrd="0" presId="urn:microsoft.com/office/officeart/2005/8/layout/default"/>
    <dgm:cxn modelId="{A767507F-3E45-4526-B585-15038EB0543F}" type="presParOf" srcId="{C80E4667-9EE2-6F48-A9CE-93A887A2DAA2}" destId="{BE9F28DA-18E4-7D40-961D-D1469EBAF1A6}" srcOrd="1" destOrd="0" presId="urn:microsoft.com/office/officeart/2005/8/layout/default"/>
    <dgm:cxn modelId="{1F806A3C-4C0F-4D5C-8A0A-13A17B4728A6}" type="presParOf" srcId="{C80E4667-9EE2-6F48-A9CE-93A887A2DAA2}" destId="{8A334148-4F80-C64C-B81B-2E0A6E1CD873}" srcOrd="2" destOrd="0" presId="urn:microsoft.com/office/officeart/2005/8/layout/default"/>
    <dgm:cxn modelId="{4AC73A08-7130-4A55-A927-62E67EBD333A}" type="presParOf" srcId="{C80E4667-9EE2-6F48-A9CE-93A887A2DAA2}" destId="{2A5B4668-CDF4-694C-91E4-9A2373EE454D}" srcOrd="3" destOrd="0" presId="urn:microsoft.com/office/officeart/2005/8/layout/default"/>
    <dgm:cxn modelId="{B4F7DEEB-B3C0-483F-BE31-E732E8CE1972}" type="presParOf" srcId="{C80E4667-9EE2-6F48-A9CE-93A887A2DAA2}" destId="{3B19B21F-905C-0B45-9101-3C71F9D95E8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AD27B-4AD6-F14F-B845-93E40162BA72}">
      <dsp:nvSpPr>
        <dsp:cNvPr id="0" name=""/>
        <dsp:cNvSpPr/>
      </dsp:nvSpPr>
      <dsp:spPr>
        <a:xfrm>
          <a:off x="589" y="29020"/>
          <a:ext cx="2299967" cy="1379980"/>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b="1" i="0" kern="1200">
              <a:latin typeface="Open Sans Semibold" panose="020B0606030504020204" pitchFamily="34" charset="0"/>
              <a:ea typeface="Open Sans Semibold" panose="020B0606030504020204" pitchFamily="34" charset="0"/>
              <a:cs typeface="Open Sans Semibold" panose="020B0606030504020204" pitchFamily="34" charset="0"/>
            </a:rPr>
            <a:t>     GREATER TEAM    </a:t>
          </a:r>
          <a:br>
            <a:rPr lang="en-US" sz="1300" b="1" i="0" kern="1200">
              <a:latin typeface="Open Sans Semibold" panose="020B0606030504020204" pitchFamily="34" charset="0"/>
              <a:ea typeface="Open Sans Semibold" panose="020B0606030504020204" pitchFamily="34" charset="0"/>
              <a:cs typeface="Open Sans Semibold" panose="020B0606030504020204" pitchFamily="34" charset="0"/>
            </a:rPr>
          </a:br>
          <a:r>
            <a:rPr lang="en-US" sz="1300" b="1" i="0" kern="1200">
              <a:latin typeface="Open Sans Semibold" panose="020B0606030504020204" pitchFamily="34" charset="0"/>
              <a:ea typeface="Open Sans Semibold" panose="020B0606030504020204" pitchFamily="34" charset="0"/>
              <a:cs typeface="Open Sans Semibold" panose="020B0606030504020204" pitchFamily="34" charset="0"/>
            </a:rPr>
            <a:t>     PARTICIPATION</a:t>
          </a:r>
          <a:br>
            <a:rPr lang="en-US" sz="1300" b="1" kern="1200">
              <a:latin typeface="Open Sans Extrabold" panose="020B0606030504020204" pitchFamily="34" charset="0"/>
              <a:ea typeface="Open Sans Extrabold" panose="020B0606030504020204" pitchFamily="34" charset="0"/>
              <a:cs typeface="Open Sans Extrabold" panose="020B0606030504020204" pitchFamily="34" charset="0"/>
            </a:rPr>
          </a:br>
          <a:r>
            <a:rPr lang="en-US" sz="1300" b="1" kern="1200">
              <a:latin typeface="Open Sans Extrabold" panose="020B0606030504020204" pitchFamily="34" charset="0"/>
              <a:ea typeface="Open Sans Extrabold" panose="020B0606030504020204" pitchFamily="34" charset="0"/>
              <a:cs typeface="Open Sans Extrabold" panose="020B0606030504020204" pitchFamily="34" charset="0"/>
            </a:rPr>
            <a:t>     </a:t>
          </a:r>
          <a:r>
            <a:rPr lang="en-US" sz="1100" b="0" i="0" kern="1200">
              <a:latin typeface="Open Sans Light" pitchFamily="2" charset="0"/>
              <a:ea typeface="Open Sans Light" pitchFamily="2" charset="0"/>
              <a:cs typeface="Open Sans Light" pitchFamily="2" charset="0"/>
            </a:rPr>
            <a:t>BY principals, school   </a:t>
          </a:r>
          <a:br>
            <a:rPr lang="en-US" sz="1100" b="0" i="0" kern="1200">
              <a:latin typeface="Open Sans Light" pitchFamily="2" charset="0"/>
              <a:ea typeface="Open Sans Light" pitchFamily="2" charset="0"/>
              <a:cs typeface="Open Sans Light" pitchFamily="2" charset="0"/>
            </a:rPr>
          </a:br>
          <a:r>
            <a:rPr lang="en-US" sz="1100" b="0" i="0" kern="1200">
              <a:latin typeface="Open Sans Light" pitchFamily="2" charset="0"/>
              <a:ea typeface="Open Sans Light" pitchFamily="2" charset="0"/>
              <a:cs typeface="Open Sans Light" pitchFamily="2" charset="0"/>
            </a:rPr>
            <a:t>      counselors, school </a:t>
          </a:r>
          <a:br>
            <a:rPr lang="en-US" sz="1100" b="0" i="0" kern="1200">
              <a:latin typeface="Open Sans Light" pitchFamily="2" charset="0"/>
              <a:ea typeface="Open Sans Light" pitchFamily="2" charset="0"/>
              <a:cs typeface="Open Sans Light" pitchFamily="2" charset="0"/>
            </a:rPr>
          </a:br>
          <a:r>
            <a:rPr lang="en-US" sz="1100" b="0" i="0" kern="1200">
              <a:latin typeface="Open Sans Light" pitchFamily="2" charset="0"/>
              <a:ea typeface="Open Sans Light" pitchFamily="2" charset="0"/>
              <a:cs typeface="Open Sans Light" pitchFamily="2" charset="0"/>
            </a:rPr>
            <a:t>      psychologists, and school </a:t>
          </a:r>
          <a:br>
            <a:rPr lang="en-US" sz="1100" b="0" i="0" kern="1200">
              <a:latin typeface="Open Sans Light" pitchFamily="2" charset="0"/>
              <a:ea typeface="Open Sans Light" pitchFamily="2" charset="0"/>
              <a:cs typeface="Open Sans Light" pitchFamily="2" charset="0"/>
            </a:rPr>
          </a:br>
          <a:r>
            <a:rPr lang="en-US" sz="1100" b="0" i="0" kern="1200">
              <a:latin typeface="Open Sans Light" pitchFamily="2" charset="0"/>
              <a:ea typeface="Open Sans Light" pitchFamily="2" charset="0"/>
              <a:cs typeface="Open Sans Light" pitchFamily="2" charset="0"/>
            </a:rPr>
            <a:t>      mental health clinicians</a:t>
          </a:r>
          <a:endParaRPr lang="en-US" sz="1300" b="0" i="0" kern="1200">
            <a:latin typeface="Open Sans Light" pitchFamily="2" charset="0"/>
            <a:ea typeface="Open Sans Light" pitchFamily="2" charset="0"/>
            <a:cs typeface="Open Sans Light" pitchFamily="2" charset="0"/>
          </a:endParaRPr>
        </a:p>
      </dsp:txBody>
      <dsp:txXfrm>
        <a:off x="589" y="29020"/>
        <a:ext cx="2299967" cy="1379980"/>
      </dsp:txXfrm>
    </dsp:sp>
    <dsp:sp modelId="{8A334148-4F80-C64C-B81B-2E0A6E1CD873}">
      <dsp:nvSpPr>
        <dsp:cNvPr id="0" name=""/>
        <dsp:cNvSpPr/>
      </dsp:nvSpPr>
      <dsp:spPr>
        <a:xfrm>
          <a:off x="2530186" y="1668019"/>
          <a:ext cx="2299967" cy="1379980"/>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b="1" i="0" kern="1200">
              <a:latin typeface="Open Sans Semibold" panose="020B0606030504020204" pitchFamily="34" charset="0"/>
              <a:ea typeface="Open Sans Semibold" panose="020B0606030504020204" pitchFamily="34" charset="0"/>
              <a:cs typeface="Open Sans Semibold" panose="020B0606030504020204" pitchFamily="34" charset="0"/>
            </a:rPr>
            <a:t>    GREATER COMMITMENT </a:t>
          </a:r>
          <a:br>
            <a:rPr lang="en-US" sz="1300" b="1" i="0" kern="1200">
              <a:latin typeface="Open Sans Semibold" panose="020B0606030504020204" pitchFamily="34" charset="0"/>
              <a:ea typeface="Open Sans Semibold" panose="020B0606030504020204" pitchFamily="34" charset="0"/>
              <a:cs typeface="Open Sans Semibold" panose="020B0606030504020204" pitchFamily="34" charset="0"/>
            </a:rPr>
          </a:br>
          <a:r>
            <a:rPr lang="en-US" sz="1300" b="1" i="0" kern="1200">
              <a:latin typeface="Open Sans Semibold" panose="020B0606030504020204" pitchFamily="34" charset="0"/>
              <a:ea typeface="Open Sans Semibold" panose="020B0606030504020204" pitchFamily="34" charset="0"/>
              <a:cs typeface="Open Sans Semibold" panose="020B0606030504020204" pitchFamily="34" charset="0"/>
            </a:rPr>
            <a:t>    TO TEAM MEETINGS</a:t>
          </a:r>
        </a:p>
        <a:p>
          <a:pPr marL="57150" lvl="1" indent="-57150" algn="l" defTabSz="488950">
            <a:lnSpc>
              <a:spcPct val="90000"/>
            </a:lnSpc>
            <a:spcBef>
              <a:spcPct val="0"/>
            </a:spcBef>
            <a:spcAft>
              <a:spcPct val="15000"/>
            </a:spcAft>
            <a:buNone/>
          </a:pPr>
          <a:r>
            <a:rPr lang="en-US" sz="1100" kern="1200">
              <a:latin typeface="Open Sans" panose="020B0606030504020204" pitchFamily="34" charset="0"/>
              <a:ea typeface="Open Sans" panose="020B0606030504020204" pitchFamily="34" charset="0"/>
              <a:cs typeface="Open Sans" panose="020B0606030504020204" pitchFamily="34" charset="0"/>
            </a:rPr>
            <a:t>     </a:t>
          </a:r>
          <a:r>
            <a:rPr lang="en-US" sz="1100" b="0" i="0" kern="1200">
              <a:latin typeface="Open Sans Light" pitchFamily="2" charset="0"/>
              <a:ea typeface="Open Sans Light" pitchFamily="2" charset="0"/>
              <a:cs typeface="Open Sans Light" pitchFamily="2" charset="0"/>
            </a:rPr>
            <a:t>3.7 times more team </a:t>
          </a:r>
          <a:br>
            <a:rPr lang="en-US" sz="1100" b="0" i="0" kern="1200">
              <a:latin typeface="Open Sans Light" pitchFamily="2" charset="0"/>
              <a:ea typeface="Open Sans Light" pitchFamily="2" charset="0"/>
              <a:cs typeface="Open Sans Light" pitchFamily="2" charset="0"/>
            </a:rPr>
          </a:br>
          <a:r>
            <a:rPr lang="en-US" sz="1100" b="0" i="0" kern="1200">
              <a:latin typeface="Open Sans Light" pitchFamily="2" charset="0"/>
              <a:ea typeface="Open Sans Light" pitchFamily="2" charset="0"/>
              <a:cs typeface="Open Sans Light" pitchFamily="2" charset="0"/>
            </a:rPr>
            <a:t>    meetings per quarter</a:t>
          </a:r>
          <a:br>
            <a:rPr lang="en-US" sz="1100" b="0" i="0" kern="1200">
              <a:latin typeface="Open Sans Light" pitchFamily="2" charset="0"/>
              <a:ea typeface="Open Sans Light" pitchFamily="2" charset="0"/>
              <a:cs typeface="Open Sans Light" pitchFamily="2" charset="0"/>
            </a:rPr>
          </a:br>
          <a:r>
            <a:rPr lang="en-US" sz="1100" b="0" i="0" kern="1200">
              <a:latin typeface="Open Sans Light" pitchFamily="2" charset="0"/>
              <a:ea typeface="Open Sans Light" pitchFamily="2" charset="0"/>
              <a:cs typeface="Open Sans Light" pitchFamily="2" charset="0"/>
            </a:rPr>
            <a:t>    (w/more productivity!); </a:t>
          </a:r>
        </a:p>
        <a:p>
          <a:pPr marL="57150" lvl="1" indent="-57150" algn="l" defTabSz="488950">
            <a:lnSpc>
              <a:spcPct val="90000"/>
            </a:lnSpc>
            <a:spcBef>
              <a:spcPct val="0"/>
            </a:spcBef>
            <a:spcAft>
              <a:spcPct val="15000"/>
            </a:spcAft>
            <a:buNone/>
          </a:pPr>
          <a:r>
            <a:rPr lang="en-US" sz="1100" b="0" i="0" kern="1200">
              <a:latin typeface="Open Sans Light" pitchFamily="2" charset="0"/>
              <a:ea typeface="Open Sans Light" pitchFamily="2" charset="0"/>
              <a:cs typeface="Open Sans Light" pitchFamily="2" charset="0"/>
            </a:rPr>
            <a:t>      25 minutes longer</a:t>
          </a:r>
        </a:p>
      </dsp:txBody>
      <dsp:txXfrm>
        <a:off x="2530186" y="1668019"/>
        <a:ext cx="2299967" cy="1379980"/>
      </dsp:txXfrm>
    </dsp:sp>
    <dsp:sp modelId="{3B19B21F-905C-0B45-9101-3C71F9D95E89}">
      <dsp:nvSpPr>
        <dsp:cNvPr id="0" name=""/>
        <dsp:cNvSpPr/>
      </dsp:nvSpPr>
      <dsp:spPr>
        <a:xfrm>
          <a:off x="0" y="1668019"/>
          <a:ext cx="2299967" cy="1379980"/>
        </a:xfrm>
        <a:prstGeom prst="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br>
            <a:rPr lang="en-US" sz="1600" b="1" kern="1200">
              <a:latin typeface="Open Sans Extrabold" panose="020B0606030504020204" pitchFamily="34" charset="0"/>
              <a:ea typeface="Open Sans Extrabold" panose="020B0606030504020204" pitchFamily="34" charset="0"/>
              <a:cs typeface="Open Sans Extrabold" panose="020B0606030504020204" pitchFamily="34" charset="0"/>
            </a:rPr>
          </a:br>
          <a:r>
            <a:rPr lang="en-US" sz="1600" b="1" kern="1200">
              <a:latin typeface="Open Sans Extrabold" panose="020B0606030504020204" pitchFamily="34" charset="0"/>
              <a:ea typeface="Open Sans Extrabold" panose="020B0606030504020204" pitchFamily="34" charset="0"/>
              <a:cs typeface="Open Sans Extrabold" panose="020B0606030504020204" pitchFamily="34" charset="0"/>
            </a:rPr>
            <a:t>    </a:t>
          </a:r>
          <a:r>
            <a:rPr lang="en-US" sz="1200" b="1" i="0" kern="1200">
              <a:latin typeface="Open Sans Semibold" panose="020B0606030504020204" pitchFamily="34" charset="0"/>
              <a:ea typeface="Open Sans Semibold" panose="020B0606030504020204" pitchFamily="34" charset="0"/>
              <a:cs typeface="Open Sans Semibold" panose="020B0606030504020204" pitchFamily="34" charset="0"/>
            </a:rPr>
            <a:t>MORE TIER 1 PROBLEM-</a:t>
          </a:r>
          <a:br>
            <a:rPr lang="en-US" sz="1200" b="1" i="0" kern="1200">
              <a:latin typeface="Open Sans Semibold" panose="020B0606030504020204" pitchFamily="34" charset="0"/>
              <a:ea typeface="Open Sans Semibold" panose="020B0606030504020204" pitchFamily="34" charset="0"/>
              <a:cs typeface="Open Sans Semibold" panose="020B0606030504020204" pitchFamily="34" charset="0"/>
            </a:rPr>
          </a:br>
          <a:r>
            <a:rPr lang="en-US" sz="1200" b="1" i="0" kern="1200">
              <a:latin typeface="Open Sans Semibold" panose="020B0606030504020204" pitchFamily="34" charset="0"/>
              <a:ea typeface="Open Sans Semibold" panose="020B0606030504020204" pitchFamily="34" charset="0"/>
              <a:cs typeface="Open Sans Semibold" panose="020B0606030504020204" pitchFamily="34" charset="0"/>
            </a:rPr>
            <a:t>     SOLVING DISCUSSIONS</a:t>
          </a:r>
        </a:p>
        <a:p>
          <a:pPr marL="57150" lvl="1" indent="-57150" algn="l" defTabSz="488950">
            <a:lnSpc>
              <a:spcPct val="90000"/>
            </a:lnSpc>
            <a:spcBef>
              <a:spcPct val="0"/>
            </a:spcBef>
            <a:spcAft>
              <a:spcPct val="15000"/>
            </a:spcAft>
            <a:buNone/>
          </a:pPr>
          <a:r>
            <a:rPr lang="en-US" sz="1100" kern="1200">
              <a:latin typeface="Open Sans" panose="020B0606030504020204" pitchFamily="34" charset="0"/>
              <a:ea typeface="Open Sans" panose="020B0606030504020204" pitchFamily="34" charset="0"/>
              <a:cs typeface="Open Sans" panose="020B0606030504020204" pitchFamily="34" charset="0"/>
            </a:rPr>
            <a:t>     </a:t>
          </a:r>
          <a:r>
            <a:rPr lang="en-US" sz="1100" b="0" i="0" kern="1200">
              <a:latin typeface="Open Sans Light" pitchFamily="2" charset="0"/>
              <a:ea typeface="Open Sans Light" pitchFamily="2" charset="0"/>
              <a:cs typeface="Open Sans Light" pitchFamily="2" charset="0"/>
            </a:rPr>
            <a:t>Using data to address </a:t>
          </a:r>
          <a:br>
            <a:rPr lang="en-US" sz="1100" b="0" i="0" kern="1200">
              <a:latin typeface="Open Sans Light" pitchFamily="2" charset="0"/>
              <a:ea typeface="Open Sans Light" pitchFamily="2" charset="0"/>
              <a:cs typeface="Open Sans Light" pitchFamily="2" charset="0"/>
            </a:rPr>
          </a:br>
          <a:r>
            <a:rPr lang="en-US" sz="1100" b="0" i="0" kern="1200">
              <a:latin typeface="Open Sans Light" pitchFamily="2" charset="0"/>
              <a:ea typeface="Open Sans Light" pitchFamily="2" charset="0"/>
              <a:cs typeface="Open Sans Light" pitchFamily="2" charset="0"/>
            </a:rPr>
            <a:t>    issues discussed</a:t>
          </a:r>
        </a:p>
      </dsp:txBody>
      <dsp:txXfrm>
        <a:off x="0" y="1668019"/>
        <a:ext cx="2299967" cy="137998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8E95F3-0DED-4E49-BB25-4416E9F2FFA4}" type="datetimeFigureOut">
              <a:rPr lang="en-US" smtClean="0"/>
              <a:t>4/27/2025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6F2277-BFE9-467C-94F5-474E27AA5511}" type="slidenum">
              <a:rPr lang="en-US" smtClean="0"/>
              <a:t>‹#›</a:t>
            </a:fld>
            <a:endParaRPr lang="en-US"/>
          </a:p>
        </p:txBody>
      </p:sp>
    </p:spTree>
    <p:extLst>
      <p:ext uri="{BB962C8B-B14F-4D97-AF65-F5344CB8AC3E}">
        <p14:creationId xmlns:p14="http://schemas.microsoft.com/office/powerpoint/2010/main" val="102553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AD1A9C-DA37-DF4C-8961-F5DB10BEB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7490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7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01" name="Google Shape;601;p7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9493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7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601" name="Google Shape;601;p7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0347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defTabSz="914400" rtl="0" eaLnBrk="0" fontAlgn="base" latinLnBrk="0" hangingPunct="0">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0" fontAlgn="base" latinLnBrk="0" hangingPunct="0">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90372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defTabSz="914400" rtl="0" eaLnBrk="0" fontAlgn="base" latinLnBrk="0" hangingPunct="0">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0" fontAlgn="base" latinLnBrk="0" hangingPunct="0">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76670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0" fontAlgn="base" latinLnBrk="0" hangingPunct="0">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0" fontAlgn="base" latinLnBrk="0" hangingPunct="0">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9128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Kira/</a:t>
            </a:r>
            <a:r>
              <a:rPr lang="en-US" dirty="0" err="1"/>
              <a:t>Tona</a:t>
            </a:r>
            <a:r>
              <a:rPr lang="en-US" dirty="0"/>
              <a:t> from here</a:t>
            </a:r>
          </a:p>
        </p:txBody>
      </p:sp>
      <p:sp>
        <p:nvSpPr>
          <p:cNvPr id="4" name="Slide Number Placeholder 3"/>
          <p:cNvSpPr>
            <a:spLocks noGrp="1"/>
          </p:cNvSpPr>
          <p:nvPr>
            <p:ph type="sldNum" sz="quarter" idx="5"/>
          </p:nvPr>
        </p:nvSpPr>
        <p:spPr/>
        <p:txBody>
          <a:bodyPr/>
          <a:lstStyle/>
          <a:p>
            <a:fld id="{A9AD1A9C-DA37-DF4C-8961-F5DB10BEBE6A}" type="slidenum">
              <a:rPr lang="en-US" smtClean="0"/>
              <a:t>3</a:t>
            </a:fld>
            <a:endParaRPr lang="en-US"/>
          </a:p>
        </p:txBody>
      </p:sp>
    </p:spTree>
    <p:extLst>
      <p:ext uri="{BB962C8B-B14F-4D97-AF65-F5344CB8AC3E}">
        <p14:creationId xmlns:p14="http://schemas.microsoft.com/office/powerpoint/2010/main" val="2616629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Putin is a </a:t>
            </a:r>
            <a:r>
              <a:rPr lang="en-US" dirty="0" err="1"/>
              <a:t>dickHEAD</a:t>
            </a:r>
            <a:r>
              <a:rPr lang="en-US" dirty="0"/>
              <a:t> </a:t>
            </a:r>
            <a:r>
              <a:rPr lang="en-US"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A9AD1A9C-DA37-DF4C-8961-F5DB10BEBE6A}" type="slidenum">
              <a:rPr lang="en-US" smtClean="0"/>
              <a:t>4</a:t>
            </a:fld>
            <a:endParaRPr lang="en-US"/>
          </a:p>
        </p:txBody>
      </p:sp>
    </p:spTree>
    <p:extLst>
      <p:ext uri="{BB962C8B-B14F-4D97-AF65-F5344CB8AC3E}">
        <p14:creationId xmlns:p14="http://schemas.microsoft.com/office/powerpoint/2010/main" val="173391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8A553D-8972-4401-9249-879B80D6B8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197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6F2277-BFE9-467C-94F5-474E27AA55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9772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B6F2277-BFE9-467C-94F5-474E27AA5511}" type="slidenum">
              <a:rPr lang="en-US" smtClean="0"/>
              <a:t>14</a:t>
            </a:fld>
            <a:endParaRPr lang="en-US"/>
          </a:p>
        </p:txBody>
      </p:sp>
    </p:spTree>
    <p:extLst>
      <p:ext uri="{BB962C8B-B14F-4D97-AF65-F5344CB8AC3E}">
        <p14:creationId xmlns:p14="http://schemas.microsoft.com/office/powerpoint/2010/main" val="3262945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itchFamily="68" charset="0"/>
                <a:ea typeface="ＭＳ Ｐゴシック" charset="-128"/>
                <a:cs typeface="ＭＳ Ｐゴシック" charset="-128"/>
              </a:rPr>
              <a:t>Schools in the ISF condition reported having more meetings discussing tier 1 (3.7 more meetings per quarter) and greater attendance by school counselors compared to the PBIS-only condition. The ISF condition also had longer meeting times (~25 minutes longer) and greater attendance from principals, SMH clinicians, and school psychologists compared to both the PBIS-only and PBIS+SMH conditions. </a:t>
            </a:r>
          </a:p>
          <a:p>
            <a:endParaRPr lang="en-US"/>
          </a:p>
        </p:txBody>
      </p:sp>
      <p:sp>
        <p:nvSpPr>
          <p:cNvPr id="4" name="Slide Number Placeholder 3"/>
          <p:cNvSpPr>
            <a:spLocks noGrp="1"/>
          </p:cNvSpPr>
          <p:nvPr>
            <p:ph type="sldNum" sz="quarter" idx="5"/>
          </p:nvPr>
        </p:nvSpPr>
        <p:spPr/>
        <p:txBody>
          <a:bodyPr/>
          <a:lstStyle/>
          <a:p>
            <a:fld id="{6B6F2277-BFE9-467C-94F5-474E27AA5511}" type="slidenum">
              <a:rPr lang="en-US" smtClean="0"/>
              <a:t>15</a:t>
            </a:fld>
            <a:endParaRPr lang="en-US"/>
          </a:p>
        </p:txBody>
      </p:sp>
    </p:spTree>
    <p:extLst>
      <p:ext uri="{BB962C8B-B14F-4D97-AF65-F5344CB8AC3E}">
        <p14:creationId xmlns:p14="http://schemas.microsoft.com/office/powerpoint/2010/main" val="1465576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latin typeface="Arial"/>
                <a:ea typeface="Arial"/>
                <a:cs typeface="Arial"/>
                <a:sym typeface="Arial"/>
              </a:rPr>
              <a:t>Along the continuum schools populate the tiers of support according their student’s needs. When MTSS is in place, you have the programs and a framework that helps ensure all school staff in the building and all stakeholders in a district are on the same page about what the interventions and strategies are available for all students. Take a look for a moment to see what is on this menu of supports across all three tiers. Also note the importance of screening to detect students and progress monitoring to assess impact. Just like if we were providing reading interventions we must monitor for impact – but all too often with MH services we just count the number of students accessing services. </a:t>
            </a:r>
            <a:endParaRPr lang="en-US"/>
          </a:p>
          <a:p>
            <a:pPr marL="0" lvl="0" indent="0" algn="l" rtl="0">
              <a:spcBef>
                <a:spcPts val="0"/>
              </a:spcBef>
              <a:spcAft>
                <a:spcPts val="0"/>
              </a:spcAft>
              <a:buNone/>
            </a:pPr>
            <a:endParaRPr lang="en-US">
              <a:latin typeface="Arial"/>
              <a:ea typeface="Arial"/>
              <a:cs typeface="Arial"/>
              <a:sym typeface="Arial"/>
            </a:endParaRPr>
          </a:p>
          <a:p>
            <a:endParaRPr lang="en-US"/>
          </a:p>
        </p:txBody>
      </p:sp>
      <p:sp>
        <p:nvSpPr>
          <p:cNvPr id="4" name="Slide Number Placeholder 3"/>
          <p:cNvSpPr>
            <a:spLocks noGrp="1"/>
          </p:cNvSpPr>
          <p:nvPr>
            <p:ph type="sldNum" sz="quarter" idx="5"/>
          </p:nvPr>
        </p:nvSpPr>
        <p:spPr/>
        <p:txBody>
          <a:bodyPr/>
          <a:lstStyle/>
          <a:p>
            <a:fld id="{6B6F2277-BFE9-467C-94F5-474E27AA5511}" type="slidenum">
              <a:rPr lang="en-US" smtClean="0"/>
              <a:t>17</a:t>
            </a:fld>
            <a:endParaRPr lang="en-US"/>
          </a:p>
        </p:txBody>
      </p:sp>
    </p:spTree>
    <p:extLst>
      <p:ext uri="{BB962C8B-B14F-4D97-AF65-F5344CB8AC3E}">
        <p14:creationId xmlns:p14="http://schemas.microsoft.com/office/powerpoint/2010/main" val="97445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1574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5.xml"/><Relationship Id="rId5" Type="http://schemas.openxmlformats.org/officeDocument/2006/relationships/image" Target="../media/image25.png"/><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5.xml"/><Relationship Id="rId4" Type="http://schemas.openxmlformats.org/officeDocument/2006/relationships/image" Target="../media/image25.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5.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5.xml"/><Relationship Id="rId4" Type="http://schemas.openxmlformats.org/officeDocument/2006/relationships/image" Target="../media/image25.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6.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7.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7.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7.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emf"/><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7.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Master" Target="../slideMasters/slideMaster17.xml"/><Relationship Id="rId5" Type="http://schemas.openxmlformats.org/officeDocument/2006/relationships/hyperlink" Target="https://creativecommons.org/licenses/by/4.0/" TargetMode="External"/><Relationship Id="rId4" Type="http://schemas.openxmlformats.org/officeDocument/2006/relationships/hyperlink" Target="http://k12.wa.us/" TargetMode="External"/></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2.png"/><Relationship Id="rId1" Type="http://schemas.openxmlformats.org/officeDocument/2006/relationships/slideMaster" Target="../slideMasters/slideMaster1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Master" Target="../slideMasters/slideMaster1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9.xml"/><Relationship Id="rId5" Type="http://schemas.openxmlformats.org/officeDocument/2006/relationships/image" Target="../media/image25.png"/><Relationship Id="rId4" Type="http://schemas.openxmlformats.org/officeDocument/2006/relationships/image" Target="../media/image3.emf"/></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9.xml"/><Relationship Id="rId4" Type="http://schemas.openxmlformats.org/officeDocument/2006/relationships/image" Target="../media/image25.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9.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9.xml"/><Relationship Id="rId4" Type="http://schemas.openxmlformats.org/officeDocument/2006/relationships/image" Target="../media/image25.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9.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9.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19.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9.png"/><Relationship Id="rId1" Type="http://schemas.openxmlformats.org/officeDocument/2006/relationships/slideMaster" Target="../slideMasters/slideMaster19.xml"/><Relationship Id="rId4" Type="http://schemas.openxmlformats.org/officeDocument/2006/relationships/image" Target="../media/image25.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Master" Target="../slideMasters/slideMaster19.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emf"/><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emf"/><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emf"/><Relationship Id="rId1" Type="http://schemas.openxmlformats.org/officeDocument/2006/relationships/slideMaster" Target="../slideMasters/slideMaster7.xml"/><Relationship Id="rId4" Type="http://schemas.openxmlformats.org/officeDocument/2006/relationships/image" Target="../media/image10.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8.xml"/><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1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pn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13.emf"/></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4.png"/><Relationship Id="rId1" Type="http://schemas.openxmlformats.org/officeDocument/2006/relationships/slideMaster" Target="../slideMasters/slideMaster10.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2" name="Picture 1"/>
          <p:cNvPicPr>
            <a:picLocks noChangeAspect="1"/>
          </p:cNvPicPr>
          <p:nvPr userDrawn="1"/>
        </p:nvPicPr>
        <p:blipFill>
          <a:blip r:embed="rId3"/>
          <a:stretch>
            <a:fillRect/>
          </a:stretch>
        </p:blipFill>
        <p:spPr>
          <a:xfrm>
            <a:off x="568081" y="4598607"/>
            <a:ext cx="2416273" cy="213486"/>
          </a:xfrm>
          <a:prstGeom prst="rect">
            <a:avLst/>
          </a:prstGeom>
        </p:spPr>
      </p:pic>
      <p:pic>
        <p:nvPicPr>
          <p:cNvPr id="8" name="Picture 7"/>
          <p:cNvPicPr>
            <a:picLocks noChangeAspect="1"/>
          </p:cNvPicPr>
          <p:nvPr userDrawn="1"/>
        </p:nvPicPr>
        <p:blipFill>
          <a:blip r:embed="rId4"/>
          <a:stretch>
            <a:fillRect/>
          </a:stretch>
        </p:blipFill>
        <p:spPr>
          <a:xfrm>
            <a:off x="568081" y="3426449"/>
            <a:ext cx="1600200" cy="139700"/>
          </a:xfrm>
          <a:prstGeom prst="rect">
            <a:avLst/>
          </a:prstGeom>
        </p:spPr>
      </p:pic>
      <p:sp>
        <p:nvSpPr>
          <p:cNvPr id="3" name="Title 2"/>
          <p:cNvSpPr>
            <a:spLocks noGrp="1"/>
          </p:cNvSpPr>
          <p:nvPr>
            <p:ph type="title" hasCustomPrompt="1"/>
          </p:nvPr>
        </p:nvSpPr>
        <p:spPr>
          <a:xfrm>
            <a:off x="460375" y="644993"/>
            <a:ext cx="697230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a:t>TITLE HERE</a:t>
            </a:r>
            <a:br>
              <a:rPr lang="en-US"/>
            </a:br>
            <a:r>
              <a:rPr lang="en-US"/>
              <a:t>ENCODE NORMAL</a:t>
            </a:r>
            <a:br>
              <a:rPr lang="en-US"/>
            </a:br>
            <a:r>
              <a:rPr lang="en-US"/>
              <a:t>BLACK, 50 PT.</a:t>
            </a:r>
          </a:p>
        </p:txBody>
      </p:sp>
    </p:spTree>
    <p:extLst>
      <p:ext uri="{BB962C8B-B14F-4D97-AF65-F5344CB8AC3E}">
        <p14:creationId xmlns:p14="http://schemas.microsoft.com/office/powerpoint/2010/main" val="1755309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11"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41" y="4675530"/>
            <a:ext cx="2539991" cy="172311"/>
          </a:xfrm>
          <a:prstGeom prst="rect">
            <a:avLst/>
          </a:prstGeom>
        </p:spPr>
      </p:pic>
      <p:sp>
        <p:nvSpPr>
          <p:cNvPr id="2" name="Title 1"/>
          <p:cNvSpPr>
            <a:spLocks noGrp="1"/>
          </p:cNvSpPr>
          <p:nvPr>
            <p:ph type="title" hasCustomPrompt="1"/>
          </p:nvPr>
        </p:nvSpPr>
        <p:spPr>
          <a:xfrm>
            <a:off x="460374" y="369733"/>
            <a:ext cx="8184657"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42930136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0C8F6-DC6D-4155-8B1F-04AA24008A5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E17698C-C81A-8141-3C2E-4AA52E2F0A2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BBE1ADA-4D45-E6F8-C67E-F195C874DBE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F8AA655-F362-6598-ABFA-8DEC618F7527}"/>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6" name="Footer Placeholder 5">
            <a:extLst>
              <a:ext uri="{FF2B5EF4-FFF2-40B4-BE49-F238E27FC236}">
                <a16:creationId xmlns:a16="http://schemas.microsoft.com/office/drawing/2014/main" id="{5DD6ECB0-E2BA-2BCE-AE4D-0FA8B6BDB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A0A3A4-10E0-ADE0-1BB3-0E339D0C6205}"/>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13373550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362E8-C0BF-D2C3-66FB-7C5C75286B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607E5-554B-9E18-03A1-19B1FB1BA5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3CFD6-828F-F242-3815-93D6D45272B5}"/>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5" name="Footer Placeholder 4">
            <a:extLst>
              <a:ext uri="{FF2B5EF4-FFF2-40B4-BE49-F238E27FC236}">
                <a16:creationId xmlns:a16="http://schemas.microsoft.com/office/drawing/2014/main" id="{8C98A629-F1AD-04DF-82B5-2144716C8F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393FC7-DA6B-75FE-F0DD-628FCE279CA2}"/>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12817220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A28E4-117D-BE53-C79A-6FD1AB5EBBD7}"/>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FF7A87-024F-BDC2-B6FB-F0685F6FFE16}"/>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97BE36-1309-E9E9-551F-B54276DD66A3}"/>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5" name="Footer Placeholder 4">
            <a:extLst>
              <a:ext uri="{FF2B5EF4-FFF2-40B4-BE49-F238E27FC236}">
                <a16:creationId xmlns:a16="http://schemas.microsoft.com/office/drawing/2014/main" id="{6C3FCB84-2C81-0E10-4E4F-E39DCC47DE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3EBE21-DBB0-F859-A7FC-683ADAD105A3}"/>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27113104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76ECCBE-E955-4888-8EC4-E83D5A338BEC}"/>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7" name="Rectangle 6">
            <a:extLst>
              <a:ext uri="{FF2B5EF4-FFF2-40B4-BE49-F238E27FC236}">
                <a16:creationId xmlns:a16="http://schemas.microsoft.com/office/drawing/2014/main" id="{953FAD37-A8A9-4E09-B178-7C641C34F8F8}"/>
              </a:ext>
            </a:extLst>
          </p:cNvPr>
          <p:cNvSpPr/>
          <p:nvPr userDrawn="1"/>
        </p:nvSpPr>
        <p:spPr>
          <a:xfrm>
            <a:off x="3291780" y="3584980"/>
            <a:ext cx="5852221" cy="1558520"/>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descr="A picture containing person, outdoor, tree, sky&#10;&#10;Description automatically generated">
            <a:extLst>
              <a:ext uri="{FF2B5EF4-FFF2-40B4-BE49-F238E27FC236}">
                <a16:creationId xmlns:a16="http://schemas.microsoft.com/office/drawing/2014/main" id="{121F0A37-8724-44B8-B73B-572AE2B90BED}"/>
              </a:ext>
            </a:extLst>
          </p:cNvPr>
          <p:cNvPicPr>
            <a:picLocks noChangeAspect="1"/>
          </p:cNvPicPr>
          <p:nvPr userDrawn="1"/>
        </p:nvPicPr>
        <p:blipFill rotWithShape="1">
          <a:blip r:embed="rId2"/>
          <a:srcRect l="13995"/>
          <a:stretch/>
        </p:blipFill>
        <p:spPr>
          <a:xfrm>
            <a:off x="3878726" y="283219"/>
            <a:ext cx="4949673" cy="4316345"/>
          </a:xfrm>
          <a:prstGeom prst="rect">
            <a:avLst/>
          </a:prstGeom>
        </p:spPr>
      </p:pic>
      <p:sp>
        <p:nvSpPr>
          <p:cNvPr id="9" name="Rectangle 8">
            <a:extLst>
              <a:ext uri="{FF2B5EF4-FFF2-40B4-BE49-F238E27FC236}">
                <a16:creationId xmlns:a16="http://schemas.microsoft.com/office/drawing/2014/main" id="{DE9FF4F4-F30F-46C7-B0FA-F72A824EFD65}"/>
              </a:ext>
            </a:extLst>
          </p:cNvPr>
          <p:cNvSpPr/>
          <p:nvPr userDrawn="1"/>
        </p:nvSpPr>
        <p:spPr>
          <a:xfrm>
            <a:off x="0" y="0"/>
            <a:ext cx="2003267" cy="279176"/>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26C34BCB-422B-4B7D-B051-68A5A1C0D4D0}"/>
              </a:ext>
            </a:extLst>
          </p:cNvPr>
          <p:cNvSpPr/>
          <p:nvPr userDrawn="1"/>
        </p:nvSpPr>
        <p:spPr>
          <a:xfrm>
            <a:off x="409810" y="2392082"/>
            <a:ext cx="34289" cy="246053"/>
          </a:xfrm>
          <a:prstGeom prst="rect">
            <a:avLst/>
          </a:prstGeom>
          <a:solidFill>
            <a:srgbClr val="3A3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9DBEF727-698F-44FA-9523-1EEDE12E8957}"/>
              </a:ext>
            </a:extLst>
          </p:cNvPr>
          <p:cNvSpPr/>
          <p:nvPr userDrawn="1"/>
        </p:nvSpPr>
        <p:spPr>
          <a:xfrm>
            <a:off x="435322" y="3584980"/>
            <a:ext cx="796016" cy="249865"/>
          </a:xfrm>
          <a:prstGeom prst="rect">
            <a:avLst/>
          </a:prstGeom>
          <a:solidFill>
            <a:srgbClr val="3A3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Picture 15" descr="Text&#10;&#10;Description automatically generated">
            <a:extLst>
              <a:ext uri="{FF2B5EF4-FFF2-40B4-BE49-F238E27FC236}">
                <a16:creationId xmlns:a16="http://schemas.microsoft.com/office/drawing/2014/main" id="{E1F19A8D-C827-4DE2-9AF4-5110DE8FFBDF}"/>
              </a:ext>
            </a:extLst>
          </p:cNvPr>
          <p:cNvPicPr>
            <a:picLocks noChangeAspect="1"/>
          </p:cNvPicPr>
          <p:nvPr userDrawn="1"/>
        </p:nvPicPr>
        <p:blipFill rotWithShape="1">
          <a:blip r:embed="rId3"/>
          <a:srcRect l="7265" t="15438" r="7030" b="26984"/>
          <a:stretch/>
        </p:blipFill>
        <p:spPr>
          <a:xfrm>
            <a:off x="335897" y="510482"/>
            <a:ext cx="1667370" cy="289979"/>
          </a:xfrm>
          <a:prstGeom prst="rect">
            <a:avLst/>
          </a:prstGeom>
        </p:spPr>
      </p:pic>
      <p:sp>
        <p:nvSpPr>
          <p:cNvPr id="23" name="Text Placeholder 22">
            <a:extLst>
              <a:ext uri="{FF2B5EF4-FFF2-40B4-BE49-F238E27FC236}">
                <a16:creationId xmlns:a16="http://schemas.microsoft.com/office/drawing/2014/main" id="{E748991F-5403-446D-98B5-D6A42CF92DF0}"/>
              </a:ext>
            </a:extLst>
          </p:cNvPr>
          <p:cNvSpPr>
            <a:spLocks noGrp="1"/>
          </p:cNvSpPr>
          <p:nvPr>
            <p:ph type="body" sz="quarter" idx="13" hasCustomPrompt="1"/>
          </p:nvPr>
        </p:nvSpPr>
        <p:spPr>
          <a:xfrm>
            <a:off x="409809" y="1282504"/>
            <a:ext cx="2615804" cy="929603"/>
          </a:xfrm>
        </p:spPr>
        <p:txBody>
          <a:bodyPr/>
          <a:lstStyle>
            <a:lvl1pPr marL="0" indent="0">
              <a:buNone/>
              <a:defRPr b="1"/>
            </a:lvl1pPr>
          </a:lstStyle>
          <a:p>
            <a:pPr lvl="0"/>
            <a:r>
              <a:rPr lang="en-US"/>
              <a:t>Insert presentation title here</a:t>
            </a:r>
          </a:p>
        </p:txBody>
      </p:sp>
      <p:sp>
        <p:nvSpPr>
          <p:cNvPr id="27" name="Text Placeholder 26">
            <a:extLst>
              <a:ext uri="{FF2B5EF4-FFF2-40B4-BE49-F238E27FC236}">
                <a16:creationId xmlns:a16="http://schemas.microsoft.com/office/drawing/2014/main" id="{213ABAD0-0673-4BCA-9E3E-B66B6FF8225C}"/>
              </a:ext>
            </a:extLst>
          </p:cNvPr>
          <p:cNvSpPr>
            <a:spLocks noGrp="1"/>
          </p:cNvSpPr>
          <p:nvPr>
            <p:ph type="body" sz="quarter" idx="14" hasCustomPrompt="1"/>
          </p:nvPr>
        </p:nvSpPr>
        <p:spPr>
          <a:xfrm>
            <a:off x="521494" y="2391966"/>
            <a:ext cx="2469356" cy="246459"/>
          </a:xfrm>
        </p:spPr>
        <p:txBody>
          <a:bodyPr>
            <a:noAutofit/>
          </a:bodyPr>
          <a:lstStyle>
            <a:lvl1pPr marL="0" indent="0">
              <a:buNone/>
              <a:defRPr sz="1350"/>
            </a:lvl1pPr>
          </a:lstStyle>
          <a:p>
            <a:pPr lvl="0"/>
            <a:r>
              <a:rPr lang="en-US"/>
              <a:t>Subtitle, partner org</a:t>
            </a:r>
          </a:p>
        </p:txBody>
      </p:sp>
      <p:sp>
        <p:nvSpPr>
          <p:cNvPr id="29" name="Text Placeholder 28">
            <a:extLst>
              <a:ext uri="{FF2B5EF4-FFF2-40B4-BE49-F238E27FC236}">
                <a16:creationId xmlns:a16="http://schemas.microsoft.com/office/drawing/2014/main" id="{27D82C3B-E5CE-4BEA-9B7C-6E340F1B59E4}"/>
              </a:ext>
            </a:extLst>
          </p:cNvPr>
          <p:cNvSpPr>
            <a:spLocks noGrp="1"/>
          </p:cNvSpPr>
          <p:nvPr>
            <p:ph type="body" sz="quarter" idx="15" hasCustomPrompt="1"/>
          </p:nvPr>
        </p:nvSpPr>
        <p:spPr>
          <a:xfrm>
            <a:off x="435769" y="3584972"/>
            <a:ext cx="795338" cy="246459"/>
          </a:xfrm>
        </p:spPr>
        <p:txBody>
          <a:bodyPr>
            <a:noAutofit/>
          </a:bodyPr>
          <a:lstStyle>
            <a:lvl1pPr marL="0" indent="0" algn="ctr">
              <a:buNone/>
              <a:defRPr sz="1200">
                <a:solidFill>
                  <a:schemeClr val="bg1"/>
                </a:solidFill>
              </a:defRPr>
            </a:lvl1pPr>
          </a:lstStyle>
          <a:p>
            <a:pPr lvl="0"/>
            <a:r>
              <a:rPr lang="en-US"/>
              <a:t>Date</a:t>
            </a:r>
          </a:p>
        </p:txBody>
      </p:sp>
      <p:sp>
        <p:nvSpPr>
          <p:cNvPr id="31" name="Text Placeholder 30">
            <a:extLst>
              <a:ext uri="{FF2B5EF4-FFF2-40B4-BE49-F238E27FC236}">
                <a16:creationId xmlns:a16="http://schemas.microsoft.com/office/drawing/2014/main" id="{DDF65F31-2B05-4589-9526-EC70BF70CF9C}"/>
              </a:ext>
            </a:extLst>
          </p:cNvPr>
          <p:cNvSpPr>
            <a:spLocks noGrp="1"/>
          </p:cNvSpPr>
          <p:nvPr>
            <p:ph type="body" sz="quarter" idx="16" hasCustomPrompt="1"/>
          </p:nvPr>
        </p:nvSpPr>
        <p:spPr>
          <a:xfrm>
            <a:off x="1306116" y="3584972"/>
            <a:ext cx="2469356" cy="246459"/>
          </a:xfrm>
        </p:spPr>
        <p:txBody>
          <a:bodyPr>
            <a:noAutofit/>
          </a:bodyPr>
          <a:lstStyle>
            <a:lvl1pPr marL="0" indent="0">
              <a:buNone/>
              <a:defRPr sz="1200"/>
            </a:lvl1pPr>
          </a:lstStyle>
          <a:p>
            <a:pPr lvl="0"/>
            <a:r>
              <a:rPr lang="en-US"/>
              <a:t>Location or conference</a:t>
            </a:r>
          </a:p>
        </p:txBody>
      </p:sp>
    </p:spTree>
    <p:extLst>
      <p:ext uri="{BB962C8B-B14F-4D97-AF65-F5344CB8AC3E}">
        <p14:creationId xmlns:p14="http://schemas.microsoft.com/office/powerpoint/2010/main" val="278011709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D524-52CD-47D5-A684-B5E73E8E09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522427-D107-49AA-A5DF-DEAE46F22C7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672ADC5-3CB2-43A3-B26D-1EC61486D210}"/>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7" name="Rectangle 6">
            <a:extLst>
              <a:ext uri="{FF2B5EF4-FFF2-40B4-BE49-F238E27FC236}">
                <a16:creationId xmlns:a16="http://schemas.microsoft.com/office/drawing/2014/main" id="{27234385-D3C1-4B8D-A1BF-4BC4D2975212}"/>
              </a:ext>
            </a:extLst>
          </p:cNvPr>
          <p:cNvSpPr/>
          <p:nvPr userDrawn="1"/>
        </p:nvSpPr>
        <p:spPr>
          <a:xfrm rot="5400000">
            <a:off x="6936751" y="1743100"/>
            <a:ext cx="3857627" cy="37142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9E58AADE-41ED-413E-A08D-20161EE090FE}"/>
              </a:ext>
            </a:extLst>
          </p:cNvPr>
          <p:cNvSpPr/>
          <p:nvPr userDrawn="1"/>
        </p:nvSpPr>
        <p:spPr>
          <a:xfrm>
            <a:off x="8792105" y="419988"/>
            <a:ext cx="255182" cy="222659"/>
          </a:xfrm>
          <a:prstGeom prst="rect">
            <a:avLst/>
          </a:prstGeom>
          <a:solidFill>
            <a:srgbClr val="4C2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04287231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D524-52CD-47D5-A684-B5E73E8E09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522427-D107-49AA-A5DF-DEAE46F22C71}"/>
              </a:ext>
            </a:extLst>
          </p:cNvPr>
          <p:cNvSpPr>
            <a:spLocks noGrp="1"/>
          </p:cNvSpPr>
          <p:nvPr>
            <p:ph idx="1" hasCustomPrompt="1"/>
          </p:nvPr>
        </p:nvSpPr>
        <p:spPr/>
        <p:txBody>
          <a:bodyPr/>
          <a:lstStyle>
            <a:lvl1pPr>
              <a:defRPr cap="none"/>
            </a:lvl1pPr>
            <a:lvl3pPr>
              <a:defRPr cap="none"/>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672ADC5-3CB2-43A3-B26D-1EC61486D210}"/>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7" name="Rectangle 6">
            <a:extLst>
              <a:ext uri="{FF2B5EF4-FFF2-40B4-BE49-F238E27FC236}">
                <a16:creationId xmlns:a16="http://schemas.microsoft.com/office/drawing/2014/main" id="{27234385-D3C1-4B8D-A1BF-4BC4D2975212}"/>
              </a:ext>
            </a:extLst>
          </p:cNvPr>
          <p:cNvSpPr/>
          <p:nvPr userDrawn="1"/>
        </p:nvSpPr>
        <p:spPr>
          <a:xfrm rot="5400000">
            <a:off x="6936751" y="1743100"/>
            <a:ext cx="3857627" cy="37142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9E58AADE-41ED-413E-A08D-20161EE090FE}"/>
              </a:ext>
            </a:extLst>
          </p:cNvPr>
          <p:cNvSpPr/>
          <p:nvPr userDrawn="1"/>
        </p:nvSpPr>
        <p:spPr>
          <a:xfrm>
            <a:off x="8792105" y="419988"/>
            <a:ext cx="255182" cy="222659"/>
          </a:xfrm>
          <a:prstGeom prst="rect">
            <a:avLst/>
          </a:prstGeom>
          <a:solidFill>
            <a:srgbClr val="4C2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1899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EF51B-64E3-491E-89C3-7A4A09B2A4F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BC44F1C-A585-4D27-AD59-B380A99D46AA}"/>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6" name="Slide Number Placeholder 5">
            <a:extLst>
              <a:ext uri="{FF2B5EF4-FFF2-40B4-BE49-F238E27FC236}">
                <a16:creationId xmlns:a16="http://schemas.microsoft.com/office/drawing/2014/main" id="{91AF0F0F-1363-496A-8153-65E0181C952E}"/>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8408269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0CB94-D6FA-48A5-A737-E9AEBB3B0E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D7189A-3D13-46F9-901F-7A31FBF58D29}"/>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CC2903-0D23-491B-B2EE-A9FC818D3624}"/>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4547E6A-87D9-43AD-9709-AE65B52A7A73}"/>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208663744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07181-15B9-4B35-AF8F-DF4CC2DB19C6}"/>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8745EC-F099-42CE-B78C-7C9527A5A886}"/>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B16492C-72AB-4081-AF5A-447B70B82534}"/>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6D2FA6-20E7-4381-B0BD-1598E57DBE7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382BE7CD-1452-4780-A7B6-E319330E6126}"/>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10CBB6A6-FE5B-4671-9E5F-018C624A8CCE}"/>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354662896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2854DC8-D395-4539-A34B-3353A6027C52}"/>
              </a:ext>
            </a:extLst>
          </p:cNvPr>
          <p:cNvSpPr/>
          <p:nvPr userDrawn="1"/>
        </p:nvSpPr>
        <p:spPr>
          <a:xfrm>
            <a:off x="0" y="366821"/>
            <a:ext cx="9144000" cy="40183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322DFAB8-D072-4F14-8776-DB263BDE769D}"/>
              </a:ext>
            </a:extLst>
          </p:cNvPr>
          <p:cNvSpPr/>
          <p:nvPr userDrawn="1"/>
        </p:nvSpPr>
        <p:spPr>
          <a:xfrm>
            <a:off x="4154365" y="538324"/>
            <a:ext cx="4989635" cy="626456"/>
          </a:xfrm>
          <a:prstGeom prst="rect">
            <a:avLst/>
          </a:prstGeom>
          <a:solidFill>
            <a:srgbClr val="86A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CBA35E37-3A6B-492D-A196-3EE91AA04FEB}"/>
              </a:ext>
            </a:extLst>
          </p:cNvPr>
          <p:cNvSpPr/>
          <p:nvPr userDrawn="1"/>
        </p:nvSpPr>
        <p:spPr>
          <a:xfrm>
            <a:off x="-1" y="740224"/>
            <a:ext cx="255182" cy="22265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4D51DC8-097F-4708-80CB-9B01AE53E82B}"/>
              </a:ext>
            </a:extLst>
          </p:cNvPr>
          <p:cNvSpPr>
            <a:spLocks noGrp="1"/>
          </p:cNvSpPr>
          <p:nvPr>
            <p:ph type="title"/>
          </p:nvPr>
        </p:nvSpPr>
        <p:spPr>
          <a:xfrm>
            <a:off x="600178" y="538325"/>
            <a:ext cx="3209192" cy="626456"/>
          </a:xfrm>
        </p:spPr>
        <p:txBody>
          <a:bodyPr>
            <a:noAutofit/>
          </a:bodyPr>
          <a:lstStyle>
            <a:lvl1pPr>
              <a:defRPr sz="2100"/>
            </a:lvl1pPr>
          </a:lstStyle>
          <a:p>
            <a:r>
              <a:rPr lang="en-US"/>
              <a:t>Click to edit Master title style</a:t>
            </a:r>
          </a:p>
        </p:txBody>
      </p:sp>
      <p:sp>
        <p:nvSpPr>
          <p:cNvPr id="5" name="Slide Number Placeholder 4">
            <a:extLst>
              <a:ext uri="{FF2B5EF4-FFF2-40B4-BE49-F238E27FC236}">
                <a16:creationId xmlns:a16="http://schemas.microsoft.com/office/drawing/2014/main" id="{DBADE2B0-05E3-4B7F-8B73-F6BA4420A88F}"/>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1900168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3" name="Picture 12"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2" name="Title 1"/>
          <p:cNvSpPr>
            <a:spLocks noGrp="1"/>
          </p:cNvSpPr>
          <p:nvPr>
            <p:ph type="title" hasCustomPrompt="1"/>
          </p:nvPr>
        </p:nvSpPr>
        <p:spPr>
          <a:xfrm>
            <a:off x="460375" y="369733"/>
            <a:ext cx="8184662"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8903920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2854DC8-D395-4539-A34B-3353A6027C52}"/>
              </a:ext>
            </a:extLst>
          </p:cNvPr>
          <p:cNvSpPr/>
          <p:nvPr userDrawn="1"/>
        </p:nvSpPr>
        <p:spPr>
          <a:xfrm>
            <a:off x="0" y="366821"/>
            <a:ext cx="9144000" cy="40183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322DFAB8-D072-4F14-8776-DB263BDE769D}"/>
              </a:ext>
            </a:extLst>
          </p:cNvPr>
          <p:cNvSpPr/>
          <p:nvPr userDrawn="1"/>
        </p:nvSpPr>
        <p:spPr>
          <a:xfrm>
            <a:off x="4154365" y="538324"/>
            <a:ext cx="4989635" cy="6264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CBA35E37-3A6B-492D-A196-3EE91AA04FEB}"/>
              </a:ext>
            </a:extLst>
          </p:cNvPr>
          <p:cNvSpPr/>
          <p:nvPr userDrawn="1"/>
        </p:nvSpPr>
        <p:spPr>
          <a:xfrm>
            <a:off x="-1" y="740224"/>
            <a:ext cx="255182" cy="22265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4D51DC8-097F-4708-80CB-9B01AE53E82B}"/>
              </a:ext>
            </a:extLst>
          </p:cNvPr>
          <p:cNvSpPr>
            <a:spLocks noGrp="1"/>
          </p:cNvSpPr>
          <p:nvPr>
            <p:ph type="title"/>
          </p:nvPr>
        </p:nvSpPr>
        <p:spPr>
          <a:xfrm>
            <a:off x="600178" y="538325"/>
            <a:ext cx="3209192" cy="626456"/>
          </a:xfrm>
        </p:spPr>
        <p:txBody>
          <a:bodyPr>
            <a:noAutofit/>
          </a:bodyPr>
          <a:lstStyle>
            <a:lvl1pPr>
              <a:defRPr sz="2100"/>
            </a:lvl1pPr>
          </a:lstStyle>
          <a:p>
            <a:r>
              <a:rPr lang="en-US"/>
              <a:t>Click to edit Master title style</a:t>
            </a:r>
          </a:p>
        </p:txBody>
      </p:sp>
      <p:sp>
        <p:nvSpPr>
          <p:cNvPr id="5" name="Slide Number Placeholder 4">
            <a:extLst>
              <a:ext uri="{FF2B5EF4-FFF2-40B4-BE49-F238E27FC236}">
                <a16:creationId xmlns:a16="http://schemas.microsoft.com/office/drawing/2014/main" id="{DBADE2B0-05E3-4B7F-8B73-F6BA4420A88F}"/>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345434406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2854DC8-D395-4539-A34B-3353A6027C52}"/>
              </a:ext>
            </a:extLst>
          </p:cNvPr>
          <p:cNvSpPr/>
          <p:nvPr userDrawn="1"/>
        </p:nvSpPr>
        <p:spPr>
          <a:xfrm>
            <a:off x="0" y="366821"/>
            <a:ext cx="9144000" cy="40183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322DFAB8-D072-4F14-8776-DB263BDE769D}"/>
              </a:ext>
            </a:extLst>
          </p:cNvPr>
          <p:cNvSpPr/>
          <p:nvPr userDrawn="1"/>
        </p:nvSpPr>
        <p:spPr>
          <a:xfrm>
            <a:off x="4154365" y="538324"/>
            <a:ext cx="4989635" cy="626456"/>
          </a:xfrm>
          <a:prstGeom prst="rect">
            <a:avLst/>
          </a:prstGeom>
          <a:solidFill>
            <a:schemeClr val="accent4"/>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CBA35E37-3A6B-492D-A196-3EE91AA04FEB}"/>
              </a:ext>
            </a:extLst>
          </p:cNvPr>
          <p:cNvSpPr/>
          <p:nvPr userDrawn="1"/>
        </p:nvSpPr>
        <p:spPr>
          <a:xfrm>
            <a:off x="-1" y="740224"/>
            <a:ext cx="255182" cy="22265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4D51DC8-097F-4708-80CB-9B01AE53E82B}"/>
              </a:ext>
            </a:extLst>
          </p:cNvPr>
          <p:cNvSpPr>
            <a:spLocks noGrp="1"/>
          </p:cNvSpPr>
          <p:nvPr>
            <p:ph type="title"/>
          </p:nvPr>
        </p:nvSpPr>
        <p:spPr>
          <a:xfrm>
            <a:off x="600178" y="538325"/>
            <a:ext cx="3209192" cy="626456"/>
          </a:xfrm>
        </p:spPr>
        <p:txBody>
          <a:bodyPr>
            <a:noAutofit/>
          </a:bodyPr>
          <a:lstStyle>
            <a:lvl1pPr>
              <a:defRPr sz="2100"/>
            </a:lvl1pPr>
          </a:lstStyle>
          <a:p>
            <a:r>
              <a:rPr lang="en-US"/>
              <a:t>Click to edit Master title style</a:t>
            </a:r>
          </a:p>
        </p:txBody>
      </p:sp>
      <p:sp>
        <p:nvSpPr>
          <p:cNvPr id="5" name="Slide Number Placeholder 4">
            <a:extLst>
              <a:ext uri="{FF2B5EF4-FFF2-40B4-BE49-F238E27FC236}">
                <a16:creationId xmlns:a16="http://schemas.microsoft.com/office/drawing/2014/main" id="{DBADE2B0-05E3-4B7F-8B73-F6BA4420A88F}"/>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13741823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3" name="Picture 12" descr="A person standing in front of a group of children&#10;&#10;Description automatically generated with low confidence">
            <a:extLst>
              <a:ext uri="{FF2B5EF4-FFF2-40B4-BE49-F238E27FC236}">
                <a16:creationId xmlns:a16="http://schemas.microsoft.com/office/drawing/2014/main" id="{06317856-125A-4C40-931E-902A7E17714F}"/>
              </a:ext>
            </a:extLst>
          </p:cNvPr>
          <p:cNvPicPr>
            <a:picLocks noChangeAspect="1"/>
          </p:cNvPicPr>
          <p:nvPr userDrawn="1"/>
        </p:nvPicPr>
        <p:blipFill rotWithShape="1">
          <a:blip r:embed="rId2"/>
          <a:srcRect t="6064" r="11887" b="6011"/>
          <a:stretch/>
        </p:blipFill>
        <p:spPr>
          <a:xfrm>
            <a:off x="3548513" y="471386"/>
            <a:ext cx="5340510" cy="3742327"/>
          </a:xfrm>
          <a:prstGeom prst="rect">
            <a:avLst/>
          </a:prstGeom>
        </p:spPr>
      </p:pic>
      <p:sp>
        <p:nvSpPr>
          <p:cNvPr id="4" name="Slide Number Placeholder 3">
            <a:extLst>
              <a:ext uri="{FF2B5EF4-FFF2-40B4-BE49-F238E27FC236}">
                <a16:creationId xmlns:a16="http://schemas.microsoft.com/office/drawing/2014/main" id="{25A0B252-EFDD-410C-97FA-CC46015DE516}"/>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5" name="Rectangle 4">
            <a:extLst>
              <a:ext uri="{FF2B5EF4-FFF2-40B4-BE49-F238E27FC236}">
                <a16:creationId xmlns:a16="http://schemas.microsoft.com/office/drawing/2014/main" id="{28446A21-AA51-4A8A-85AD-7551D278F029}"/>
              </a:ext>
            </a:extLst>
          </p:cNvPr>
          <p:cNvSpPr/>
          <p:nvPr userDrawn="1"/>
        </p:nvSpPr>
        <p:spPr>
          <a:xfrm>
            <a:off x="0" y="0"/>
            <a:ext cx="3686175" cy="5143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B70CC503-B2C2-43C3-A5CC-49B9D85616CF}"/>
              </a:ext>
            </a:extLst>
          </p:cNvPr>
          <p:cNvSpPr/>
          <p:nvPr userDrawn="1"/>
        </p:nvSpPr>
        <p:spPr>
          <a:xfrm>
            <a:off x="2833705" y="471386"/>
            <a:ext cx="1242068" cy="3742327"/>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95BD0038-1475-47FC-9AF9-A52175B681DE}"/>
              </a:ext>
            </a:extLst>
          </p:cNvPr>
          <p:cNvSpPr/>
          <p:nvPr userDrawn="1"/>
        </p:nvSpPr>
        <p:spPr>
          <a:xfrm>
            <a:off x="4075235" y="471386"/>
            <a:ext cx="4813789" cy="3742328"/>
          </a:xfrm>
          <a:prstGeom prst="rect">
            <a:avLst/>
          </a:prstGeom>
          <a:solidFill>
            <a:srgbClr val="D3B051">
              <a:alpha val="7841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1D9E2E52-C864-46B5-A699-C0AC38151639}"/>
              </a:ext>
            </a:extLst>
          </p:cNvPr>
          <p:cNvSpPr/>
          <p:nvPr userDrawn="1"/>
        </p:nvSpPr>
        <p:spPr>
          <a:xfrm>
            <a:off x="1" y="1449757"/>
            <a:ext cx="3469401" cy="1632098"/>
          </a:xfrm>
          <a:prstGeom prst="rect">
            <a:avLst/>
          </a:prstGeom>
          <a:solidFill>
            <a:srgbClr val="466B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15B1CB9D-1567-4D3A-A1AC-873F8606FA8E}"/>
              </a:ext>
            </a:extLst>
          </p:cNvPr>
          <p:cNvSpPr/>
          <p:nvPr userDrawn="1"/>
        </p:nvSpPr>
        <p:spPr>
          <a:xfrm>
            <a:off x="2377856" y="2478194"/>
            <a:ext cx="685800" cy="3428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CC2B56-D909-4E86-AA40-0D86784D5A1F}"/>
              </a:ext>
            </a:extLst>
          </p:cNvPr>
          <p:cNvSpPr/>
          <p:nvPr userDrawn="1"/>
        </p:nvSpPr>
        <p:spPr>
          <a:xfrm rot="16200000">
            <a:off x="-304451" y="2164658"/>
            <a:ext cx="701873" cy="99915"/>
          </a:xfrm>
          <a:prstGeom prst="rect">
            <a:avLst/>
          </a:prstGeom>
          <a:solidFill>
            <a:srgbClr val="86A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14">
            <a:extLst>
              <a:ext uri="{FF2B5EF4-FFF2-40B4-BE49-F238E27FC236}">
                <a16:creationId xmlns:a16="http://schemas.microsoft.com/office/drawing/2014/main" id="{91811EC8-6DC8-466E-9FBB-6E48C0CE6E1E}"/>
              </a:ext>
            </a:extLst>
          </p:cNvPr>
          <p:cNvSpPr>
            <a:spLocks noGrp="1"/>
          </p:cNvSpPr>
          <p:nvPr>
            <p:ph type="body" sz="quarter" idx="13" hasCustomPrompt="1"/>
          </p:nvPr>
        </p:nvSpPr>
        <p:spPr>
          <a:xfrm>
            <a:off x="223846" y="1874559"/>
            <a:ext cx="1241822" cy="217884"/>
          </a:xfrm>
        </p:spPr>
        <p:txBody>
          <a:bodyPr>
            <a:noAutofit/>
          </a:bodyPr>
          <a:lstStyle>
            <a:lvl1pPr marL="0" indent="0">
              <a:buNone/>
              <a:defRPr sz="900">
                <a:solidFill>
                  <a:schemeClr val="bg1"/>
                </a:solidFill>
              </a:defRPr>
            </a:lvl1pPr>
          </a:lstStyle>
          <a:p>
            <a:pPr lvl="0"/>
            <a:r>
              <a:rPr lang="en-US"/>
              <a:t>Insert date here</a:t>
            </a:r>
          </a:p>
        </p:txBody>
      </p:sp>
      <p:sp>
        <p:nvSpPr>
          <p:cNvPr id="19" name="Text Placeholder 18">
            <a:extLst>
              <a:ext uri="{FF2B5EF4-FFF2-40B4-BE49-F238E27FC236}">
                <a16:creationId xmlns:a16="http://schemas.microsoft.com/office/drawing/2014/main" id="{0568C36F-7AC9-4650-9FBA-9AA0EA67CEC1}"/>
              </a:ext>
            </a:extLst>
          </p:cNvPr>
          <p:cNvSpPr>
            <a:spLocks noGrp="1"/>
          </p:cNvSpPr>
          <p:nvPr>
            <p:ph type="body" sz="quarter" idx="14" hasCustomPrompt="1"/>
          </p:nvPr>
        </p:nvSpPr>
        <p:spPr>
          <a:xfrm>
            <a:off x="223846" y="2161844"/>
            <a:ext cx="1965722" cy="701278"/>
          </a:xfrm>
        </p:spPr>
        <p:txBody>
          <a:bodyPr/>
          <a:lstStyle>
            <a:lvl1pPr marL="0" indent="0">
              <a:buNone/>
              <a:defRPr>
                <a:solidFill>
                  <a:schemeClr val="bg1"/>
                </a:solidFill>
              </a:defRPr>
            </a:lvl1pPr>
          </a:lstStyle>
          <a:p>
            <a:pPr lvl="0"/>
            <a:r>
              <a:rPr lang="en-US"/>
              <a:t>Insert title/ header here</a:t>
            </a:r>
          </a:p>
        </p:txBody>
      </p:sp>
    </p:spTree>
    <p:extLst>
      <p:ext uri="{BB962C8B-B14F-4D97-AF65-F5344CB8AC3E}">
        <p14:creationId xmlns:p14="http://schemas.microsoft.com/office/powerpoint/2010/main" val="26226977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13" name="Picture 12" descr="A person standing in front of a group of children&#10;&#10;Description automatically generated with low confidence">
            <a:extLst>
              <a:ext uri="{FF2B5EF4-FFF2-40B4-BE49-F238E27FC236}">
                <a16:creationId xmlns:a16="http://schemas.microsoft.com/office/drawing/2014/main" id="{06317856-125A-4C40-931E-902A7E17714F}"/>
              </a:ext>
            </a:extLst>
          </p:cNvPr>
          <p:cNvPicPr>
            <a:picLocks noChangeAspect="1"/>
          </p:cNvPicPr>
          <p:nvPr userDrawn="1"/>
        </p:nvPicPr>
        <p:blipFill rotWithShape="1">
          <a:blip r:embed="rId2"/>
          <a:srcRect t="6064" r="11887" b="6011"/>
          <a:stretch/>
        </p:blipFill>
        <p:spPr>
          <a:xfrm>
            <a:off x="3548513" y="471386"/>
            <a:ext cx="5340510" cy="3742327"/>
          </a:xfrm>
          <a:prstGeom prst="rect">
            <a:avLst/>
          </a:prstGeom>
        </p:spPr>
      </p:pic>
      <p:sp>
        <p:nvSpPr>
          <p:cNvPr id="4" name="Slide Number Placeholder 3">
            <a:extLst>
              <a:ext uri="{FF2B5EF4-FFF2-40B4-BE49-F238E27FC236}">
                <a16:creationId xmlns:a16="http://schemas.microsoft.com/office/drawing/2014/main" id="{25A0B252-EFDD-410C-97FA-CC46015DE516}"/>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5" name="Rectangle 4">
            <a:extLst>
              <a:ext uri="{FF2B5EF4-FFF2-40B4-BE49-F238E27FC236}">
                <a16:creationId xmlns:a16="http://schemas.microsoft.com/office/drawing/2014/main" id="{28446A21-AA51-4A8A-85AD-7551D278F029}"/>
              </a:ext>
            </a:extLst>
          </p:cNvPr>
          <p:cNvSpPr/>
          <p:nvPr userDrawn="1"/>
        </p:nvSpPr>
        <p:spPr>
          <a:xfrm>
            <a:off x="-227925" y="0"/>
            <a:ext cx="4075235" cy="5143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B70CC503-B2C2-43C3-A5CC-49B9D85616CF}"/>
              </a:ext>
            </a:extLst>
          </p:cNvPr>
          <p:cNvSpPr/>
          <p:nvPr userDrawn="1"/>
        </p:nvSpPr>
        <p:spPr>
          <a:xfrm>
            <a:off x="2833705" y="471386"/>
            <a:ext cx="1242068" cy="3742327"/>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95BD0038-1475-47FC-9AF9-A52175B681DE}"/>
              </a:ext>
            </a:extLst>
          </p:cNvPr>
          <p:cNvSpPr/>
          <p:nvPr userDrawn="1"/>
        </p:nvSpPr>
        <p:spPr>
          <a:xfrm>
            <a:off x="4075235" y="471386"/>
            <a:ext cx="4813789" cy="3742328"/>
          </a:xfrm>
          <a:prstGeom prst="rect">
            <a:avLst/>
          </a:prstGeom>
          <a:solidFill>
            <a:srgbClr val="D3B051">
              <a:alpha val="7841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1D9E2E52-C864-46B5-A699-C0AC38151639}"/>
              </a:ext>
            </a:extLst>
          </p:cNvPr>
          <p:cNvSpPr/>
          <p:nvPr userDrawn="1"/>
        </p:nvSpPr>
        <p:spPr>
          <a:xfrm>
            <a:off x="1" y="1449757"/>
            <a:ext cx="3469401" cy="1632098"/>
          </a:xfrm>
          <a:prstGeom prst="rect">
            <a:avLst/>
          </a:prstGeom>
          <a:solidFill>
            <a:srgbClr val="466B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15B1CB9D-1567-4D3A-A1AC-873F8606FA8E}"/>
              </a:ext>
            </a:extLst>
          </p:cNvPr>
          <p:cNvSpPr/>
          <p:nvPr userDrawn="1"/>
        </p:nvSpPr>
        <p:spPr>
          <a:xfrm>
            <a:off x="2377856" y="2478194"/>
            <a:ext cx="685800" cy="3428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28CC2B56-D909-4E86-AA40-0D86784D5A1F}"/>
              </a:ext>
            </a:extLst>
          </p:cNvPr>
          <p:cNvSpPr/>
          <p:nvPr userDrawn="1"/>
        </p:nvSpPr>
        <p:spPr>
          <a:xfrm rot="16200000">
            <a:off x="-304451" y="2164658"/>
            <a:ext cx="701873" cy="99915"/>
          </a:xfrm>
          <a:prstGeom prst="rect">
            <a:avLst/>
          </a:prstGeom>
          <a:solidFill>
            <a:srgbClr val="86A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14">
            <a:extLst>
              <a:ext uri="{FF2B5EF4-FFF2-40B4-BE49-F238E27FC236}">
                <a16:creationId xmlns:a16="http://schemas.microsoft.com/office/drawing/2014/main" id="{91811EC8-6DC8-466E-9FBB-6E48C0CE6E1E}"/>
              </a:ext>
            </a:extLst>
          </p:cNvPr>
          <p:cNvSpPr>
            <a:spLocks noGrp="1"/>
          </p:cNvSpPr>
          <p:nvPr>
            <p:ph type="body" sz="quarter" idx="13" hasCustomPrompt="1"/>
          </p:nvPr>
        </p:nvSpPr>
        <p:spPr>
          <a:xfrm>
            <a:off x="223846" y="1874559"/>
            <a:ext cx="1241822" cy="217884"/>
          </a:xfrm>
        </p:spPr>
        <p:txBody>
          <a:bodyPr>
            <a:noAutofit/>
          </a:bodyPr>
          <a:lstStyle>
            <a:lvl1pPr marL="0" indent="0">
              <a:buNone/>
              <a:defRPr sz="900">
                <a:solidFill>
                  <a:schemeClr val="bg1"/>
                </a:solidFill>
              </a:defRPr>
            </a:lvl1pPr>
          </a:lstStyle>
          <a:p>
            <a:pPr lvl="0"/>
            <a:r>
              <a:rPr lang="en-US"/>
              <a:t>Insert date here</a:t>
            </a:r>
          </a:p>
        </p:txBody>
      </p:sp>
      <p:sp>
        <p:nvSpPr>
          <p:cNvPr id="19" name="Text Placeholder 18">
            <a:extLst>
              <a:ext uri="{FF2B5EF4-FFF2-40B4-BE49-F238E27FC236}">
                <a16:creationId xmlns:a16="http://schemas.microsoft.com/office/drawing/2014/main" id="{0568C36F-7AC9-4650-9FBA-9AA0EA67CEC1}"/>
              </a:ext>
            </a:extLst>
          </p:cNvPr>
          <p:cNvSpPr>
            <a:spLocks noGrp="1"/>
          </p:cNvSpPr>
          <p:nvPr>
            <p:ph type="body" sz="quarter" idx="14" hasCustomPrompt="1"/>
          </p:nvPr>
        </p:nvSpPr>
        <p:spPr>
          <a:xfrm>
            <a:off x="223846" y="2161844"/>
            <a:ext cx="1965722" cy="701278"/>
          </a:xfrm>
        </p:spPr>
        <p:txBody>
          <a:bodyPr/>
          <a:lstStyle>
            <a:lvl1pPr marL="0" indent="0">
              <a:buNone/>
              <a:defRPr>
                <a:solidFill>
                  <a:schemeClr val="bg1"/>
                </a:solidFill>
              </a:defRPr>
            </a:lvl1pPr>
          </a:lstStyle>
          <a:p>
            <a:pPr lvl="0"/>
            <a:r>
              <a:rPr lang="en-US"/>
              <a:t>Insert title/ header here</a:t>
            </a:r>
          </a:p>
        </p:txBody>
      </p:sp>
    </p:spTree>
    <p:extLst>
      <p:ext uri="{BB962C8B-B14F-4D97-AF65-F5344CB8AC3E}">
        <p14:creationId xmlns:p14="http://schemas.microsoft.com/office/powerpoint/2010/main" val="195535768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D4FEB0-B9D3-4BF8-BE35-FDCF787FD49B}"/>
              </a:ext>
            </a:extLst>
          </p:cNvPr>
          <p:cNvSpPr/>
          <p:nvPr userDrawn="1"/>
        </p:nvSpPr>
        <p:spPr>
          <a:xfrm>
            <a:off x="-1" y="412077"/>
            <a:ext cx="3579019" cy="108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02134622-6702-42B3-9A51-5D480098E48E}"/>
              </a:ext>
            </a:extLst>
          </p:cNvPr>
          <p:cNvSpPr>
            <a:spLocks noGrp="1"/>
          </p:cNvSpPr>
          <p:nvPr>
            <p:ph type="title"/>
          </p:nvPr>
        </p:nvSpPr>
        <p:spPr>
          <a:xfrm>
            <a:off x="629841" y="342900"/>
            <a:ext cx="2949178" cy="1200150"/>
          </a:xfrm>
        </p:spPr>
        <p:txBody>
          <a:bodyPr anchor="b"/>
          <a:lstStyle>
            <a:lvl1pPr>
              <a:defRPr sz="24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6E030D4-40C6-4B5B-A903-D7E0ADB04CB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D4F50E-4FE4-440F-81B0-2ABD75506B1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26A0ED0C-5845-4CE8-B7F2-B78230B54C1D}"/>
              </a:ext>
            </a:extLst>
          </p:cNvPr>
          <p:cNvSpPr>
            <a:spLocks noGrp="1"/>
          </p:cNvSpPr>
          <p:nvPr>
            <p:ph type="sldNum" sz="quarter" idx="12"/>
          </p:nvPr>
        </p:nvSpPr>
        <p:spPr/>
        <p:txBody>
          <a:bodyPr/>
          <a:lstStyle/>
          <a:p>
            <a:fld id="{09AF3135-2B01-47FF-894C-676CE448FD06}" type="slidenum">
              <a:rPr lang="en-US" smtClean="0"/>
              <a:t>‹#›</a:t>
            </a:fld>
            <a:endParaRPr lang="en-US"/>
          </a:p>
        </p:txBody>
      </p:sp>
      <p:grpSp>
        <p:nvGrpSpPr>
          <p:cNvPr id="9" name="Group 8">
            <a:extLst>
              <a:ext uri="{FF2B5EF4-FFF2-40B4-BE49-F238E27FC236}">
                <a16:creationId xmlns:a16="http://schemas.microsoft.com/office/drawing/2014/main" id="{B4E64A6E-5DEE-478F-917A-F8B15EB456CE}"/>
              </a:ext>
            </a:extLst>
          </p:cNvPr>
          <p:cNvGrpSpPr/>
          <p:nvPr userDrawn="1"/>
        </p:nvGrpSpPr>
        <p:grpSpPr>
          <a:xfrm>
            <a:off x="1" y="3852"/>
            <a:ext cx="3346934" cy="3853773"/>
            <a:chOff x="0" y="5136"/>
            <a:chExt cx="4462579" cy="5138364"/>
          </a:xfrm>
          <a:noFill/>
        </p:grpSpPr>
        <p:sp>
          <p:nvSpPr>
            <p:cNvPr id="10" name="Rectangle 9">
              <a:extLst>
                <a:ext uri="{FF2B5EF4-FFF2-40B4-BE49-F238E27FC236}">
                  <a16:creationId xmlns:a16="http://schemas.microsoft.com/office/drawing/2014/main" id="{1FCF452B-C47E-463E-AC91-0B2C3A995A19}"/>
                </a:ext>
              </a:extLst>
            </p:cNvPr>
            <p:cNvSpPr/>
            <p:nvPr/>
          </p:nvSpPr>
          <p:spPr>
            <a:xfrm>
              <a:off x="0" y="5136"/>
              <a:ext cx="4462579" cy="5138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113335CE-A931-4C81-9EFC-9FBF0B40A70A}"/>
                </a:ext>
              </a:extLst>
            </p:cNvPr>
            <p:cNvSpPr/>
            <p:nvPr/>
          </p:nvSpPr>
          <p:spPr>
            <a:xfrm>
              <a:off x="0" y="549437"/>
              <a:ext cx="3700130" cy="83527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Tree>
    <p:extLst>
      <p:ext uri="{BB962C8B-B14F-4D97-AF65-F5344CB8AC3E}">
        <p14:creationId xmlns:p14="http://schemas.microsoft.com/office/powerpoint/2010/main" val="3120247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EC5203-1411-4303-B22A-A0F28D6A4145}"/>
              </a:ext>
            </a:extLst>
          </p:cNvPr>
          <p:cNvSpPr/>
          <p:nvPr userDrawn="1"/>
        </p:nvSpPr>
        <p:spPr>
          <a:xfrm>
            <a:off x="-1" y="412077"/>
            <a:ext cx="3579019" cy="108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976FAE5-BBFD-4794-BA10-18D40ABE81DA}"/>
              </a:ext>
            </a:extLst>
          </p:cNvPr>
          <p:cNvSpPr>
            <a:spLocks noGrp="1"/>
          </p:cNvSpPr>
          <p:nvPr>
            <p:ph type="title"/>
          </p:nvPr>
        </p:nvSpPr>
        <p:spPr>
          <a:xfrm>
            <a:off x="629841" y="342900"/>
            <a:ext cx="2949178" cy="1200150"/>
          </a:xfrm>
        </p:spPr>
        <p:txBody>
          <a:bodyPr anchor="b"/>
          <a:lstStyle>
            <a:lvl1pPr>
              <a:defRPr sz="2400">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70DAA6-2487-4F90-8EC5-D58D1CCC0C0D}"/>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1D6CB5C-FD96-4DD5-8A02-28E7E0828FD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AF50BB9-F903-45A9-943A-A819B879B574}"/>
              </a:ext>
            </a:extLst>
          </p:cNvPr>
          <p:cNvSpPr>
            <a:spLocks noGrp="1"/>
          </p:cNvSpPr>
          <p:nvPr>
            <p:ph type="dt" sz="half" idx="10"/>
          </p:nvPr>
        </p:nvSpPr>
        <p:spPr>
          <a:xfrm>
            <a:off x="628650" y="4767263"/>
            <a:ext cx="2057400" cy="273844"/>
          </a:xfrm>
          <a:prstGeom prst="rect">
            <a:avLst/>
          </a:prstGeom>
        </p:spPr>
        <p:txBody>
          <a:bodyPr/>
          <a:lstStyle/>
          <a:p>
            <a:fld id="{8EE77EBD-A3AC-4BCE-BA56-88561937F331}" type="datetimeFigureOut">
              <a:rPr lang="en-US" smtClean="0"/>
              <a:t>4/27/2025</a:t>
            </a:fld>
            <a:endParaRPr lang="en-US"/>
          </a:p>
        </p:txBody>
      </p:sp>
      <p:sp>
        <p:nvSpPr>
          <p:cNvPr id="6" name="Footer Placeholder 5">
            <a:extLst>
              <a:ext uri="{FF2B5EF4-FFF2-40B4-BE49-F238E27FC236}">
                <a16:creationId xmlns:a16="http://schemas.microsoft.com/office/drawing/2014/main" id="{C049083F-D1E8-40E4-A233-3C4160D3F496}"/>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D193BB-8A6F-41C9-95EE-93E002FFA76E}"/>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6774610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CE2CD2-D8EC-4A62-88BD-E8D621059D4C}"/>
              </a:ext>
            </a:extLst>
          </p:cNvPr>
          <p:cNvSpPr/>
          <p:nvPr userDrawn="1"/>
        </p:nvSpPr>
        <p:spPr>
          <a:xfrm>
            <a:off x="0" y="0"/>
            <a:ext cx="2057400" cy="5143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976FAE5-BBFD-4794-BA10-18D40ABE81DA}"/>
              </a:ext>
            </a:extLst>
          </p:cNvPr>
          <p:cNvSpPr>
            <a:spLocks noGrp="1"/>
          </p:cNvSpPr>
          <p:nvPr>
            <p:ph type="title"/>
          </p:nvPr>
        </p:nvSpPr>
        <p:spPr>
          <a:xfrm>
            <a:off x="4240091" y="191233"/>
            <a:ext cx="4456052" cy="1200150"/>
          </a:xfrm>
        </p:spPr>
        <p:txBody>
          <a:bodyPr anchor="b"/>
          <a:lstStyle>
            <a:lvl1pPr>
              <a:defRPr sz="2400">
                <a:solidFill>
                  <a:schemeClr val="tx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70DAA6-2487-4F90-8EC5-D58D1CCC0C0D}"/>
              </a:ext>
            </a:extLst>
          </p:cNvPr>
          <p:cNvSpPr>
            <a:spLocks noGrp="1"/>
          </p:cNvSpPr>
          <p:nvPr>
            <p:ph type="pic" idx="1"/>
          </p:nvPr>
        </p:nvSpPr>
        <p:spPr>
          <a:xfrm>
            <a:off x="628651" y="791308"/>
            <a:ext cx="2859698"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1D6CB5C-FD96-4DD5-8A02-28E7E0828FDE}"/>
              </a:ext>
            </a:extLst>
          </p:cNvPr>
          <p:cNvSpPr>
            <a:spLocks noGrp="1"/>
          </p:cNvSpPr>
          <p:nvPr>
            <p:ph type="body" sz="half" idx="2"/>
          </p:nvPr>
        </p:nvSpPr>
        <p:spPr>
          <a:xfrm>
            <a:off x="4240092" y="1391383"/>
            <a:ext cx="4456051"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3BD193BB-8A6F-41C9-95EE-93E002FFA76E}"/>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10" name="Rectangle 9">
            <a:extLst>
              <a:ext uri="{FF2B5EF4-FFF2-40B4-BE49-F238E27FC236}">
                <a16:creationId xmlns:a16="http://schemas.microsoft.com/office/drawing/2014/main" id="{3DC5EAC5-F76F-487D-B24F-042BADCCAD02}"/>
              </a:ext>
            </a:extLst>
          </p:cNvPr>
          <p:cNvSpPr/>
          <p:nvPr userDrawn="1"/>
        </p:nvSpPr>
        <p:spPr>
          <a:xfrm>
            <a:off x="-90670" y="3361714"/>
            <a:ext cx="3579019" cy="10848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98178038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CE2CD2-D8EC-4A62-88BD-E8D621059D4C}"/>
              </a:ext>
            </a:extLst>
          </p:cNvPr>
          <p:cNvSpPr/>
          <p:nvPr userDrawn="1"/>
        </p:nvSpPr>
        <p:spPr>
          <a:xfrm>
            <a:off x="0" y="0"/>
            <a:ext cx="2057400" cy="5143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976FAE5-BBFD-4794-BA10-18D40ABE81DA}"/>
              </a:ext>
            </a:extLst>
          </p:cNvPr>
          <p:cNvSpPr>
            <a:spLocks noGrp="1"/>
          </p:cNvSpPr>
          <p:nvPr>
            <p:ph type="title"/>
          </p:nvPr>
        </p:nvSpPr>
        <p:spPr>
          <a:xfrm>
            <a:off x="4240091" y="191233"/>
            <a:ext cx="4456052" cy="1200150"/>
          </a:xfrm>
        </p:spPr>
        <p:txBody>
          <a:bodyPr anchor="b"/>
          <a:lstStyle>
            <a:lvl1pPr>
              <a:defRPr sz="2400">
                <a:solidFill>
                  <a:schemeClr val="tx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0070DAA6-2487-4F90-8EC5-D58D1CCC0C0D}"/>
              </a:ext>
            </a:extLst>
          </p:cNvPr>
          <p:cNvSpPr>
            <a:spLocks noGrp="1"/>
          </p:cNvSpPr>
          <p:nvPr>
            <p:ph type="pic" idx="1"/>
          </p:nvPr>
        </p:nvSpPr>
        <p:spPr>
          <a:xfrm>
            <a:off x="628651" y="791308"/>
            <a:ext cx="2859698"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1D6CB5C-FD96-4DD5-8A02-28E7E0828FDE}"/>
              </a:ext>
            </a:extLst>
          </p:cNvPr>
          <p:cNvSpPr>
            <a:spLocks noGrp="1"/>
          </p:cNvSpPr>
          <p:nvPr>
            <p:ph type="body" sz="half" idx="2"/>
          </p:nvPr>
        </p:nvSpPr>
        <p:spPr>
          <a:xfrm>
            <a:off x="4240092" y="1391383"/>
            <a:ext cx="4456051"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3BD193BB-8A6F-41C9-95EE-93E002FFA76E}"/>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10" name="Rectangle 9">
            <a:extLst>
              <a:ext uri="{FF2B5EF4-FFF2-40B4-BE49-F238E27FC236}">
                <a16:creationId xmlns:a16="http://schemas.microsoft.com/office/drawing/2014/main" id="{3DC5EAC5-F76F-487D-B24F-042BADCCAD02}"/>
              </a:ext>
            </a:extLst>
          </p:cNvPr>
          <p:cNvSpPr/>
          <p:nvPr userDrawn="1"/>
        </p:nvSpPr>
        <p:spPr>
          <a:xfrm>
            <a:off x="-90670" y="3361714"/>
            <a:ext cx="3579019" cy="10848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9210587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DC5EAC5-F76F-487D-B24F-042BADCCAD02}"/>
              </a:ext>
            </a:extLst>
          </p:cNvPr>
          <p:cNvSpPr/>
          <p:nvPr userDrawn="1"/>
        </p:nvSpPr>
        <p:spPr>
          <a:xfrm>
            <a:off x="1" y="696974"/>
            <a:ext cx="3402623" cy="3312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Picture Placeholder 2">
            <a:extLst>
              <a:ext uri="{FF2B5EF4-FFF2-40B4-BE49-F238E27FC236}">
                <a16:creationId xmlns:a16="http://schemas.microsoft.com/office/drawing/2014/main" id="{0070DAA6-2487-4F90-8EC5-D58D1CCC0C0D}"/>
              </a:ext>
            </a:extLst>
          </p:cNvPr>
          <p:cNvSpPr>
            <a:spLocks noGrp="1"/>
          </p:cNvSpPr>
          <p:nvPr>
            <p:ph type="pic" idx="1"/>
          </p:nvPr>
        </p:nvSpPr>
        <p:spPr>
          <a:xfrm>
            <a:off x="2967404" y="336306"/>
            <a:ext cx="6176597" cy="399610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1D6CB5C-FD96-4DD5-8A02-28E7E0828FDE}"/>
              </a:ext>
            </a:extLst>
          </p:cNvPr>
          <p:cNvSpPr>
            <a:spLocks noGrp="1"/>
          </p:cNvSpPr>
          <p:nvPr>
            <p:ph type="body" sz="half" idx="2"/>
          </p:nvPr>
        </p:nvSpPr>
        <p:spPr>
          <a:xfrm>
            <a:off x="296743" y="901396"/>
            <a:ext cx="2551965" cy="2858691"/>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3BD193BB-8A6F-41C9-95EE-93E002FFA76E}"/>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245279331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DC5EAC5-F76F-487D-B24F-042BADCCAD02}"/>
              </a:ext>
            </a:extLst>
          </p:cNvPr>
          <p:cNvSpPr/>
          <p:nvPr userDrawn="1"/>
        </p:nvSpPr>
        <p:spPr>
          <a:xfrm>
            <a:off x="1" y="696974"/>
            <a:ext cx="3283926" cy="33123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Picture Placeholder 2">
            <a:extLst>
              <a:ext uri="{FF2B5EF4-FFF2-40B4-BE49-F238E27FC236}">
                <a16:creationId xmlns:a16="http://schemas.microsoft.com/office/drawing/2014/main" id="{0070DAA6-2487-4F90-8EC5-D58D1CCC0C0D}"/>
              </a:ext>
            </a:extLst>
          </p:cNvPr>
          <p:cNvSpPr>
            <a:spLocks noGrp="1"/>
          </p:cNvSpPr>
          <p:nvPr>
            <p:ph type="pic" idx="1"/>
          </p:nvPr>
        </p:nvSpPr>
        <p:spPr>
          <a:xfrm>
            <a:off x="2967404" y="336306"/>
            <a:ext cx="6176597" cy="399610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1D6CB5C-FD96-4DD5-8A02-28E7E0828FDE}"/>
              </a:ext>
            </a:extLst>
          </p:cNvPr>
          <p:cNvSpPr>
            <a:spLocks noGrp="1"/>
          </p:cNvSpPr>
          <p:nvPr>
            <p:ph type="body" sz="half" idx="2"/>
          </p:nvPr>
        </p:nvSpPr>
        <p:spPr>
          <a:xfrm>
            <a:off x="296743" y="901396"/>
            <a:ext cx="2551965" cy="2858691"/>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3BD193BB-8A6F-41C9-95EE-93E002FFA76E}"/>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4228791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8" name="Chart Placeholder 11"/>
          <p:cNvSpPr>
            <a:spLocks noGrp="1"/>
          </p:cNvSpPr>
          <p:nvPr>
            <p:ph type="chart" sz="quarter" idx="12" hasCustomPrompt="1"/>
          </p:nvPr>
        </p:nvSpPr>
        <p:spPr>
          <a:xfrm>
            <a:off x="447923" y="1724977"/>
            <a:ext cx="8184662" cy="2961163"/>
          </a:xfrm>
          <a:prstGeom prst="rect">
            <a:avLst/>
          </a:prstGeom>
        </p:spPr>
        <p:txBody>
          <a:bodyPr>
            <a:normAutofit/>
          </a:bodyPr>
          <a:lstStyle>
            <a:lvl1pPr marL="0" indent="0">
              <a:buNone/>
              <a:defRPr sz="2400" b="0" i="1" baseline="0">
                <a:solidFill>
                  <a:schemeClr val="tx1"/>
                </a:solidFill>
                <a:latin typeface="Open Sans Light"/>
                <a:cs typeface="Open Sans Light"/>
              </a:defRPr>
            </a:lvl1pPr>
          </a:lstStyle>
          <a:p>
            <a:r>
              <a:rPr lang="en-US"/>
              <a:t>Graphics can go here – </a:t>
            </a:r>
            <a:br>
              <a:rPr lang="en-US"/>
            </a:br>
            <a:r>
              <a:rPr lang="en-US"/>
              <a:t>replace this box with your image or chart</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41" y="4675530"/>
            <a:ext cx="2539991" cy="172311"/>
          </a:xfrm>
          <a:prstGeom prst="rect">
            <a:avLst/>
          </a:prstGeom>
        </p:spPr>
      </p:pic>
      <p:sp>
        <p:nvSpPr>
          <p:cNvPr id="2" name="Title 1"/>
          <p:cNvSpPr>
            <a:spLocks noGrp="1"/>
          </p:cNvSpPr>
          <p:nvPr>
            <p:ph type="title" hasCustomPrompt="1"/>
          </p:nvPr>
        </p:nvSpPr>
        <p:spPr>
          <a:xfrm>
            <a:off x="460375" y="381608"/>
            <a:ext cx="8172210"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74404453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5_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DC5EAC5-F76F-487D-B24F-042BADCCAD02}"/>
              </a:ext>
            </a:extLst>
          </p:cNvPr>
          <p:cNvSpPr/>
          <p:nvPr userDrawn="1"/>
        </p:nvSpPr>
        <p:spPr>
          <a:xfrm>
            <a:off x="0" y="696974"/>
            <a:ext cx="3283927" cy="33123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Picture Placeholder 2">
            <a:extLst>
              <a:ext uri="{FF2B5EF4-FFF2-40B4-BE49-F238E27FC236}">
                <a16:creationId xmlns:a16="http://schemas.microsoft.com/office/drawing/2014/main" id="{0070DAA6-2487-4F90-8EC5-D58D1CCC0C0D}"/>
              </a:ext>
            </a:extLst>
          </p:cNvPr>
          <p:cNvSpPr>
            <a:spLocks noGrp="1"/>
          </p:cNvSpPr>
          <p:nvPr>
            <p:ph type="pic" idx="1"/>
          </p:nvPr>
        </p:nvSpPr>
        <p:spPr>
          <a:xfrm>
            <a:off x="2967404" y="336306"/>
            <a:ext cx="6176597" cy="399610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1D6CB5C-FD96-4DD5-8A02-28E7E0828FDE}"/>
              </a:ext>
            </a:extLst>
          </p:cNvPr>
          <p:cNvSpPr>
            <a:spLocks noGrp="1"/>
          </p:cNvSpPr>
          <p:nvPr>
            <p:ph type="body" sz="half" idx="2"/>
          </p:nvPr>
        </p:nvSpPr>
        <p:spPr>
          <a:xfrm>
            <a:off x="296743" y="901396"/>
            <a:ext cx="2551965" cy="2858691"/>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3BD193BB-8A6F-41C9-95EE-93E002FFA76E}"/>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350222496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6_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DC5EAC5-F76F-487D-B24F-042BADCCAD02}"/>
              </a:ext>
            </a:extLst>
          </p:cNvPr>
          <p:cNvSpPr/>
          <p:nvPr userDrawn="1"/>
        </p:nvSpPr>
        <p:spPr>
          <a:xfrm>
            <a:off x="0" y="696974"/>
            <a:ext cx="3283927" cy="33123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Picture Placeholder 2">
            <a:extLst>
              <a:ext uri="{FF2B5EF4-FFF2-40B4-BE49-F238E27FC236}">
                <a16:creationId xmlns:a16="http://schemas.microsoft.com/office/drawing/2014/main" id="{0070DAA6-2487-4F90-8EC5-D58D1CCC0C0D}"/>
              </a:ext>
            </a:extLst>
          </p:cNvPr>
          <p:cNvSpPr>
            <a:spLocks noGrp="1"/>
          </p:cNvSpPr>
          <p:nvPr>
            <p:ph type="pic" idx="1"/>
          </p:nvPr>
        </p:nvSpPr>
        <p:spPr>
          <a:xfrm>
            <a:off x="2967404" y="336306"/>
            <a:ext cx="6176597" cy="399610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1D6CB5C-FD96-4DD5-8A02-28E7E0828FDE}"/>
              </a:ext>
            </a:extLst>
          </p:cNvPr>
          <p:cNvSpPr>
            <a:spLocks noGrp="1"/>
          </p:cNvSpPr>
          <p:nvPr>
            <p:ph type="body" sz="half" idx="2"/>
          </p:nvPr>
        </p:nvSpPr>
        <p:spPr>
          <a:xfrm>
            <a:off x="296743" y="901396"/>
            <a:ext cx="2551965" cy="2858691"/>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3BD193BB-8A6F-41C9-95EE-93E002FFA76E}"/>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25633344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A73A1-3D1B-4EDC-8BF5-814E14F4A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7CD111-7CC9-4A55-A549-543A697D5B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9511FEF-F8EC-4488-91A0-3D71EC8A3514}"/>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155409316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E850B9-1DC8-4AE7-834C-D16C1B6B9EF1}"/>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8AA854-EFBA-42C1-87A7-6F5E1A0B8A36}"/>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18A1492-14D3-4F82-AE3E-C21B2B8A0AB1}"/>
              </a:ext>
            </a:extLst>
          </p:cNvPr>
          <p:cNvSpPr>
            <a:spLocks noGrp="1"/>
          </p:cNvSpPr>
          <p:nvPr>
            <p:ph type="sldNum" sz="quarter" idx="12"/>
          </p:nvPr>
        </p:nvSpPr>
        <p:spPr/>
        <p:txBody>
          <a:bodyPr/>
          <a:lstStyle/>
          <a:p>
            <a:fld id="{09AF3135-2B01-47FF-894C-676CE448FD06}" type="slidenum">
              <a:rPr lang="en-US" smtClean="0"/>
              <a:t>‹#›</a:t>
            </a:fld>
            <a:endParaRPr lang="en-US"/>
          </a:p>
        </p:txBody>
      </p:sp>
    </p:spTree>
    <p:extLst>
      <p:ext uri="{BB962C8B-B14F-4D97-AF65-F5344CB8AC3E}">
        <p14:creationId xmlns:p14="http://schemas.microsoft.com/office/powerpoint/2010/main" val="76902200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Blank" type="blank">
  <p:cSld name="2_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6284259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6"/>
        <p:cNvGrpSpPr/>
        <p:nvPr/>
      </p:nvGrpSpPr>
      <p:grpSpPr>
        <a:xfrm>
          <a:off x="0" y="0"/>
          <a:ext cx="0" cy="0"/>
          <a:chOff x="0" y="0"/>
          <a:chExt cx="0" cy="0"/>
        </a:xfrm>
      </p:grpSpPr>
      <p:sp>
        <p:nvSpPr>
          <p:cNvPr id="337" name="Google Shape;337;g152a8d319a4_1_671"/>
          <p:cNvSpPr txBox="1">
            <a:spLocks noGrp="1"/>
          </p:cNvSpPr>
          <p:nvPr>
            <p:ph type="body" idx="1"/>
          </p:nvPr>
        </p:nvSpPr>
        <p:spPr>
          <a:xfrm>
            <a:off x="447923" y="2320240"/>
            <a:ext cx="8197200" cy="2251800"/>
          </a:xfrm>
          <a:prstGeom prst="rect">
            <a:avLst/>
          </a:prstGeom>
          <a:noFill/>
          <a:ln>
            <a:noFill/>
          </a:ln>
        </p:spPr>
        <p:txBody>
          <a:bodyPr spcFirstLastPara="1" wrap="square" lIns="91425" tIns="45700" rIns="91425" bIns="45700" anchor="t" anchorCtr="0">
            <a:noAutofit/>
          </a:bodyPr>
          <a:lstStyle>
            <a:lvl1pPr marL="342917" marR="0" lvl="0" indent="-323867" algn="l" rtl="0">
              <a:spcBef>
                <a:spcPts val="480"/>
              </a:spcBef>
              <a:spcAft>
                <a:spcPts val="0"/>
              </a:spcAft>
              <a:buClr>
                <a:schemeClr val="dk2"/>
              </a:buClr>
              <a:buSzPts val="3200"/>
              <a:buFont typeface="Merriweather Sans"/>
              <a:buChar char="&gt;"/>
              <a:defRPr sz="2400" b="1" i="0" u="none" strike="noStrike" cap="none">
                <a:solidFill>
                  <a:schemeClr val="dk2"/>
                </a:solidFill>
                <a:latin typeface="Open Sans Extrabold"/>
                <a:ea typeface="Open Sans Extrabold"/>
                <a:cs typeface="Open Sans Extrabold"/>
                <a:sym typeface="Open Sans"/>
              </a:defRPr>
            </a:lvl1pPr>
            <a:lvl2pPr marL="685835" marR="0" lvl="1" indent="-298481" algn="l" rtl="0">
              <a:spcBef>
                <a:spcPts val="400"/>
              </a:spcBef>
              <a:spcAft>
                <a:spcPts val="0"/>
              </a:spcAft>
              <a:buClr>
                <a:schemeClr val="dk2"/>
              </a:buClr>
              <a:buSzPts val="2667"/>
              <a:buFont typeface="Arial"/>
              <a:buChar char="–"/>
              <a:defRPr sz="2000" b="1" i="0" u="none" strike="noStrike" cap="none">
                <a:solidFill>
                  <a:schemeClr val="dk2"/>
                </a:solidFill>
                <a:latin typeface="Open Sans Extrabold"/>
                <a:ea typeface="Open Sans Extrabold"/>
                <a:cs typeface="Open Sans Extrabold"/>
                <a:sym typeface="Open Sans"/>
              </a:defRPr>
            </a:lvl2pPr>
            <a:lvl3pPr marL="1028752" marR="0" lvl="2" indent="-285764" algn="l" rtl="0">
              <a:spcBef>
                <a:spcPts val="360"/>
              </a:spcBef>
              <a:spcAft>
                <a:spcPts val="0"/>
              </a:spcAft>
              <a:buClr>
                <a:schemeClr val="dk2"/>
              </a:buClr>
              <a:buSzPts val="2400"/>
              <a:buFont typeface="Merriweather Sans"/>
              <a:buChar char="&gt;"/>
              <a:defRPr sz="1800" b="1" i="0" u="none" strike="noStrike" cap="none">
                <a:solidFill>
                  <a:schemeClr val="dk2"/>
                </a:solidFill>
                <a:latin typeface="Open Sans Extrabold"/>
                <a:ea typeface="Open Sans Extrabold"/>
                <a:cs typeface="Open Sans Extrabold"/>
                <a:sym typeface="Open Sans"/>
              </a:defRPr>
            </a:lvl3pPr>
            <a:lvl4pPr marL="1371668" marR="0" lvl="3" indent="-273048" algn="l" rtl="0">
              <a:spcBef>
                <a:spcPts val="320"/>
              </a:spcBef>
              <a:spcAft>
                <a:spcPts val="0"/>
              </a:spcAft>
              <a:buClr>
                <a:schemeClr val="dk2"/>
              </a:buClr>
              <a:buSzPts val="2133"/>
              <a:buFont typeface="Arial"/>
              <a:buChar char="–"/>
              <a:defRPr sz="1600" b="1" i="0" u="none" strike="noStrike" cap="none">
                <a:solidFill>
                  <a:schemeClr val="dk2"/>
                </a:solidFill>
                <a:latin typeface="Open Sans Extrabold"/>
                <a:ea typeface="Open Sans Extrabold"/>
                <a:cs typeface="Open Sans Extrabold"/>
                <a:sym typeface="Open Sans"/>
              </a:defRPr>
            </a:lvl4pPr>
            <a:lvl5pPr marL="1714586" marR="0" lvl="4" indent="-260378" algn="l" rtl="0">
              <a:spcBef>
                <a:spcPts val="280"/>
              </a:spcBef>
              <a:spcAft>
                <a:spcPts val="0"/>
              </a:spcAft>
              <a:buClr>
                <a:schemeClr val="dk2"/>
              </a:buClr>
              <a:buSzPts val="1867"/>
              <a:buFont typeface="Merriweather Sans"/>
              <a:buChar char="&gt;"/>
              <a:defRPr sz="1400" b="1" i="0" u="none" strike="noStrike" cap="none">
                <a:solidFill>
                  <a:schemeClr val="dk2"/>
                </a:solidFill>
                <a:latin typeface="Open Sans Extrabold"/>
                <a:ea typeface="Open Sans Extrabold"/>
                <a:cs typeface="Open Sans Extrabold"/>
                <a:sym typeface="Open Sans"/>
              </a:defRPr>
            </a:lvl5pPr>
            <a:lvl6pPr marL="2057503" marR="0" lvl="5"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6pPr>
            <a:lvl7pPr marL="2400420" marR="0" lvl="6"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7pPr>
            <a:lvl8pPr marL="2743337" marR="0" lvl="7"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8pPr>
            <a:lvl9pPr marL="3086255" marR="0" lvl="8"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8" name="Google Shape;338;g152a8d319a4_1_671"/>
          <p:cNvSpPr txBox="1">
            <a:spLocks noGrp="1"/>
          </p:cNvSpPr>
          <p:nvPr>
            <p:ph type="body" idx="2"/>
          </p:nvPr>
        </p:nvSpPr>
        <p:spPr>
          <a:xfrm>
            <a:off x="460375" y="1730668"/>
            <a:ext cx="8184600" cy="411075"/>
          </a:xfrm>
          <a:prstGeom prst="rect">
            <a:avLst/>
          </a:prstGeom>
          <a:noFill/>
          <a:ln>
            <a:noFill/>
          </a:ln>
        </p:spPr>
        <p:txBody>
          <a:bodyPr spcFirstLastPara="1" wrap="square" lIns="91425" tIns="45700" rIns="91425" bIns="45700" anchor="t" anchorCtr="0">
            <a:noAutofit/>
          </a:bodyPr>
          <a:lstStyle>
            <a:lvl1pPr marL="342917" marR="0" lvl="0" indent="-171458" algn="l" rtl="0">
              <a:lnSpc>
                <a:spcPct val="90000"/>
              </a:lnSpc>
              <a:spcBef>
                <a:spcPts val="480"/>
              </a:spcBef>
              <a:spcAft>
                <a:spcPts val="0"/>
              </a:spcAft>
              <a:buClr>
                <a:schemeClr val="dk2"/>
              </a:buClr>
              <a:buSzPts val="3200"/>
              <a:buFont typeface="Arial"/>
              <a:buNone/>
              <a:defRPr sz="2400" b="0" i="0" u="none" strike="noStrike" cap="none">
                <a:solidFill>
                  <a:schemeClr val="dk2"/>
                </a:solidFill>
                <a:latin typeface="Arial"/>
                <a:ea typeface="Arial"/>
                <a:cs typeface="Arial"/>
                <a:sym typeface="Arial"/>
              </a:defRPr>
            </a:lvl1pPr>
            <a:lvl2pPr marL="685835" marR="0" lvl="1" indent="-171458" algn="l" rtl="0">
              <a:spcBef>
                <a:spcPts val="560"/>
              </a:spcBef>
              <a:spcAft>
                <a:spcPts val="0"/>
              </a:spcAft>
              <a:buClr>
                <a:srgbClr val="E8D3A2"/>
              </a:buClr>
              <a:buSzPts val="3733"/>
              <a:buFont typeface="Arial"/>
              <a:buNone/>
              <a:defRPr sz="2801" b="0" i="0" u="none" strike="noStrike" cap="none">
                <a:solidFill>
                  <a:srgbClr val="E8D3A2"/>
                </a:solidFill>
                <a:latin typeface="Encode Sans Black"/>
                <a:ea typeface="Encode Sans Black"/>
                <a:cs typeface="Encode Sans Black"/>
                <a:sym typeface="Encode Sans Black"/>
              </a:defRPr>
            </a:lvl2pPr>
            <a:lvl3pPr marL="1028752" marR="0" lvl="2" indent="-171458" algn="l" rtl="0">
              <a:spcBef>
                <a:spcPts val="480"/>
              </a:spcBef>
              <a:spcAft>
                <a:spcPts val="0"/>
              </a:spcAft>
              <a:buClr>
                <a:srgbClr val="E8D3A2"/>
              </a:buClr>
              <a:buSzPts val="3200"/>
              <a:buFont typeface="Arial"/>
              <a:buNone/>
              <a:defRPr sz="2400" b="0" i="0" u="none" strike="noStrike" cap="none">
                <a:solidFill>
                  <a:srgbClr val="E8D3A2"/>
                </a:solidFill>
                <a:latin typeface="Encode Sans Black"/>
                <a:ea typeface="Encode Sans Black"/>
                <a:cs typeface="Encode Sans Black"/>
                <a:sym typeface="Encode Sans Black"/>
              </a:defRPr>
            </a:lvl3pPr>
            <a:lvl4pPr marL="1371668" marR="0" lvl="3" indent="-171458" algn="l" rtl="0">
              <a:spcBef>
                <a:spcPts val="400"/>
              </a:spcBef>
              <a:spcAft>
                <a:spcPts val="0"/>
              </a:spcAft>
              <a:buClr>
                <a:srgbClr val="E8D3A2"/>
              </a:buClr>
              <a:buSzPts val="2667"/>
              <a:buFont typeface="Arial"/>
              <a:buNone/>
              <a:defRPr sz="2000" b="0" i="0" u="none" strike="noStrike" cap="none">
                <a:solidFill>
                  <a:srgbClr val="E8D3A2"/>
                </a:solidFill>
                <a:latin typeface="Encode Sans Black"/>
                <a:ea typeface="Encode Sans Black"/>
                <a:cs typeface="Encode Sans Black"/>
                <a:sym typeface="Encode Sans Black"/>
              </a:defRPr>
            </a:lvl4pPr>
            <a:lvl5pPr marL="1714586" marR="0" lvl="4" indent="-171458" algn="l" rtl="0">
              <a:spcBef>
                <a:spcPts val="400"/>
              </a:spcBef>
              <a:spcAft>
                <a:spcPts val="0"/>
              </a:spcAft>
              <a:buClr>
                <a:srgbClr val="E8D3A2"/>
              </a:buClr>
              <a:buSzPts val="2667"/>
              <a:buFont typeface="Arial"/>
              <a:buNone/>
              <a:defRPr sz="2000" b="0" i="0" u="none" strike="noStrike" cap="none">
                <a:solidFill>
                  <a:srgbClr val="E8D3A2"/>
                </a:solidFill>
                <a:latin typeface="Encode Sans Black"/>
                <a:ea typeface="Encode Sans Black"/>
                <a:cs typeface="Encode Sans Black"/>
                <a:sym typeface="Encode Sans Black"/>
              </a:defRPr>
            </a:lvl5pPr>
            <a:lvl6pPr marL="2057503" marR="0" lvl="5"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6pPr>
            <a:lvl7pPr marL="2400420" marR="0" lvl="6"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7pPr>
            <a:lvl8pPr marL="2743337" marR="0" lvl="7"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8pPr>
            <a:lvl9pPr marL="3086255" marR="0" lvl="8" indent="-298481" algn="l" rtl="0">
              <a:spcBef>
                <a:spcPts val="400"/>
              </a:spcBef>
              <a:spcAft>
                <a:spcPts val="0"/>
              </a:spcAft>
              <a:buClr>
                <a:schemeClr val="dk1"/>
              </a:buClr>
              <a:buSzPts val="2667"/>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39" name="Google Shape;339;g152a8d319a4_1_671"/>
          <p:cNvPicPr preferRelativeResize="0"/>
          <p:nvPr/>
        </p:nvPicPr>
        <p:blipFill rotWithShape="1">
          <a:blip r:embed="rId2">
            <a:alphaModFix/>
          </a:blip>
          <a:srcRect/>
          <a:stretch/>
        </p:blipFill>
        <p:spPr>
          <a:xfrm>
            <a:off x="555875" y="1363510"/>
            <a:ext cx="1090095" cy="96362"/>
          </a:xfrm>
          <a:prstGeom prst="rect">
            <a:avLst/>
          </a:prstGeom>
          <a:noFill/>
          <a:ln>
            <a:noFill/>
          </a:ln>
        </p:spPr>
      </p:pic>
      <p:pic>
        <p:nvPicPr>
          <p:cNvPr id="340" name="Google Shape;340;g152a8d319a4_1_671"/>
          <p:cNvPicPr preferRelativeResize="0"/>
          <p:nvPr/>
        </p:nvPicPr>
        <p:blipFill rotWithShape="1">
          <a:blip r:embed="rId3">
            <a:alphaModFix/>
          </a:blip>
          <a:srcRect/>
          <a:stretch/>
        </p:blipFill>
        <p:spPr>
          <a:xfrm>
            <a:off x="6105043" y="4675531"/>
            <a:ext cx="2539991" cy="172311"/>
          </a:xfrm>
          <a:prstGeom prst="rect">
            <a:avLst/>
          </a:prstGeom>
          <a:noFill/>
          <a:ln>
            <a:noFill/>
          </a:ln>
        </p:spPr>
      </p:pic>
      <p:sp>
        <p:nvSpPr>
          <p:cNvPr id="341" name="Google Shape;341;g152a8d319a4_1_671"/>
          <p:cNvSpPr txBox="1">
            <a:spLocks noGrp="1"/>
          </p:cNvSpPr>
          <p:nvPr>
            <p:ph type="title"/>
          </p:nvPr>
        </p:nvSpPr>
        <p:spPr>
          <a:xfrm>
            <a:off x="460375" y="369734"/>
            <a:ext cx="8184600" cy="99382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dk1"/>
              </a:buClr>
              <a:buSzPts val="4000"/>
              <a:buFont typeface="Encode Sans Black"/>
              <a:buNone/>
              <a:defRPr sz="3000" b="1" i="0" u="none" strike="noStrike" cap="none">
                <a:solidFill>
                  <a:schemeClr val="dk1"/>
                </a:solidFill>
                <a:latin typeface="Encode Sans Black"/>
                <a:ea typeface="Encode Sans Black"/>
                <a:cs typeface="Encode Sans Black"/>
                <a:sym typeface="Encode Sans Black"/>
              </a:defRPr>
            </a:lvl1pPr>
            <a:lvl2pPr lvl="1" rtl="0">
              <a:spcBef>
                <a:spcPts val="0"/>
              </a:spcBef>
              <a:spcAft>
                <a:spcPts val="0"/>
              </a:spcAft>
              <a:buSzPts val="1400"/>
              <a:buNone/>
              <a:defRPr sz="1350"/>
            </a:lvl2pPr>
            <a:lvl3pPr lvl="2" rtl="0">
              <a:spcBef>
                <a:spcPts val="0"/>
              </a:spcBef>
              <a:spcAft>
                <a:spcPts val="0"/>
              </a:spcAft>
              <a:buSzPts val="1400"/>
              <a:buNone/>
              <a:defRPr sz="1350"/>
            </a:lvl3pPr>
            <a:lvl4pPr lvl="3" rtl="0">
              <a:spcBef>
                <a:spcPts val="0"/>
              </a:spcBef>
              <a:spcAft>
                <a:spcPts val="0"/>
              </a:spcAft>
              <a:buSzPts val="1400"/>
              <a:buNone/>
              <a:defRPr sz="1350"/>
            </a:lvl4pPr>
            <a:lvl5pPr lvl="4" rtl="0">
              <a:spcBef>
                <a:spcPts val="0"/>
              </a:spcBef>
              <a:spcAft>
                <a:spcPts val="0"/>
              </a:spcAft>
              <a:buSzPts val="1400"/>
              <a:buNone/>
              <a:defRPr sz="1350"/>
            </a:lvl5pPr>
            <a:lvl6pPr lvl="5" rtl="0">
              <a:spcBef>
                <a:spcPts val="0"/>
              </a:spcBef>
              <a:spcAft>
                <a:spcPts val="0"/>
              </a:spcAft>
              <a:buSzPts val="1400"/>
              <a:buNone/>
              <a:defRPr sz="1350"/>
            </a:lvl6pPr>
            <a:lvl7pPr lvl="6" rtl="0">
              <a:spcBef>
                <a:spcPts val="0"/>
              </a:spcBef>
              <a:spcAft>
                <a:spcPts val="0"/>
              </a:spcAft>
              <a:buSzPts val="1400"/>
              <a:buNone/>
              <a:defRPr sz="1350"/>
            </a:lvl7pPr>
            <a:lvl8pPr lvl="7" rtl="0">
              <a:spcBef>
                <a:spcPts val="0"/>
              </a:spcBef>
              <a:spcAft>
                <a:spcPts val="0"/>
              </a:spcAft>
              <a:buSzPts val="1400"/>
              <a:buNone/>
              <a:defRPr sz="1350"/>
            </a:lvl8pPr>
            <a:lvl9pPr lvl="8" rtl="0">
              <a:spcBef>
                <a:spcPts val="0"/>
              </a:spcBef>
              <a:spcAft>
                <a:spcPts val="0"/>
              </a:spcAft>
              <a:buSzPts val="1400"/>
              <a:buNone/>
              <a:defRPr sz="1350"/>
            </a:lvl9pPr>
          </a:lstStyle>
          <a:p>
            <a:endParaRPr/>
          </a:p>
        </p:txBody>
      </p:sp>
    </p:spTree>
    <p:extLst>
      <p:ext uri="{BB962C8B-B14F-4D97-AF65-F5344CB8AC3E}">
        <p14:creationId xmlns:p14="http://schemas.microsoft.com/office/powerpoint/2010/main" val="135732294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302545"/>
            <a:ext cx="8196210" cy="2776032"/>
          </a:xfrm>
          <a:prstGeom prst="rect">
            <a:avLst/>
          </a:prstGeom>
        </p:spPr>
        <p:txBody>
          <a:bodyPr/>
          <a:lstStyle>
            <a:lvl1pPr marL="257188" indent="-257188">
              <a:buFont typeface="Lucida Grande"/>
              <a:buChar char="&gt;"/>
              <a:defRPr sz="1800" b="1" i="0" baseline="0">
                <a:solidFill>
                  <a:srgbClr val="4B2E83"/>
                </a:solidFill>
                <a:latin typeface="Open Sans Extrabold"/>
                <a:cs typeface="Open Sans Extrabold"/>
              </a:defRPr>
            </a:lvl1pPr>
            <a:lvl2pPr>
              <a:defRPr sz="1500" b="1" i="0" baseline="0">
                <a:solidFill>
                  <a:srgbClr val="4B2E83"/>
                </a:solidFill>
                <a:latin typeface="Open Sans Extrabold"/>
                <a:cs typeface="Open Sans Extrabold"/>
              </a:defRPr>
            </a:lvl2pPr>
            <a:lvl3pPr marL="857293" indent="-171458">
              <a:buSzPct val="100000"/>
              <a:buFont typeface="Lucida Grande"/>
              <a:buChar char="&gt;"/>
              <a:defRPr sz="1350" b="1" i="0" baseline="0">
                <a:solidFill>
                  <a:srgbClr val="4B2E83"/>
                </a:solidFill>
                <a:latin typeface="Open Sans Extrabold"/>
                <a:cs typeface="Open Sans Extrabold"/>
              </a:defRPr>
            </a:lvl3pPr>
            <a:lvl4pPr>
              <a:defRPr sz="1200" b="1" i="0" baseline="0">
                <a:solidFill>
                  <a:srgbClr val="4B2E83"/>
                </a:solidFill>
                <a:latin typeface="Open Sans Extrabold"/>
                <a:cs typeface="Open Sans Extrabold"/>
              </a:defRPr>
            </a:lvl4pPr>
            <a:lvl5pPr marL="1543127" indent="-171458">
              <a:buFont typeface="Lucida Grande"/>
              <a:buChar char="&gt;"/>
              <a:defRPr sz="1050" b="1" i="0" baseline="0">
                <a:solidFill>
                  <a:srgbClr val="4B2E83"/>
                </a:solidFill>
                <a:latin typeface="Open Sans Extrabold"/>
                <a:cs typeface="Open Sans Extrabold"/>
              </a:defRPr>
            </a:lvl5pPr>
          </a:lstStyle>
          <a:p>
            <a:pPr lvl="0"/>
            <a:r>
              <a:rPr lang="en-US"/>
              <a:t>Bulleted 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9" name="Picture 8" descr="W Logo_Purple_2685_HEX.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282821"/>
            <a:ext cx="1371600" cy="692658"/>
          </a:xfrm>
          <a:prstGeom prst="rect">
            <a:avLst/>
          </a:prstGeom>
        </p:spPr>
      </p:pic>
      <p:pic>
        <p:nvPicPr>
          <p:cNvPr id="11" name="Picture 10"/>
          <p:cNvPicPr>
            <a:picLocks noChangeAspect="1"/>
          </p:cNvPicPr>
          <p:nvPr userDrawn="1"/>
        </p:nvPicPr>
        <p:blipFill>
          <a:blip r:embed="rId3"/>
          <a:stretch>
            <a:fillRect/>
          </a:stretch>
        </p:blipFill>
        <p:spPr>
          <a:xfrm>
            <a:off x="774701" y="1038024"/>
            <a:ext cx="789561" cy="51698"/>
          </a:xfrm>
          <a:prstGeom prst="rect">
            <a:avLst/>
          </a:prstGeom>
        </p:spPr>
      </p:pic>
      <p:sp>
        <p:nvSpPr>
          <p:cNvPr id="2" name="Title 1"/>
          <p:cNvSpPr>
            <a:spLocks noGrp="1"/>
          </p:cNvSpPr>
          <p:nvPr>
            <p:ph type="title" hasCustomPrompt="1"/>
          </p:nvPr>
        </p:nvSpPr>
        <p:spPr>
          <a:xfrm>
            <a:off x="659305" y="278634"/>
            <a:ext cx="8196210"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77400091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8" y="1302545"/>
            <a:ext cx="8184662" cy="3324225"/>
          </a:xfrm>
          <a:prstGeom prst="rect">
            <a:avLst/>
          </a:prstGeom>
        </p:spPr>
        <p:txBody>
          <a:bodyPr>
            <a:normAutofit/>
          </a:bodyPr>
          <a:lstStyle>
            <a:lvl1pPr marL="0" indent="0">
              <a:buNone/>
              <a:defRPr sz="18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2" y="1052171"/>
            <a:ext cx="1371201" cy="52233"/>
          </a:xfrm>
          <a:prstGeom prst="rect">
            <a:avLst/>
          </a:prstGeom>
        </p:spPr>
      </p:pic>
      <p:sp>
        <p:nvSpPr>
          <p:cNvPr id="2" name="Title 1"/>
          <p:cNvSpPr>
            <a:spLocks noGrp="1"/>
          </p:cNvSpPr>
          <p:nvPr>
            <p:ph type="title" hasCustomPrompt="1"/>
          </p:nvPr>
        </p:nvSpPr>
        <p:spPr>
          <a:xfrm>
            <a:off x="671756" y="278633"/>
            <a:ext cx="8184663"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13672275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7FB1F-F6FC-9998-F39F-DD28E2FF809E}"/>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8BA9221-4949-30DE-893A-3A9C50FA5D51}"/>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52EA3D96-FE6A-E367-8E7E-153A3776CA5A}"/>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5" name="Footer Placeholder 4">
            <a:extLst>
              <a:ext uri="{FF2B5EF4-FFF2-40B4-BE49-F238E27FC236}">
                <a16:creationId xmlns:a16="http://schemas.microsoft.com/office/drawing/2014/main" id="{C41331B4-2317-3FA1-6DDC-C9A7A2E52D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F1428-6BFC-795B-E602-11FD0C074DC3}"/>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18980765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09FA-BE33-19C4-36DD-39FB9C2EE1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29BBB0-E5EA-017B-AD7A-01687FA2A5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8907B5-872B-C58D-F3EC-6D7F28150707}"/>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5" name="Footer Placeholder 4">
            <a:extLst>
              <a:ext uri="{FF2B5EF4-FFF2-40B4-BE49-F238E27FC236}">
                <a16:creationId xmlns:a16="http://schemas.microsoft.com/office/drawing/2014/main" id="{E5F6B2EF-7360-1660-BBBB-EE321DEAD9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A9F612-FC98-CA63-0BB0-FBED790FD4CF}"/>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3684340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1" y="4675530"/>
            <a:ext cx="2540000" cy="172311"/>
          </a:xfrm>
          <a:prstGeom prst="rect">
            <a:avLst/>
          </a:prstGeom>
        </p:spPr>
      </p:pic>
      <p:pic>
        <p:nvPicPr>
          <p:cNvPr id="9" name="Picture 8"/>
          <p:cNvPicPr>
            <a:picLocks noChangeAspect="1"/>
          </p:cNvPicPr>
          <p:nvPr userDrawn="1"/>
        </p:nvPicPr>
        <p:blipFill>
          <a:blip r:embed="rId4"/>
          <a:stretch>
            <a:fillRect/>
          </a:stretch>
        </p:blipFill>
        <p:spPr>
          <a:xfrm>
            <a:off x="568081" y="3426449"/>
            <a:ext cx="1600200" cy="139700"/>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a:t>TITLE HERE </a:t>
            </a:r>
            <a:br>
              <a:rPr lang="en-US"/>
            </a:br>
            <a:r>
              <a:rPr lang="en-US"/>
              <a:t>ENCODE NORMAL BLACK, 50 PT.</a:t>
            </a:r>
          </a:p>
        </p:txBody>
      </p:sp>
    </p:spTree>
    <p:extLst>
      <p:ext uri="{BB962C8B-B14F-4D97-AF65-F5344CB8AC3E}">
        <p14:creationId xmlns:p14="http://schemas.microsoft.com/office/powerpoint/2010/main" val="31834640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0584D-2BD4-9A7A-AFB3-E94DF4D9129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4B567EF-6143-E6C9-895C-02C6342D6D6F}"/>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612018-840F-AC6A-6B49-F3D236782914}"/>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5" name="Footer Placeholder 4">
            <a:extLst>
              <a:ext uri="{FF2B5EF4-FFF2-40B4-BE49-F238E27FC236}">
                <a16:creationId xmlns:a16="http://schemas.microsoft.com/office/drawing/2014/main" id="{50ECF42C-0DE9-8634-828C-FF2A1982F7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68188B-1FFC-F4DD-46E9-49DC68CF95B7}"/>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391645841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8D11A-8C09-785E-9C18-0CD8E24674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4FD0D4-0A11-E2F6-95B3-FE146F472598}"/>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AFECA2-3246-1721-6A60-7E86BDCA147E}"/>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D58900-FC46-7BF1-506B-B985A2520A69}"/>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6" name="Footer Placeholder 5">
            <a:extLst>
              <a:ext uri="{FF2B5EF4-FFF2-40B4-BE49-F238E27FC236}">
                <a16:creationId xmlns:a16="http://schemas.microsoft.com/office/drawing/2014/main" id="{BF0F28A1-0272-87F2-EE82-B5CA31BCEB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EAF3FE-751A-BAA0-DC1C-9EE041B1420F}"/>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418149885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07B57-3467-2C22-8F0D-9B82B3A54018}"/>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387211-CC6A-4E47-A200-3AEEEEB1E5D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AE0D3A7-9E41-CD0E-D487-ACE9696B1450}"/>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058AC7-19B6-5F61-C523-9433B171591F}"/>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29575CF-4AB3-78EB-AFF7-9D45687413D6}"/>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051EF96-79B4-A868-51F9-54A050C5AE62}"/>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8" name="Footer Placeholder 7">
            <a:extLst>
              <a:ext uri="{FF2B5EF4-FFF2-40B4-BE49-F238E27FC236}">
                <a16:creationId xmlns:a16="http://schemas.microsoft.com/office/drawing/2014/main" id="{135A67E1-A59C-33EA-6C9D-7B76639D68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743683-BD8E-408C-8F05-EDDD59545008}"/>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376279793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8F8C-5ABD-414D-042E-73AB47DC25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079E45-7913-04C5-5E32-B644F0F255C4}"/>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4" name="Footer Placeholder 3">
            <a:extLst>
              <a:ext uri="{FF2B5EF4-FFF2-40B4-BE49-F238E27FC236}">
                <a16:creationId xmlns:a16="http://schemas.microsoft.com/office/drawing/2014/main" id="{0A1812BE-43F3-AA8C-4FEB-09C9708426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519BA4-0F5F-D4ED-0715-57746DB8BD62}"/>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16916227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21063B-6883-F258-4E15-E07E3EB8AEC8}"/>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3" name="Footer Placeholder 2">
            <a:extLst>
              <a:ext uri="{FF2B5EF4-FFF2-40B4-BE49-F238E27FC236}">
                <a16:creationId xmlns:a16="http://schemas.microsoft.com/office/drawing/2014/main" id="{5C55975A-28C8-6CF3-3278-1923852295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DB74DC-6288-26C3-6D8D-84FFA6C283C4}"/>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283235037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3F388-8511-69C7-586A-38149C5B423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EA6B538A-2BD4-AF95-B74E-E1D9E05A495C}"/>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18FB20-2720-195C-8032-F439FCE88C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7D07A39-7A90-DF83-129C-F870B7A219C8}"/>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6" name="Footer Placeholder 5">
            <a:extLst>
              <a:ext uri="{FF2B5EF4-FFF2-40B4-BE49-F238E27FC236}">
                <a16:creationId xmlns:a16="http://schemas.microsoft.com/office/drawing/2014/main" id="{7EAB668E-D95F-F4C1-B9F9-AFFB5DCC3B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58702-35E5-F98A-08DF-54F92BA3A612}"/>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372661031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8AD8E-BCB8-5EB9-9827-A333DE4A660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71669EF5-976D-189E-80B6-32E495414C3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5A3E4064-6817-C6ED-CFC3-9C8A9E3E899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153B375-F7CC-1637-F2CF-1F34C7195C67}"/>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6" name="Footer Placeholder 5">
            <a:extLst>
              <a:ext uri="{FF2B5EF4-FFF2-40B4-BE49-F238E27FC236}">
                <a16:creationId xmlns:a16="http://schemas.microsoft.com/office/drawing/2014/main" id="{E196980B-FF99-3A7B-7CDF-8735B41A8B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3B89CB-DEF1-75AA-326D-C188B737407E}"/>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300446198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C8547-E84D-2881-BBC2-E493BB9AFD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0A720E-AF22-9F21-2823-A41EAF75E3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36C31-0E04-5D78-B46D-F7EC073D6377}"/>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5" name="Footer Placeholder 4">
            <a:extLst>
              <a:ext uri="{FF2B5EF4-FFF2-40B4-BE49-F238E27FC236}">
                <a16:creationId xmlns:a16="http://schemas.microsoft.com/office/drawing/2014/main" id="{91261E4B-3A61-280A-7FC5-3D43AE8EE5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FB5F4-2FB0-C6BC-EF1A-052DC17684FD}"/>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23477925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2CA627-49B2-5A6D-A995-91393E7F0103}"/>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F1E5D0-4755-BC01-C648-9C1A4F8611E0}"/>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8DFD0-729E-00E3-00AC-2A90C6ABEB7D}"/>
              </a:ext>
            </a:extLst>
          </p:cNvPr>
          <p:cNvSpPr>
            <a:spLocks noGrp="1"/>
          </p:cNvSpPr>
          <p:nvPr>
            <p:ph type="dt" sz="half" idx="10"/>
          </p:nvPr>
        </p:nvSpPr>
        <p:spPr/>
        <p:txBody>
          <a:bodyPr/>
          <a:lstStyle/>
          <a:p>
            <a:fld id="{3D429EDA-C827-420A-ADE5-C52551E395C8}" type="datetimeFigureOut">
              <a:rPr lang="en-US" smtClean="0"/>
              <a:t>4/27/2025</a:t>
            </a:fld>
            <a:endParaRPr lang="en-US"/>
          </a:p>
        </p:txBody>
      </p:sp>
      <p:sp>
        <p:nvSpPr>
          <p:cNvPr id="5" name="Footer Placeholder 4">
            <a:extLst>
              <a:ext uri="{FF2B5EF4-FFF2-40B4-BE49-F238E27FC236}">
                <a16:creationId xmlns:a16="http://schemas.microsoft.com/office/drawing/2014/main" id="{3F41B190-FA03-99F8-70D1-47ED5481FF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042DED-3908-2968-AA1D-BCCB064556EA}"/>
              </a:ext>
            </a:extLst>
          </p:cNvPr>
          <p:cNvSpPr>
            <a:spLocks noGrp="1"/>
          </p:cNvSpPr>
          <p:nvPr>
            <p:ph type="sldNum" sz="quarter" idx="12"/>
          </p:nvPr>
        </p:nvSpPr>
        <p:spPr/>
        <p:txBody>
          <a:bodyPr/>
          <a:lstStyle/>
          <a:p>
            <a:fld id="{4E0C149C-01D3-48BE-A83D-B49B0D897B63}" type="slidenum">
              <a:rPr lang="en-US" smtClean="0"/>
              <a:t>‹#›</a:t>
            </a:fld>
            <a:endParaRPr lang="en-US"/>
          </a:p>
        </p:txBody>
      </p:sp>
    </p:spTree>
    <p:extLst>
      <p:ext uri="{BB962C8B-B14F-4D97-AF65-F5344CB8AC3E}">
        <p14:creationId xmlns:p14="http://schemas.microsoft.com/office/powerpoint/2010/main" val="358528954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2" name="Picture 1"/>
          <p:cNvPicPr>
            <a:picLocks noChangeAspect="1"/>
          </p:cNvPicPr>
          <p:nvPr userDrawn="1"/>
        </p:nvPicPr>
        <p:blipFill>
          <a:blip r:embed="rId3"/>
          <a:stretch>
            <a:fillRect/>
          </a:stretch>
        </p:blipFill>
        <p:spPr>
          <a:xfrm>
            <a:off x="568081" y="4598607"/>
            <a:ext cx="2416273" cy="213486"/>
          </a:xfrm>
          <a:prstGeom prst="rect">
            <a:avLst/>
          </a:prstGeom>
        </p:spPr>
      </p:pic>
      <p:pic>
        <p:nvPicPr>
          <p:cNvPr id="8" name="Picture 7"/>
          <p:cNvPicPr>
            <a:picLocks noChangeAspect="1"/>
          </p:cNvPicPr>
          <p:nvPr userDrawn="1"/>
        </p:nvPicPr>
        <p:blipFill>
          <a:blip r:embed="rId4"/>
          <a:stretch>
            <a:fillRect/>
          </a:stretch>
        </p:blipFill>
        <p:spPr>
          <a:xfrm>
            <a:off x="568081" y="3426449"/>
            <a:ext cx="1600200" cy="139700"/>
          </a:xfrm>
          <a:prstGeom prst="rect">
            <a:avLst/>
          </a:prstGeom>
        </p:spPr>
      </p:pic>
      <p:sp>
        <p:nvSpPr>
          <p:cNvPr id="3" name="Title 2"/>
          <p:cNvSpPr>
            <a:spLocks noGrp="1"/>
          </p:cNvSpPr>
          <p:nvPr>
            <p:ph type="title" hasCustomPrompt="1"/>
          </p:nvPr>
        </p:nvSpPr>
        <p:spPr>
          <a:xfrm>
            <a:off x="460375" y="644993"/>
            <a:ext cx="697230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a:t>TITLE HERE</a:t>
            </a:r>
            <a:br>
              <a:rPr lang="en-US"/>
            </a:br>
            <a:r>
              <a:rPr lang="en-US"/>
              <a:t>ENCODE NORMAL</a:t>
            </a:r>
            <a:br>
              <a:rPr lang="en-US"/>
            </a:br>
            <a:r>
              <a:rPr lang="en-US"/>
              <a:t>BLACK, 50 PT.</a:t>
            </a:r>
          </a:p>
        </p:txBody>
      </p:sp>
      <p:pic>
        <p:nvPicPr>
          <p:cNvPr id="4" name="Picture 3" descr="A picture containing light&#10;&#10;Description automatically generated">
            <a:extLst>
              <a:ext uri="{FF2B5EF4-FFF2-40B4-BE49-F238E27FC236}">
                <a16:creationId xmlns:a16="http://schemas.microsoft.com/office/drawing/2014/main" id="{A1B2EB26-C3E9-E353-EEE4-DE42306745EB}"/>
              </a:ext>
            </a:extLst>
          </p:cNvPr>
          <p:cNvPicPr>
            <a:picLocks noChangeAspect="1"/>
          </p:cNvPicPr>
          <p:nvPr userDrawn="1"/>
        </p:nvPicPr>
        <p:blipFill>
          <a:blip r:embed="rId5"/>
          <a:stretch>
            <a:fillRect/>
          </a:stretch>
        </p:blipFill>
        <p:spPr>
          <a:xfrm>
            <a:off x="6218332" y="4083012"/>
            <a:ext cx="1371600" cy="1291643"/>
          </a:xfrm>
          <a:prstGeom prst="rect">
            <a:avLst/>
          </a:prstGeom>
        </p:spPr>
      </p:pic>
    </p:spTree>
    <p:extLst>
      <p:ext uri="{BB962C8B-B14F-4D97-AF65-F5344CB8AC3E}">
        <p14:creationId xmlns:p14="http://schemas.microsoft.com/office/powerpoint/2010/main" val="3685535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68081" y="3426449"/>
            <a:ext cx="1600200" cy="13970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1" y="4599009"/>
            <a:ext cx="2425226" cy="213273"/>
          </a:xfrm>
          <a:prstGeom prst="rect">
            <a:avLst/>
          </a:prstGeom>
        </p:spPr>
      </p:pic>
      <p:pic>
        <p:nvPicPr>
          <p:cNvPr id="13" name="Picture 12" descr="W Logo_Purple_2685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3" name="Title 2"/>
          <p:cNvSpPr>
            <a:spLocks noGrp="1"/>
          </p:cNvSpPr>
          <p:nvPr>
            <p:ph type="title" hasCustomPrompt="1"/>
          </p:nvPr>
        </p:nvSpPr>
        <p:spPr>
          <a:xfrm>
            <a:off x="460375"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107402826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9" name="Picture 8"/>
          <p:cNvPicPr>
            <a:picLocks noChangeAspect="1"/>
          </p:cNvPicPr>
          <p:nvPr userDrawn="1"/>
        </p:nvPicPr>
        <p:blipFill>
          <a:blip r:embed="rId3"/>
          <a:stretch>
            <a:fillRect/>
          </a:stretch>
        </p:blipFill>
        <p:spPr>
          <a:xfrm>
            <a:off x="568081" y="3426449"/>
            <a:ext cx="1600200" cy="139700"/>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a:t>TITLE HERE </a:t>
            </a:r>
            <a:br>
              <a:rPr lang="en-US"/>
            </a:br>
            <a:r>
              <a:rPr lang="en-US"/>
              <a:t>ENCODE NORMAL BLACK, 50 PT.</a:t>
            </a:r>
          </a:p>
        </p:txBody>
      </p:sp>
      <p:pic>
        <p:nvPicPr>
          <p:cNvPr id="3" name="Picture 2" descr="A picture containing light&#10;&#10;Description automatically generated">
            <a:extLst>
              <a:ext uri="{FF2B5EF4-FFF2-40B4-BE49-F238E27FC236}">
                <a16:creationId xmlns:a16="http://schemas.microsoft.com/office/drawing/2014/main" id="{8D617767-3F2A-5D76-6737-258F9EBA5473}"/>
              </a:ext>
            </a:extLst>
          </p:cNvPr>
          <p:cNvPicPr>
            <a:picLocks noChangeAspect="1"/>
          </p:cNvPicPr>
          <p:nvPr userDrawn="1"/>
        </p:nvPicPr>
        <p:blipFill>
          <a:blip r:embed="rId4"/>
          <a:stretch>
            <a:fillRect/>
          </a:stretch>
        </p:blipFill>
        <p:spPr>
          <a:xfrm>
            <a:off x="6218332" y="4083012"/>
            <a:ext cx="1371600" cy="1291643"/>
          </a:xfrm>
          <a:prstGeom prst="rect">
            <a:avLst/>
          </a:prstGeom>
        </p:spPr>
      </p:pic>
    </p:spTree>
    <p:extLst>
      <p:ext uri="{BB962C8B-B14F-4D97-AF65-F5344CB8AC3E}">
        <p14:creationId xmlns:p14="http://schemas.microsoft.com/office/powerpoint/2010/main" val="20136395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9"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10"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11" name="Picture 10"/>
          <p:cNvPicPr>
            <a:picLocks noChangeAspect="1"/>
          </p:cNvPicPr>
          <p:nvPr userDrawn="1"/>
        </p:nvPicPr>
        <p:blipFill>
          <a:blip r:embed="rId2"/>
          <a:stretch>
            <a:fillRect/>
          </a:stretch>
        </p:blipFill>
        <p:spPr>
          <a:xfrm>
            <a:off x="549031" y="1363508"/>
            <a:ext cx="1103781" cy="96362"/>
          </a:xfrm>
          <a:prstGeom prst="rect">
            <a:avLst/>
          </a:pr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37" y="4675530"/>
            <a:ext cx="2540000" cy="172311"/>
          </a:xfrm>
          <a:prstGeom prst="rect">
            <a:avLst/>
          </a:prstGeom>
        </p:spPr>
      </p:pic>
      <p:sp>
        <p:nvSpPr>
          <p:cNvPr id="2" name="Title 1"/>
          <p:cNvSpPr>
            <a:spLocks noGrp="1"/>
          </p:cNvSpPr>
          <p:nvPr>
            <p:ph type="title" hasCustomPrompt="1"/>
          </p:nvPr>
        </p:nvSpPr>
        <p:spPr>
          <a:xfrm>
            <a:off x="447923" y="371510"/>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61959334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2" name="Picture 11"/>
          <p:cNvPicPr>
            <a:picLocks noChangeAspect="1"/>
          </p:cNvPicPr>
          <p:nvPr userDrawn="1"/>
        </p:nvPicPr>
        <p:blipFill>
          <a:blip r:embed="rId2"/>
          <a:stretch>
            <a:fillRect/>
          </a:stretch>
        </p:blipFill>
        <p:spPr>
          <a:xfrm>
            <a:off x="549031" y="1363508"/>
            <a:ext cx="1103781" cy="96362"/>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47923" y="369733"/>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4" name="Picture 3" descr="A picture containing light&#10;&#10;Description automatically generated">
            <a:extLst>
              <a:ext uri="{FF2B5EF4-FFF2-40B4-BE49-F238E27FC236}">
                <a16:creationId xmlns:a16="http://schemas.microsoft.com/office/drawing/2014/main" id="{7F896CEB-E10C-9A98-78FF-02BC805BFB80}"/>
              </a:ext>
            </a:extLst>
          </p:cNvPr>
          <p:cNvPicPr>
            <a:picLocks noChangeAspect="1"/>
          </p:cNvPicPr>
          <p:nvPr userDrawn="1"/>
        </p:nvPicPr>
        <p:blipFill>
          <a:blip r:embed="rId4"/>
          <a:stretch>
            <a:fillRect/>
          </a:stretch>
        </p:blipFill>
        <p:spPr>
          <a:xfrm>
            <a:off x="6218332" y="4083012"/>
            <a:ext cx="1371600" cy="1291643"/>
          </a:xfrm>
          <a:prstGeom prst="rect">
            <a:avLst/>
          </a:prstGeom>
        </p:spPr>
      </p:pic>
    </p:spTree>
    <p:extLst>
      <p:ext uri="{BB962C8B-B14F-4D97-AF65-F5344CB8AC3E}">
        <p14:creationId xmlns:p14="http://schemas.microsoft.com/office/powerpoint/2010/main" val="313025707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chemeClr val="bg1"/>
        </a:solidFill>
        <a:effectLst/>
      </p:bgPr>
    </p:bg>
    <p:spTree>
      <p:nvGrpSpPr>
        <p:cNvPr id="1" name=""/>
        <p:cNvGrpSpPr/>
        <p:nvPr/>
      </p:nvGrpSpPr>
      <p:grpSpPr>
        <a:xfrm>
          <a:off x="0" y="0"/>
          <a:ext cx="0" cy="0"/>
          <a:chOff x="0" y="0"/>
          <a:chExt cx="0" cy="0"/>
        </a:xfrm>
      </p:grpSpPr>
      <p:sp>
        <p:nvSpPr>
          <p:cNvPr id="6" name="Chart Placeholder 11"/>
          <p:cNvSpPr>
            <a:spLocks noGrp="1"/>
          </p:cNvSpPr>
          <p:nvPr>
            <p:ph type="chart" sz="quarter" idx="12" hasCustomPrompt="1"/>
          </p:nvPr>
        </p:nvSpPr>
        <p:spPr>
          <a:xfrm>
            <a:off x="447923" y="1724977"/>
            <a:ext cx="8184662" cy="2828169"/>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13" name="Picture 12"/>
          <p:cNvPicPr>
            <a:picLocks noChangeAspect="1"/>
          </p:cNvPicPr>
          <p:nvPr userDrawn="1"/>
        </p:nvPicPr>
        <p:blipFill>
          <a:blip r:embed="rId2"/>
          <a:stretch>
            <a:fillRect/>
          </a:stretch>
        </p:blipFill>
        <p:spPr>
          <a:xfrm>
            <a:off x="549031" y="1363508"/>
            <a:ext cx="1103781" cy="96362"/>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37" y="4675530"/>
            <a:ext cx="2540000" cy="172311"/>
          </a:xfrm>
          <a:prstGeom prst="rect">
            <a:avLst/>
          </a:prstGeom>
        </p:spPr>
      </p:pic>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38423564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302544"/>
            <a:ext cx="8184662" cy="3324225"/>
          </a:xfrm>
          <a:prstGeom prst="rect">
            <a:avLst/>
          </a:prstGeom>
        </p:spPr>
        <p:txBody>
          <a:bodyPr>
            <a:normAutofit/>
          </a:bodyPr>
          <a:lstStyle>
            <a:lvl1pPr marL="0" indent="0">
              <a:buNone/>
              <a:defRPr sz="18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8632"/>
            <a:ext cx="8184663"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29639433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Header + Content" preserve="1">
  <p:cSld name="1_Header + Content">
    <p:spTree>
      <p:nvGrpSpPr>
        <p:cNvPr id="1" name="Shape 288"/>
        <p:cNvGrpSpPr/>
        <p:nvPr/>
      </p:nvGrpSpPr>
      <p:grpSpPr>
        <a:xfrm>
          <a:off x="0" y="0"/>
          <a:ext cx="0" cy="0"/>
          <a:chOff x="0" y="0"/>
          <a:chExt cx="0" cy="0"/>
        </a:xfrm>
      </p:grpSpPr>
      <p:sp>
        <p:nvSpPr>
          <p:cNvPr id="290" name="Google Shape;290;p82"/>
          <p:cNvSpPr txBox="1">
            <a:spLocks noGrp="1"/>
          </p:cNvSpPr>
          <p:nvPr>
            <p:ph type="body" idx="1"/>
          </p:nvPr>
        </p:nvSpPr>
        <p:spPr>
          <a:xfrm>
            <a:off x="659305" y="1302544"/>
            <a:ext cx="8076956" cy="3011623"/>
          </a:xfrm>
          <a:prstGeom prst="rect">
            <a:avLst/>
          </a:prstGeom>
          <a:noFill/>
          <a:ln>
            <a:noFill/>
          </a:ln>
        </p:spPr>
        <p:txBody>
          <a:bodyPr spcFirstLastPara="1" wrap="square" lIns="91425" tIns="45700" rIns="91425" bIns="45700" anchor="t" anchorCtr="0">
            <a:noAutofit/>
          </a:bodyPr>
          <a:lstStyle>
            <a:lvl1pPr marL="342900" marR="0" lvl="0" indent="-285750" algn="l" rtl="0">
              <a:lnSpc>
                <a:spcPct val="100000"/>
              </a:lnSpc>
              <a:spcBef>
                <a:spcPts val="360"/>
              </a:spcBef>
              <a:spcAft>
                <a:spcPts val="0"/>
              </a:spcAft>
              <a:buClr>
                <a:srgbClr val="FFFFFF"/>
              </a:buClr>
              <a:buSzPts val="2400"/>
              <a:buFont typeface="Merriweather Sans"/>
              <a:buChar char="&gt;"/>
              <a:defRPr sz="1800" b="1" i="0" u="none" strike="noStrike" cap="none">
                <a:solidFill>
                  <a:srgbClr val="FFFFFF"/>
                </a:solidFill>
                <a:latin typeface="Open Sans"/>
                <a:ea typeface="Open Sans"/>
                <a:cs typeface="Open Sans"/>
                <a:sym typeface="Open Sans"/>
              </a:defRPr>
            </a:lvl1pPr>
            <a:lvl2pPr marL="685800" marR="0" lvl="1" indent="-266700" algn="l" rtl="0">
              <a:lnSpc>
                <a:spcPct val="100000"/>
              </a:lnSpc>
              <a:spcBef>
                <a:spcPts val="300"/>
              </a:spcBef>
              <a:spcAft>
                <a:spcPts val="0"/>
              </a:spcAft>
              <a:buClr>
                <a:srgbClr val="FFFFFF"/>
              </a:buClr>
              <a:buSzPts val="2000"/>
              <a:buFont typeface="Arial"/>
              <a:buChar char="–"/>
              <a:defRPr sz="1500" b="1" i="0" u="none" strike="noStrike" cap="none">
                <a:solidFill>
                  <a:srgbClr val="FFFFFF"/>
                </a:solidFill>
                <a:latin typeface="Open Sans"/>
                <a:ea typeface="Open Sans"/>
                <a:cs typeface="Open Sans"/>
                <a:sym typeface="Open Sans"/>
              </a:defRPr>
            </a:lvl2pPr>
            <a:lvl3pPr marL="1028700" marR="0" lvl="2" indent="-257175" algn="l" rtl="0">
              <a:lnSpc>
                <a:spcPct val="100000"/>
              </a:lnSpc>
              <a:spcBef>
                <a:spcPts val="270"/>
              </a:spcBef>
              <a:spcAft>
                <a:spcPts val="0"/>
              </a:spcAft>
              <a:buClr>
                <a:srgbClr val="FFFFFF"/>
              </a:buClr>
              <a:buSzPts val="1800"/>
              <a:buFont typeface="Merriweather Sans"/>
              <a:buChar char="&gt;"/>
              <a:defRPr sz="1350" b="1" i="0" u="none" strike="noStrike" cap="none">
                <a:solidFill>
                  <a:srgbClr val="FFFFFF"/>
                </a:solidFill>
                <a:latin typeface="Open Sans"/>
                <a:ea typeface="Open Sans"/>
                <a:cs typeface="Open Sans"/>
                <a:sym typeface="Open Sans"/>
              </a:defRPr>
            </a:lvl3pPr>
            <a:lvl4pPr marL="1371600" marR="0" lvl="3" indent="-247650" algn="l" rtl="0">
              <a:lnSpc>
                <a:spcPct val="100000"/>
              </a:lnSpc>
              <a:spcBef>
                <a:spcPts val="240"/>
              </a:spcBef>
              <a:spcAft>
                <a:spcPts val="0"/>
              </a:spcAft>
              <a:buClr>
                <a:srgbClr val="FFFFFF"/>
              </a:buClr>
              <a:buSzPts val="1600"/>
              <a:buFont typeface="Arial"/>
              <a:buChar char="–"/>
              <a:defRPr sz="1200" b="1" i="0" u="none" strike="noStrike" cap="none">
                <a:solidFill>
                  <a:srgbClr val="FFFFFF"/>
                </a:solidFill>
                <a:latin typeface="Open Sans"/>
                <a:ea typeface="Open Sans"/>
                <a:cs typeface="Open Sans"/>
                <a:sym typeface="Open Sans"/>
              </a:defRPr>
            </a:lvl4pPr>
            <a:lvl5pPr marL="1714500" marR="0" lvl="4" indent="-238125" algn="l" rtl="0">
              <a:lnSpc>
                <a:spcPct val="100000"/>
              </a:lnSpc>
              <a:spcBef>
                <a:spcPts val="210"/>
              </a:spcBef>
              <a:spcAft>
                <a:spcPts val="0"/>
              </a:spcAft>
              <a:buClr>
                <a:srgbClr val="FFFFFF"/>
              </a:buClr>
              <a:buSzPts val="1400"/>
              <a:buFont typeface="Merriweather Sans"/>
              <a:buChar char="&gt;"/>
              <a:defRPr sz="1050" b="1" i="0" u="none" strike="noStrike" cap="none">
                <a:solidFill>
                  <a:srgbClr val="FFFFFF"/>
                </a:solidFill>
                <a:latin typeface="Open Sans"/>
                <a:ea typeface="Open Sans"/>
                <a:cs typeface="Open Sans"/>
                <a:sym typeface="Open Sans"/>
              </a:defRPr>
            </a:lvl5pPr>
            <a:lvl6pPr marL="2057400" marR="0" lvl="5"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9pPr>
          </a:lstStyle>
          <a:p>
            <a:endParaRPr/>
          </a:p>
        </p:txBody>
      </p:sp>
      <p:sp>
        <p:nvSpPr>
          <p:cNvPr id="292" name="Google Shape;292;p82"/>
          <p:cNvSpPr txBox="1">
            <a:spLocks noGrp="1"/>
          </p:cNvSpPr>
          <p:nvPr>
            <p:ph type="title"/>
          </p:nvPr>
        </p:nvSpPr>
        <p:spPr>
          <a:xfrm>
            <a:off x="671757" y="278633"/>
            <a:ext cx="8064505" cy="743999"/>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chemeClr val="lt2"/>
              </a:buClr>
              <a:buSzPts val="3000"/>
              <a:buFont typeface="Encode Sans Condensed Thin"/>
              <a:buNone/>
              <a:defRPr sz="2250" b="1" i="0" u="none" strike="noStrike" cap="none">
                <a:solidFill>
                  <a:schemeClr val="lt2"/>
                </a:solidFill>
                <a:latin typeface="Encode Sans Condensed Thin"/>
                <a:ea typeface="Encode Sans Condensed Thin"/>
                <a:cs typeface="Encode Sans Condensed Thin"/>
                <a:sym typeface="Encode Sans Condensed Thin"/>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pic>
        <p:nvPicPr>
          <p:cNvPr id="4" name="Picture 3" descr="UW_W Logo_White.png">
            <a:extLst>
              <a:ext uri="{FF2B5EF4-FFF2-40B4-BE49-F238E27FC236}">
                <a16:creationId xmlns:a16="http://schemas.microsoft.com/office/drawing/2014/main" id="{3F0FBC93-A179-B3CB-2C02-1DEC2748F3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7553" y="4459391"/>
            <a:ext cx="1069861" cy="692658"/>
          </a:xfrm>
          <a:prstGeom prst="rect">
            <a:avLst/>
          </a:prstGeom>
        </p:spPr>
      </p:pic>
      <p:pic>
        <p:nvPicPr>
          <p:cNvPr id="5" name="Picture 4" descr="A picture containing light&#10;&#10;Description automatically generated">
            <a:extLst>
              <a:ext uri="{FF2B5EF4-FFF2-40B4-BE49-F238E27FC236}">
                <a16:creationId xmlns:a16="http://schemas.microsoft.com/office/drawing/2014/main" id="{66D793E0-FA65-7160-C069-A940D1AEFEB4}"/>
              </a:ext>
            </a:extLst>
          </p:cNvPr>
          <p:cNvPicPr>
            <a:picLocks noChangeAspect="1"/>
          </p:cNvPicPr>
          <p:nvPr userDrawn="1"/>
        </p:nvPicPr>
        <p:blipFill>
          <a:blip r:embed="rId3"/>
          <a:stretch>
            <a:fillRect/>
          </a:stretch>
        </p:blipFill>
        <p:spPr>
          <a:xfrm>
            <a:off x="6771080" y="4314167"/>
            <a:ext cx="1069861" cy="1007494"/>
          </a:xfrm>
          <a:prstGeom prst="rect">
            <a:avLst/>
          </a:prstGeom>
        </p:spPr>
      </p:pic>
    </p:spTree>
    <p:extLst>
      <p:ext uri="{BB962C8B-B14F-4D97-AF65-F5344CB8AC3E}">
        <p14:creationId xmlns:p14="http://schemas.microsoft.com/office/powerpoint/2010/main" val="136195730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wo Content" type="twoObj">
  <p:cSld name="Two Content">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63"/>
          <p:cNvSpPr txBox="1">
            <a:spLocks noGrp="1"/>
          </p:cNvSpPr>
          <p:nvPr>
            <p:ph type="title"/>
          </p:nvPr>
        </p:nvSpPr>
        <p:spPr>
          <a:xfrm>
            <a:off x="628650" y="510778"/>
            <a:ext cx="7886700" cy="7572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8E65"/>
              </a:buClr>
              <a:buSzPts val="4400"/>
              <a:buFont typeface="Merriweather"/>
              <a:buNone/>
              <a:defRPr>
                <a:solidFill>
                  <a:srgbClr val="008E65"/>
                </a:solidFill>
                <a:latin typeface="Museo Slab 500" panose="02000000000000000000" pitchFamily="2" charset="77"/>
                <a:ea typeface="Museo Slab 500" panose="02000000000000000000" pitchFamily="2" charset="77"/>
                <a:cs typeface="Museo Slab 500" panose="02000000000000000000" pitchFamily="2" charset="77"/>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3"/>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
        <p:nvSpPr>
          <p:cNvPr id="28" name="Google Shape;28;p63"/>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
        <p:nvSpPr>
          <p:cNvPr id="29" name="Google Shape;29;p6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0" name="Google Shape;30;p6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Tree>
    <p:extLst>
      <p:ext uri="{BB962C8B-B14F-4D97-AF65-F5344CB8AC3E}">
        <p14:creationId xmlns:p14="http://schemas.microsoft.com/office/powerpoint/2010/main" val="286742719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Only">
  <p:cSld name="Title Only">
    <p:bg>
      <p:bgPr>
        <a:blipFill>
          <a:blip r:embed="rId2">
            <a:alphaModFix/>
          </a:blip>
          <a:stretch>
            <a:fillRect/>
          </a:stretch>
        </a:blipFill>
        <a:effectLst/>
      </p:bgPr>
    </p:bg>
    <p:spTree>
      <p:nvGrpSpPr>
        <p:cNvPr id="1" name="Shape 32"/>
        <p:cNvGrpSpPr/>
        <p:nvPr/>
      </p:nvGrpSpPr>
      <p:grpSpPr>
        <a:xfrm>
          <a:off x="0" y="0"/>
          <a:ext cx="0" cy="0"/>
          <a:chOff x="0" y="0"/>
          <a:chExt cx="0" cy="0"/>
        </a:xfrm>
      </p:grpSpPr>
      <p:sp>
        <p:nvSpPr>
          <p:cNvPr id="33" name="Google Shape;33;p6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4" name="Google Shape;34;p6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6" name="Google Shape;36;p64"/>
          <p:cNvSpPr txBox="1">
            <a:spLocks noGrp="1"/>
          </p:cNvSpPr>
          <p:nvPr>
            <p:ph type="title"/>
          </p:nvPr>
        </p:nvSpPr>
        <p:spPr>
          <a:xfrm>
            <a:off x="628650" y="510778"/>
            <a:ext cx="7886700" cy="7572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8E65"/>
              </a:buClr>
              <a:buSzPts val="4400"/>
              <a:buFont typeface="Merriweather"/>
              <a:buNone/>
              <a:defRPr>
                <a:solidFill>
                  <a:srgbClr val="008E65"/>
                </a:solidFill>
                <a:latin typeface="Museo Slab 500" panose="02000000000000000000" pitchFamily="2" charset="77"/>
                <a:ea typeface="Museo Slab 500" panose="02000000000000000000" pitchFamily="2" charset="77"/>
                <a:cs typeface="Museo Slab 500" panose="02000000000000000000" pitchFamily="2" charset="77"/>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64"/>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403434630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omparison" type="twoTxTwoObj">
  <p:cSld name="Comparison">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65"/>
          <p:cNvSpPr txBox="1">
            <a:spLocks noGrp="1"/>
          </p:cNvSpPr>
          <p:nvPr>
            <p:ph type="title"/>
          </p:nvPr>
        </p:nvSpPr>
        <p:spPr>
          <a:xfrm>
            <a:off x="629841" y="574431"/>
            <a:ext cx="7886700" cy="69358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8E65"/>
              </a:buClr>
              <a:buSzPts val="4400"/>
              <a:buFont typeface="Merriweather"/>
              <a:buNone/>
              <a:defRPr>
                <a:solidFill>
                  <a:srgbClr val="008E65"/>
                </a:solidFill>
                <a:latin typeface="Museo Slab 500" panose="02000000000000000000" pitchFamily="2" charset="77"/>
                <a:ea typeface="Museo Slab 500" panose="02000000000000000000" pitchFamily="2" charset="77"/>
                <a:cs typeface="Museo Slab 500" panose="02000000000000000000" pitchFamily="2" charset="77"/>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65"/>
          <p:cNvSpPr txBox="1">
            <a:spLocks noGrp="1"/>
          </p:cNvSpPr>
          <p:nvPr>
            <p:ph type="body" idx="1"/>
          </p:nvPr>
        </p:nvSpPr>
        <p:spPr>
          <a:xfrm>
            <a:off x="629841" y="1878806"/>
            <a:ext cx="3868425" cy="2763450"/>
          </a:xfrm>
          <a:prstGeom prst="rect">
            <a:avLst/>
          </a:prstGeom>
          <a:noFill/>
          <a:ln>
            <a:noFill/>
          </a:ln>
        </p:spPr>
        <p:txBody>
          <a:bodyPr spcFirstLastPara="1" wrap="square" lIns="91425" tIns="45700" rIns="91425" bIns="45700" anchor="t" anchorCtr="0">
            <a:normAutofit/>
          </a:bodyPr>
          <a:lstStyle>
            <a:lvl1pPr marL="342900" lvl="0" indent="-285750" algn="l">
              <a:lnSpc>
                <a:spcPct val="90000"/>
              </a:lnSpc>
              <a:spcBef>
                <a:spcPts val="750"/>
              </a:spcBef>
              <a:spcAft>
                <a:spcPts val="0"/>
              </a:spcAft>
              <a:buClr>
                <a:schemeClr val="dk1"/>
              </a:buClr>
              <a:buSzPts val="2400"/>
              <a:buFont typeface="Open Sans"/>
              <a:buChar char="•"/>
              <a:defRPr sz="1800"/>
            </a:lvl1pPr>
            <a:lvl2pPr marL="685800" lvl="1" indent="-266700" algn="l">
              <a:lnSpc>
                <a:spcPct val="90000"/>
              </a:lnSpc>
              <a:spcBef>
                <a:spcPts val="375"/>
              </a:spcBef>
              <a:spcAft>
                <a:spcPts val="0"/>
              </a:spcAft>
              <a:buClr>
                <a:schemeClr val="dk1"/>
              </a:buClr>
              <a:buSzPts val="2000"/>
              <a:buFont typeface="Open Sans"/>
              <a:buChar char="•"/>
              <a:defRPr sz="1500"/>
            </a:lvl2pPr>
            <a:lvl3pPr marL="1028700" lvl="2" indent="-257175" algn="l">
              <a:lnSpc>
                <a:spcPct val="90000"/>
              </a:lnSpc>
              <a:spcBef>
                <a:spcPts val="375"/>
              </a:spcBef>
              <a:spcAft>
                <a:spcPts val="0"/>
              </a:spcAft>
              <a:buClr>
                <a:schemeClr val="dk1"/>
              </a:buClr>
              <a:buSzPts val="1800"/>
              <a:buFont typeface="Open Sans"/>
              <a:buChar char="•"/>
              <a:defRPr sz="1350"/>
            </a:lvl3pPr>
            <a:lvl4pPr marL="1371600" lvl="3" indent="-247650" algn="l">
              <a:lnSpc>
                <a:spcPct val="90000"/>
              </a:lnSpc>
              <a:spcBef>
                <a:spcPts val="375"/>
              </a:spcBef>
              <a:spcAft>
                <a:spcPts val="0"/>
              </a:spcAft>
              <a:buClr>
                <a:schemeClr val="dk1"/>
              </a:buClr>
              <a:buSzPts val="1600"/>
              <a:buFont typeface="Open Sans"/>
              <a:buChar char="•"/>
              <a:defRPr sz="1200"/>
            </a:lvl4pPr>
            <a:lvl5pPr marL="1714500" lvl="4" indent="-247650" algn="l">
              <a:lnSpc>
                <a:spcPct val="90000"/>
              </a:lnSpc>
              <a:spcBef>
                <a:spcPts val="375"/>
              </a:spcBef>
              <a:spcAft>
                <a:spcPts val="0"/>
              </a:spcAft>
              <a:buClr>
                <a:schemeClr val="dk1"/>
              </a:buClr>
              <a:buSzPts val="1600"/>
              <a:buFont typeface="Open Sans"/>
              <a:buChar char="•"/>
              <a:defRPr sz="1200"/>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
        <p:nvSpPr>
          <p:cNvPr id="41" name="Google Shape;41;p65"/>
          <p:cNvSpPr txBox="1">
            <a:spLocks noGrp="1"/>
          </p:cNvSpPr>
          <p:nvPr>
            <p:ph type="body" idx="2"/>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342900" lvl="0" indent="-285750" algn="l">
              <a:lnSpc>
                <a:spcPct val="90000"/>
              </a:lnSpc>
              <a:spcBef>
                <a:spcPts val="750"/>
              </a:spcBef>
              <a:spcAft>
                <a:spcPts val="0"/>
              </a:spcAft>
              <a:buClr>
                <a:schemeClr val="dk1"/>
              </a:buClr>
              <a:buSzPts val="2400"/>
              <a:buFont typeface="Open Sans"/>
              <a:buChar char="•"/>
              <a:defRPr sz="1800"/>
            </a:lvl1pPr>
            <a:lvl2pPr marL="685800" lvl="1" indent="-266700" algn="l">
              <a:lnSpc>
                <a:spcPct val="90000"/>
              </a:lnSpc>
              <a:spcBef>
                <a:spcPts val="375"/>
              </a:spcBef>
              <a:spcAft>
                <a:spcPts val="0"/>
              </a:spcAft>
              <a:buClr>
                <a:schemeClr val="dk1"/>
              </a:buClr>
              <a:buSzPts val="2000"/>
              <a:buFont typeface="Open Sans"/>
              <a:buChar char="•"/>
              <a:defRPr sz="1500"/>
            </a:lvl2pPr>
            <a:lvl3pPr marL="1028700" lvl="2" indent="-257175" algn="l">
              <a:lnSpc>
                <a:spcPct val="90000"/>
              </a:lnSpc>
              <a:spcBef>
                <a:spcPts val="375"/>
              </a:spcBef>
              <a:spcAft>
                <a:spcPts val="0"/>
              </a:spcAft>
              <a:buClr>
                <a:schemeClr val="dk1"/>
              </a:buClr>
              <a:buSzPts val="1800"/>
              <a:buFont typeface="Open Sans"/>
              <a:buChar char="•"/>
              <a:defRPr sz="1350"/>
            </a:lvl3pPr>
            <a:lvl4pPr marL="1371600" lvl="3" indent="-247650" algn="l">
              <a:lnSpc>
                <a:spcPct val="90000"/>
              </a:lnSpc>
              <a:spcBef>
                <a:spcPts val="375"/>
              </a:spcBef>
              <a:spcAft>
                <a:spcPts val="0"/>
              </a:spcAft>
              <a:buClr>
                <a:schemeClr val="dk1"/>
              </a:buClr>
              <a:buSzPts val="1600"/>
              <a:buFont typeface="Open Sans"/>
              <a:buChar char="•"/>
              <a:defRPr sz="1200"/>
            </a:lvl4pPr>
            <a:lvl5pPr marL="1714500" lvl="4" indent="-247650" algn="l">
              <a:lnSpc>
                <a:spcPct val="90000"/>
              </a:lnSpc>
              <a:spcBef>
                <a:spcPts val="375"/>
              </a:spcBef>
              <a:spcAft>
                <a:spcPts val="0"/>
              </a:spcAft>
              <a:buClr>
                <a:schemeClr val="dk1"/>
              </a:buClr>
              <a:buSzPts val="1600"/>
              <a:buFont typeface="Open Sans"/>
              <a:buChar char="•"/>
              <a:defRPr sz="1200"/>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
        <p:nvSpPr>
          <p:cNvPr id="42" name="Google Shape;42;p6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3" name="Google Shape;43;p6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Tree>
    <p:extLst>
      <p:ext uri="{BB962C8B-B14F-4D97-AF65-F5344CB8AC3E}">
        <p14:creationId xmlns:p14="http://schemas.microsoft.com/office/powerpoint/2010/main" val="100350182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Only" type="titleOnly">
  <p:cSld name="1_Title Only">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22"/>
          <p:cNvSpPr txBox="1">
            <a:spLocks noGrp="1"/>
          </p:cNvSpPr>
          <p:nvPr>
            <p:ph type="title"/>
          </p:nvPr>
        </p:nvSpPr>
        <p:spPr>
          <a:xfrm>
            <a:off x="2336006" y="273844"/>
            <a:ext cx="6179344"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2"/>
          <p:cNvSpPr txBox="1">
            <a:spLocks noGrp="1"/>
          </p:cNvSpPr>
          <p:nvPr>
            <p:ph type="dt" idx="10"/>
          </p:nvPr>
        </p:nvSpPr>
        <p:spPr>
          <a:xfrm>
            <a:off x="2336006" y="459581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264064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68081" y="3426449"/>
            <a:ext cx="1600200" cy="139700"/>
          </a:xfrm>
          <a:prstGeom prst="rect">
            <a:avLst/>
          </a:prstGeom>
        </p:spPr>
      </p:pic>
      <p:pic>
        <p:nvPicPr>
          <p:cNvPr id="6" name="Picture 5"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8085" y="4675530"/>
            <a:ext cx="2539991" cy="172311"/>
          </a:xfrm>
          <a:prstGeom prst="rect">
            <a:avLst/>
          </a:prstGeom>
        </p:spPr>
      </p:pic>
      <p:sp>
        <p:nvSpPr>
          <p:cNvPr id="2" name="Title 1"/>
          <p:cNvSpPr>
            <a:spLocks noGrp="1"/>
          </p:cNvSpPr>
          <p:nvPr>
            <p:ph type="title" hasCustomPrompt="1"/>
          </p:nvPr>
        </p:nvSpPr>
        <p:spPr>
          <a:xfrm>
            <a:off x="460376"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339719106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87"/>
          <p:cNvSpPr txBox="1">
            <a:spLocks noGrp="1"/>
          </p:cNvSpPr>
          <p:nvPr>
            <p:ph type="title"/>
          </p:nvPr>
        </p:nvSpPr>
        <p:spPr>
          <a:xfrm>
            <a:off x="628650" y="538757"/>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8E65"/>
              </a:buClr>
              <a:buSzPts val="4400"/>
              <a:buFont typeface="Merriweather"/>
              <a:buNone/>
              <a:defRPr>
                <a:solidFill>
                  <a:srgbClr val="008E6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7"/>
          <p:cNvSpPr txBox="1">
            <a:spLocks noGrp="1"/>
          </p:cNvSpPr>
          <p:nvPr>
            <p:ph type="body" idx="1"/>
          </p:nvPr>
        </p:nvSpPr>
        <p:spPr>
          <a:xfrm>
            <a:off x="628650" y="1600200"/>
            <a:ext cx="7886700" cy="3032522"/>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
        <p:nvSpPr>
          <p:cNvPr id="26" name="Google Shape;26;p8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7" name="Google Shape;27;p8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Tree>
    <p:extLst>
      <p:ext uri="{BB962C8B-B14F-4D97-AF65-F5344CB8AC3E}">
        <p14:creationId xmlns:p14="http://schemas.microsoft.com/office/powerpoint/2010/main" val="217387707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2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Merriweather"/>
              <a:buNone/>
              <a:defRPr sz="2700">
                <a:latin typeface="Merriweather"/>
                <a:ea typeface="Merriweather"/>
                <a:cs typeface="Merriweather"/>
                <a:sym typeface="Merriweathe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1"/>
          <p:cNvSpPr txBox="1">
            <a:spLocks noGrp="1"/>
          </p:cNvSpPr>
          <p:nvPr>
            <p:ph type="body" idx="1"/>
          </p:nvPr>
        </p:nvSpPr>
        <p:spPr>
          <a:xfrm>
            <a:off x="628650" y="1369219"/>
            <a:ext cx="7886700" cy="3191896"/>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Font typeface="Open Sans"/>
              <a:buChar char="•"/>
              <a:defRPr>
                <a:latin typeface="Open Sans"/>
                <a:ea typeface="Open Sans"/>
                <a:cs typeface="Open Sans"/>
                <a:sym typeface="Open Sans"/>
              </a:defRPr>
            </a:lvl1pPr>
            <a:lvl2pPr marL="685800" lvl="1"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2pPr>
            <a:lvl3pPr marL="1028700" lvl="2"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3pPr>
            <a:lvl4pPr marL="1371600" lvl="3"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4pPr>
            <a:lvl5pPr marL="1714500" lvl="4"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26271058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Only">
  <p:cSld name="Title Only">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dk1"/>
              </a:buClr>
              <a:buSzPts val="1400"/>
              <a:buFont typeface="Quattrocento Sans"/>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58" name="Google Shape;58;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1400"/>
              <a:buFont typeface="Quattrocento Sans"/>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60" name="Google Shape;60;p24"/>
          <p:cNvSpPr txBox="1">
            <a:spLocks noGrp="1"/>
          </p:cNvSpPr>
          <p:nvPr>
            <p:ph type="title"/>
          </p:nvPr>
        </p:nvSpPr>
        <p:spPr>
          <a:xfrm>
            <a:off x="628650" y="510778"/>
            <a:ext cx="7886700" cy="7572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Font typeface="Merriweather"/>
              <a:buNone/>
              <a:defRPr>
                <a:latin typeface="Merriweather"/>
                <a:ea typeface="Merriweather"/>
                <a:cs typeface="Merriweather"/>
                <a:sym typeface="Merriweathe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4"/>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24882398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6"/>
        <p:cNvGrpSpPr/>
        <p:nvPr/>
      </p:nvGrpSpPr>
      <p:grpSpPr>
        <a:xfrm>
          <a:off x="0" y="0"/>
          <a:ext cx="0" cy="0"/>
          <a:chOff x="0" y="0"/>
          <a:chExt cx="0" cy="0"/>
        </a:xfrm>
      </p:grpSpPr>
      <p:sp>
        <p:nvSpPr>
          <p:cNvPr id="67" name="Google Shape;67;p27"/>
          <p:cNvSpPr/>
          <p:nvPr/>
        </p:nvSpPr>
        <p:spPr>
          <a:xfrm>
            <a:off x="0" y="0"/>
            <a:ext cx="9144000" cy="2673248"/>
          </a:xfrm>
          <a:prstGeom prst="rect">
            <a:avLst/>
          </a:prstGeom>
          <a:solidFill>
            <a:srgbClr val="FBC639"/>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sp>
        <p:nvSpPr>
          <p:cNvPr id="68" name="Google Shape;68;p27"/>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Quattrocento Sans"/>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27"/>
          <p:cNvSpPr txBox="1">
            <a:spLocks noGrp="1"/>
          </p:cNvSpPr>
          <p:nvPr>
            <p:ph type="subTitle" idx="1"/>
          </p:nvPr>
        </p:nvSpPr>
        <p:spPr>
          <a:xfrm>
            <a:off x="1143000" y="2701528"/>
            <a:ext cx="6858000" cy="124182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pic>
        <p:nvPicPr>
          <p:cNvPr id="70" name="Google Shape;70;p27"/>
          <p:cNvPicPr preferRelativeResize="0"/>
          <p:nvPr/>
        </p:nvPicPr>
        <p:blipFill rotWithShape="1">
          <a:blip r:embed="rId2">
            <a:alphaModFix/>
          </a:blip>
          <a:srcRect/>
          <a:stretch/>
        </p:blipFill>
        <p:spPr>
          <a:xfrm>
            <a:off x="497568" y="4641099"/>
            <a:ext cx="2052865" cy="343463"/>
          </a:xfrm>
          <a:prstGeom prst="rect">
            <a:avLst/>
          </a:prstGeom>
          <a:noFill/>
          <a:ln>
            <a:noFill/>
          </a:ln>
        </p:spPr>
      </p:pic>
    </p:spTree>
    <p:extLst>
      <p:ext uri="{BB962C8B-B14F-4D97-AF65-F5344CB8AC3E}">
        <p14:creationId xmlns:p14="http://schemas.microsoft.com/office/powerpoint/2010/main" val="399536280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Mission Vision Values">
  <p:cSld name="Mission Vision Values">
    <p:spTree>
      <p:nvGrpSpPr>
        <p:cNvPr id="1" name="Shape 71"/>
        <p:cNvGrpSpPr/>
        <p:nvPr/>
      </p:nvGrpSpPr>
      <p:grpSpPr>
        <a:xfrm>
          <a:off x="0" y="0"/>
          <a:ext cx="0" cy="0"/>
          <a:chOff x="0" y="0"/>
          <a:chExt cx="0" cy="0"/>
        </a:xfrm>
      </p:grpSpPr>
      <p:pic>
        <p:nvPicPr>
          <p:cNvPr id="72" name="Google Shape;72;p28"/>
          <p:cNvPicPr preferRelativeResize="0"/>
          <p:nvPr/>
        </p:nvPicPr>
        <p:blipFill rotWithShape="1">
          <a:blip r:embed="rId2">
            <a:alphaModFix/>
          </a:blip>
          <a:srcRect l="26488" r="27542"/>
          <a:stretch/>
        </p:blipFill>
        <p:spPr>
          <a:xfrm>
            <a:off x="0" y="0"/>
            <a:ext cx="3546566" cy="5143500"/>
          </a:xfrm>
          <a:prstGeom prst="rect">
            <a:avLst/>
          </a:prstGeom>
          <a:noFill/>
          <a:ln>
            <a:noFill/>
          </a:ln>
        </p:spPr>
      </p:pic>
      <p:sp>
        <p:nvSpPr>
          <p:cNvPr id="73" name="Google Shape;73;p28"/>
          <p:cNvSpPr/>
          <p:nvPr/>
        </p:nvSpPr>
        <p:spPr>
          <a:xfrm>
            <a:off x="-2041" y="0"/>
            <a:ext cx="3547927" cy="5143500"/>
          </a:xfrm>
          <a:prstGeom prst="rect">
            <a:avLst/>
          </a:prstGeom>
          <a:solidFill>
            <a:srgbClr val="FBC639">
              <a:alpha val="84705"/>
            </a:srgb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pic>
        <p:nvPicPr>
          <p:cNvPr id="74" name="Google Shape;74;p28"/>
          <p:cNvPicPr preferRelativeResize="0"/>
          <p:nvPr/>
        </p:nvPicPr>
        <p:blipFill rotWithShape="1">
          <a:blip r:embed="rId3">
            <a:alphaModFix/>
          </a:blip>
          <a:srcRect/>
          <a:stretch/>
        </p:blipFill>
        <p:spPr>
          <a:xfrm>
            <a:off x="4263111" y="4274389"/>
            <a:ext cx="4118429" cy="689051"/>
          </a:xfrm>
          <a:prstGeom prst="rect">
            <a:avLst/>
          </a:prstGeom>
          <a:noFill/>
          <a:ln>
            <a:noFill/>
          </a:ln>
        </p:spPr>
      </p:pic>
      <p:sp>
        <p:nvSpPr>
          <p:cNvPr id="75" name="Google Shape;75;p28"/>
          <p:cNvSpPr txBox="1"/>
          <p:nvPr/>
        </p:nvSpPr>
        <p:spPr>
          <a:xfrm>
            <a:off x="358254" y="378725"/>
            <a:ext cx="2906973" cy="438551"/>
          </a:xfrm>
          <a:prstGeom prst="rect">
            <a:avLst/>
          </a:prstGeom>
          <a:noFill/>
          <a:ln>
            <a:noFill/>
          </a:ln>
        </p:spPr>
        <p:txBody>
          <a:bodyPr spcFirstLastPara="1" wrap="square" lIns="68569" tIns="34275" rIns="68569" bIns="34275" anchor="t" anchorCtr="0">
            <a:spAutoFit/>
          </a:bodyPr>
          <a:lstStyle/>
          <a:p>
            <a:pPr marL="0" marR="0" lvl="0" indent="0" algn="r" rtl="0">
              <a:spcBef>
                <a:spcPts val="0"/>
              </a:spcBef>
              <a:spcAft>
                <a:spcPts val="0"/>
              </a:spcAft>
              <a:buNone/>
            </a:pPr>
            <a:r>
              <a:rPr lang="en-US" sz="2400" b="1">
                <a:solidFill>
                  <a:schemeClr val="dk1"/>
                </a:solidFill>
                <a:latin typeface="Quattrocento Sans"/>
                <a:ea typeface="Quattrocento Sans"/>
                <a:cs typeface="Quattrocento Sans"/>
                <a:sym typeface="Quattrocento Sans"/>
              </a:rPr>
              <a:t>Vision</a:t>
            </a:r>
            <a:endParaRPr sz="1350"/>
          </a:p>
        </p:txBody>
      </p:sp>
      <p:sp>
        <p:nvSpPr>
          <p:cNvPr id="76" name="Google Shape;76;p28"/>
          <p:cNvSpPr txBox="1"/>
          <p:nvPr/>
        </p:nvSpPr>
        <p:spPr>
          <a:xfrm>
            <a:off x="3725839" y="378725"/>
            <a:ext cx="5158854" cy="484718"/>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350" b="0" i="1">
                <a:solidFill>
                  <a:srgbClr val="40403D"/>
                </a:solidFill>
                <a:latin typeface="Quattrocento Sans"/>
                <a:ea typeface="Quattrocento Sans"/>
                <a:cs typeface="Quattrocento Sans"/>
                <a:sym typeface="Quattrocento Sans"/>
              </a:rPr>
              <a:t>All students prepared for post-secondary pathways, careers, and civic engagement.</a:t>
            </a:r>
            <a:endParaRPr sz="1350"/>
          </a:p>
        </p:txBody>
      </p:sp>
      <p:sp>
        <p:nvSpPr>
          <p:cNvPr id="77" name="Google Shape;77;p28"/>
          <p:cNvSpPr txBox="1"/>
          <p:nvPr/>
        </p:nvSpPr>
        <p:spPr>
          <a:xfrm>
            <a:off x="358254" y="1128046"/>
            <a:ext cx="2906973" cy="438551"/>
          </a:xfrm>
          <a:prstGeom prst="rect">
            <a:avLst/>
          </a:prstGeom>
          <a:noFill/>
          <a:ln>
            <a:noFill/>
          </a:ln>
        </p:spPr>
        <p:txBody>
          <a:bodyPr spcFirstLastPara="1" wrap="square" lIns="68569" tIns="34275" rIns="68569" bIns="34275" anchor="t" anchorCtr="0">
            <a:spAutoFit/>
          </a:bodyPr>
          <a:lstStyle/>
          <a:p>
            <a:pPr marL="0" marR="0" lvl="0" indent="0" algn="r" rtl="0">
              <a:spcBef>
                <a:spcPts val="0"/>
              </a:spcBef>
              <a:spcAft>
                <a:spcPts val="0"/>
              </a:spcAft>
              <a:buNone/>
            </a:pPr>
            <a:r>
              <a:rPr lang="en-US" sz="2400" b="1">
                <a:solidFill>
                  <a:srgbClr val="40403D"/>
                </a:solidFill>
                <a:latin typeface="Quattrocento Sans"/>
                <a:ea typeface="Quattrocento Sans"/>
                <a:cs typeface="Quattrocento Sans"/>
                <a:sym typeface="Quattrocento Sans"/>
              </a:rPr>
              <a:t>Mission</a:t>
            </a:r>
            <a:endParaRPr sz="1350"/>
          </a:p>
        </p:txBody>
      </p:sp>
      <p:sp>
        <p:nvSpPr>
          <p:cNvPr id="78" name="Google Shape;78;p28"/>
          <p:cNvSpPr txBox="1"/>
          <p:nvPr/>
        </p:nvSpPr>
        <p:spPr>
          <a:xfrm>
            <a:off x="3725839" y="1128046"/>
            <a:ext cx="5158854" cy="1107965"/>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350" b="0" i="0">
                <a:solidFill>
                  <a:srgbClr val="40403D"/>
                </a:solidFill>
                <a:latin typeface="Quattrocento Sans"/>
                <a:ea typeface="Quattrocento Sans"/>
                <a:cs typeface="Quattrocento Sans"/>
                <a:sym typeface="Quattrocento Sans"/>
              </a:rPr>
              <a:t>Transform K–12 education to a system that is centered on closing opportunity gaps and is characterized by high expectations for all students and educators. We achieve this by developing equity-based policies and supports that empower educators, families, and communities.</a:t>
            </a:r>
            <a:endParaRPr sz="1350"/>
          </a:p>
        </p:txBody>
      </p:sp>
      <p:sp>
        <p:nvSpPr>
          <p:cNvPr id="79" name="Google Shape;79;p28"/>
          <p:cNvSpPr txBox="1"/>
          <p:nvPr/>
        </p:nvSpPr>
        <p:spPr>
          <a:xfrm>
            <a:off x="358254" y="2500614"/>
            <a:ext cx="2906973" cy="438551"/>
          </a:xfrm>
          <a:prstGeom prst="rect">
            <a:avLst/>
          </a:prstGeom>
          <a:noFill/>
          <a:ln>
            <a:noFill/>
          </a:ln>
        </p:spPr>
        <p:txBody>
          <a:bodyPr spcFirstLastPara="1" wrap="square" lIns="68569" tIns="34275" rIns="68569" bIns="34275" anchor="t" anchorCtr="0">
            <a:spAutoFit/>
          </a:bodyPr>
          <a:lstStyle/>
          <a:p>
            <a:pPr marL="0" marR="0" lvl="0" indent="0" algn="r" rtl="0">
              <a:spcBef>
                <a:spcPts val="0"/>
              </a:spcBef>
              <a:spcAft>
                <a:spcPts val="0"/>
              </a:spcAft>
              <a:buNone/>
            </a:pPr>
            <a:r>
              <a:rPr lang="en-US" sz="2400" b="1">
                <a:solidFill>
                  <a:srgbClr val="40403D"/>
                </a:solidFill>
                <a:latin typeface="Quattrocento Sans"/>
                <a:ea typeface="Quattrocento Sans"/>
                <a:cs typeface="Quattrocento Sans"/>
                <a:sym typeface="Quattrocento Sans"/>
              </a:rPr>
              <a:t>Values</a:t>
            </a:r>
            <a:endParaRPr sz="1350"/>
          </a:p>
        </p:txBody>
      </p:sp>
      <p:sp>
        <p:nvSpPr>
          <p:cNvPr id="80" name="Google Shape;80;p28"/>
          <p:cNvSpPr txBox="1"/>
          <p:nvPr/>
        </p:nvSpPr>
        <p:spPr>
          <a:xfrm>
            <a:off x="3725839" y="2500614"/>
            <a:ext cx="5158854" cy="900216"/>
          </a:xfrm>
          <a:prstGeom prst="rect">
            <a:avLst/>
          </a:prstGeom>
          <a:noFill/>
          <a:ln>
            <a:noFill/>
          </a:ln>
        </p:spPr>
        <p:txBody>
          <a:bodyPr spcFirstLastPara="1" wrap="square" lIns="68569" tIns="34275" rIns="68569" bIns="34275" anchor="t" anchorCtr="0">
            <a:spAutoFit/>
          </a:bodyPr>
          <a:lstStyle/>
          <a:p>
            <a:pPr marL="214313" marR="0" lvl="0" indent="-214313" algn="l" rtl="0">
              <a:spcBef>
                <a:spcPts val="0"/>
              </a:spcBef>
              <a:spcAft>
                <a:spcPts val="0"/>
              </a:spcAft>
              <a:buClr>
                <a:srgbClr val="40403D"/>
              </a:buClr>
              <a:buSzPts val="1800"/>
              <a:buFont typeface="Arial"/>
              <a:buChar char="•"/>
            </a:pPr>
            <a:r>
              <a:rPr lang="en-US" sz="1350" b="0" i="0">
                <a:solidFill>
                  <a:srgbClr val="40403D"/>
                </a:solidFill>
                <a:latin typeface="Quattrocento Sans"/>
                <a:ea typeface="Quattrocento Sans"/>
                <a:cs typeface="Quattrocento Sans"/>
                <a:sym typeface="Quattrocento Sans"/>
              </a:rPr>
              <a:t>Ensuring Equity</a:t>
            </a:r>
            <a:endParaRPr sz="1350"/>
          </a:p>
          <a:p>
            <a:pPr marL="214313" marR="0" lvl="0" indent="-214313" algn="l" rtl="0">
              <a:spcBef>
                <a:spcPts val="0"/>
              </a:spcBef>
              <a:spcAft>
                <a:spcPts val="0"/>
              </a:spcAft>
              <a:buClr>
                <a:srgbClr val="40403D"/>
              </a:buClr>
              <a:buSzPts val="1800"/>
              <a:buFont typeface="Arial"/>
              <a:buChar char="•"/>
            </a:pPr>
            <a:r>
              <a:rPr lang="en-US" sz="1350" b="0" i="0">
                <a:solidFill>
                  <a:srgbClr val="40403D"/>
                </a:solidFill>
                <a:latin typeface="Quattrocento Sans"/>
                <a:ea typeface="Quattrocento Sans"/>
                <a:cs typeface="Quattrocento Sans"/>
                <a:sym typeface="Quattrocento Sans"/>
              </a:rPr>
              <a:t>Collaboration and Service</a:t>
            </a:r>
            <a:endParaRPr sz="1350"/>
          </a:p>
          <a:p>
            <a:pPr marL="214313" marR="0" lvl="0" indent="-214313" algn="l" rtl="0">
              <a:spcBef>
                <a:spcPts val="0"/>
              </a:spcBef>
              <a:spcAft>
                <a:spcPts val="0"/>
              </a:spcAft>
              <a:buClr>
                <a:srgbClr val="40403D"/>
              </a:buClr>
              <a:buSzPts val="1800"/>
              <a:buFont typeface="Arial"/>
              <a:buChar char="•"/>
            </a:pPr>
            <a:r>
              <a:rPr lang="en-US" sz="1350" b="0" i="0">
                <a:solidFill>
                  <a:srgbClr val="40403D"/>
                </a:solidFill>
                <a:latin typeface="Quattrocento Sans"/>
                <a:ea typeface="Quattrocento Sans"/>
                <a:cs typeface="Quattrocento Sans"/>
                <a:sym typeface="Quattrocento Sans"/>
              </a:rPr>
              <a:t>Achieving Excellence through Continuous Improvement</a:t>
            </a:r>
            <a:endParaRPr sz="1350"/>
          </a:p>
          <a:p>
            <a:pPr marL="214313" marR="0" lvl="0" indent="-214313" algn="l" rtl="0">
              <a:spcBef>
                <a:spcPts val="0"/>
              </a:spcBef>
              <a:spcAft>
                <a:spcPts val="0"/>
              </a:spcAft>
              <a:buClr>
                <a:srgbClr val="40403D"/>
              </a:buClr>
              <a:buSzPts val="1800"/>
              <a:buFont typeface="Arial"/>
              <a:buChar char="•"/>
            </a:pPr>
            <a:r>
              <a:rPr lang="en-US" sz="1350" b="0" i="0">
                <a:solidFill>
                  <a:srgbClr val="40403D"/>
                </a:solidFill>
                <a:latin typeface="Quattrocento Sans"/>
                <a:ea typeface="Quattrocento Sans"/>
                <a:cs typeface="Quattrocento Sans"/>
                <a:sym typeface="Quattrocento Sans"/>
              </a:rPr>
              <a:t>Focus on the Whole Child</a:t>
            </a:r>
            <a:endParaRPr sz="1350"/>
          </a:p>
        </p:txBody>
      </p:sp>
      <p:sp>
        <p:nvSpPr>
          <p:cNvPr id="81" name="Google Shape;81;p28"/>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390704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Equity Statement">
  <p:cSld name="Equity Statement">
    <p:spTree>
      <p:nvGrpSpPr>
        <p:cNvPr id="1" name="Shape 82"/>
        <p:cNvGrpSpPr/>
        <p:nvPr/>
      </p:nvGrpSpPr>
      <p:grpSpPr>
        <a:xfrm>
          <a:off x="0" y="0"/>
          <a:ext cx="0" cy="0"/>
          <a:chOff x="0" y="0"/>
          <a:chExt cx="0" cy="0"/>
        </a:xfrm>
      </p:grpSpPr>
      <p:pic>
        <p:nvPicPr>
          <p:cNvPr id="83" name="Google Shape;83;p29"/>
          <p:cNvPicPr preferRelativeResize="0"/>
          <p:nvPr/>
        </p:nvPicPr>
        <p:blipFill rotWithShape="1">
          <a:blip r:embed="rId2">
            <a:alphaModFix/>
          </a:blip>
          <a:srcRect l="26488" r="27542"/>
          <a:stretch/>
        </p:blipFill>
        <p:spPr>
          <a:xfrm>
            <a:off x="0" y="0"/>
            <a:ext cx="3546566" cy="5143500"/>
          </a:xfrm>
          <a:prstGeom prst="rect">
            <a:avLst/>
          </a:prstGeom>
          <a:noFill/>
          <a:ln>
            <a:noFill/>
          </a:ln>
        </p:spPr>
      </p:pic>
      <p:sp>
        <p:nvSpPr>
          <p:cNvPr id="84" name="Google Shape;84;p29"/>
          <p:cNvSpPr/>
          <p:nvPr/>
        </p:nvSpPr>
        <p:spPr>
          <a:xfrm>
            <a:off x="-2041" y="0"/>
            <a:ext cx="3547927" cy="5143500"/>
          </a:xfrm>
          <a:prstGeom prst="rect">
            <a:avLst/>
          </a:prstGeom>
          <a:solidFill>
            <a:srgbClr val="FBC639">
              <a:alpha val="84705"/>
            </a:srgb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pic>
        <p:nvPicPr>
          <p:cNvPr id="85" name="Google Shape;85;p29"/>
          <p:cNvPicPr preferRelativeResize="0"/>
          <p:nvPr/>
        </p:nvPicPr>
        <p:blipFill rotWithShape="1">
          <a:blip r:embed="rId3">
            <a:alphaModFix/>
          </a:blip>
          <a:srcRect/>
          <a:stretch/>
        </p:blipFill>
        <p:spPr>
          <a:xfrm>
            <a:off x="4263111" y="4274389"/>
            <a:ext cx="4118429" cy="689051"/>
          </a:xfrm>
          <a:prstGeom prst="rect">
            <a:avLst/>
          </a:prstGeom>
          <a:noFill/>
          <a:ln>
            <a:noFill/>
          </a:ln>
        </p:spPr>
      </p:pic>
      <p:sp>
        <p:nvSpPr>
          <p:cNvPr id="86" name="Google Shape;86;p29"/>
          <p:cNvSpPr txBox="1"/>
          <p:nvPr/>
        </p:nvSpPr>
        <p:spPr>
          <a:xfrm>
            <a:off x="358254" y="378725"/>
            <a:ext cx="2906973" cy="438551"/>
          </a:xfrm>
          <a:prstGeom prst="rect">
            <a:avLst/>
          </a:prstGeom>
          <a:noFill/>
          <a:ln>
            <a:noFill/>
          </a:ln>
        </p:spPr>
        <p:txBody>
          <a:bodyPr spcFirstLastPara="1" wrap="square" lIns="68569" tIns="34275" rIns="68569" bIns="34275" anchor="t" anchorCtr="0">
            <a:spAutoFit/>
          </a:bodyPr>
          <a:lstStyle/>
          <a:p>
            <a:pPr marL="0" marR="0" lvl="0" indent="0" algn="r" rtl="0">
              <a:spcBef>
                <a:spcPts val="0"/>
              </a:spcBef>
              <a:spcAft>
                <a:spcPts val="0"/>
              </a:spcAft>
              <a:buNone/>
            </a:pPr>
            <a:r>
              <a:rPr lang="en-US" sz="2400" b="1">
                <a:solidFill>
                  <a:srgbClr val="40403D"/>
                </a:solidFill>
                <a:latin typeface="Quattrocento Sans"/>
                <a:ea typeface="Quattrocento Sans"/>
                <a:cs typeface="Quattrocento Sans"/>
                <a:sym typeface="Quattrocento Sans"/>
              </a:rPr>
              <a:t>Equity Statement</a:t>
            </a:r>
            <a:endParaRPr sz="1350"/>
          </a:p>
        </p:txBody>
      </p:sp>
      <p:sp>
        <p:nvSpPr>
          <p:cNvPr id="87" name="Google Shape;87;p29"/>
          <p:cNvSpPr txBox="1"/>
          <p:nvPr/>
        </p:nvSpPr>
        <p:spPr>
          <a:xfrm>
            <a:off x="3725839" y="378726"/>
            <a:ext cx="5158854" cy="3585567"/>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350" b="0" i="0">
                <a:solidFill>
                  <a:srgbClr val="40403D"/>
                </a:solidFill>
                <a:latin typeface="Quattrocento Sans"/>
                <a:ea typeface="Quattrocento Sans"/>
                <a:cs typeface="Quattrocento Sans"/>
                <a:sym typeface="Quattrocento Sans"/>
              </a:rPr>
              <a:t>Each student, family, and community possesses strengths and cultural knowledge that benefits their peers, educators, and schools.</a:t>
            </a:r>
            <a:endParaRPr sz="1350"/>
          </a:p>
          <a:p>
            <a:pPr marL="0" marR="0" lvl="0" indent="0" algn="l" rtl="0">
              <a:spcBef>
                <a:spcPts val="450"/>
              </a:spcBef>
              <a:spcAft>
                <a:spcPts val="0"/>
              </a:spcAft>
              <a:buNone/>
            </a:pPr>
            <a:r>
              <a:rPr lang="en-US" sz="1350" b="0" i="0">
                <a:solidFill>
                  <a:srgbClr val="40403D"/>
                </a:solidFill>
                <a:latin typeface="Quattrocento Sans"/>
                <a:ea typeface="Quattrocento Sans"/>
                <a:cs typeface="Quattrocento Sans"/>
                <a:sym typeface="Quattrocento Sans"/>
              </a:rPr>
              <a:t>Ensuring educational equity:</a:t>
            </a:r>
            <a:endParaRPr sz="1350"/>
          </a:p>
          <a:p>
            <a:pPr marL="214313" marR="0" lvl="0" indent="-214313" algn="l" rtl="0">
              <a:spcBef>
                <a:spcPts val="450"/>
              </a:spcBef>
              <a:spcAft>
                <a:spcPts val="0"/>
              </a:spcAft>
              <a:buClr>
                <a:srgbClr val="40403D"/>
              </a:buClr>
              <a:buSzPts val="1800"/>
              <a:buFont typeface="Arial"/>
              <a:buChar char="•"/>
            </a:pPr>
            <a:r>
              <a:rPr lang="en-US" sz="1350" b="0" i="0">
                <a:solidFill>
                  <a:srgbClr val="40403D"/>
                </a:solidFill>
                <a:latin typeface="Quattrocento Sans"/>
                <a:ea typeface="Quattrocento Sans"/>
                <a:cs typeface="Quattrocento Sans"/>
                <a:sym typeface="Quattrocento Sans"/>
              </a:rPr>
              <a:t>Goes beyond equality; it requires education leaders to examine the ways current policies and practices result in disparate outcomes for our students of color, students living in poverty, students receiving special education and English Learner services, students who identify as LGBTQ+, and highly mobile student populations.</a:t>
            </a:r>
            <a:endParaRPr sz="1350"/>
          </a:p>
          <a:p>
            <a:pPr marL="214313" marR="0" lvl="0" indent="-214313" algn="l" rtl="0">
              <a:spcBef>
                <a:spcPts val="450"/>
              </a:spcBef>
              <a:spcAft>
                <a:spcPts val="0"/>
              </a:spcAft>
              <a:buClr>
                <a:srgbClr val="40403D"/>
              </a:buClr>
              <a:buSzPts val="1800"/>
              <a:buFont typeface="Arial"/>
              <a:buChar char="•"/>
            </a:pPr>
            <a:r>
              <a:rPr lang="en-US" sz="1350" b="0" i="0">
                <a:solidFill>
                  <a:srgbClr val="40403D"/>
                </a:solidFill>
                <a:latin typeface="Quattrocento Sans"/>
                <a:ea typeface="Quattrocento Sans"/>
                <a:cs typeface="Quattrocento Sans"/>
                <a:sym typeface="Quattrocento Sans"/>
              </a:rPr>
              <a:t>Requires education leaders to develop an understanding of historical contexts; engage students, families, and community representatives as partners in decision-making; and actively dismantle systemic barriers, replacing them with policies and practices that ensure all students have access to the instruction and support they need to succeed in our schools.</a:t>
            </a:r>
            <a:endParaRPr sz="1350"/>
          </a:p>
        </p:txBody>
      </p:sp>
      <p:sp>
        <p:nvSpPr>
          <p:cNvPr id="88" name="Google Shape;88;p29"/>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9764025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Section Slide 1">
  <p:cSld name="Section Slide 1">
    <p:spTree>
      <p:nvGrpSpPr>
        <p:cNvPr id="1" name="Shape 89"/>
        <p:cNvGrpSpPr/>
        <p:nvPr/>
      </p:nvGrpSpPr>
      <p:grpSpPr>
        <a:xfrm>
          <a:off x="0" y="0"/>
          <a:ext cx="0" cy="0"/>
          <a:chOff x="0" y="0"/>
          <a:chExt cx="0" cy="0"/>
        </a:xfrm>
      </p:grpSpPr>
      <p:sp>
        <p:nvSpPr>
          <p:cNvPr id="90" name="Google Shape;90;p30"/>
          <p:cNvSpPr txBox="1">
            <a:spLocks noGrp="1"/>
          </p:cNvSpPr>
          <p:nvPr>
            <p:ph type="title"/>
          </p:nvPr>
        </p:nvSpPr>
        <p:spPr>
          <a:xfrm>
            <a:off x="602273" y="3346756"/>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Quattrocento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30"/>
          <p:cNvSpPr>
            <a:spLocks noGrp="1"/>
          </p:cNvSpPr>
          <p:nvPr>
            <p:ph type="pic" idx="2"/>
          </p:nvPr>
        </p:nvSpPr>
        <p:spPr>
          <a:xfrm>
            <a:off x="0" y="0"/>
            <a:ext cx="9144000" cy="2940844"/>
          </a:xfrm>
          <a:prstGeom prst="rect">
            <a:avLst/>
          </a:prstGeom>
          <a:noFill/>
          <a:ln>
            <a:noFill/>
          </a:ln>
        </p:spPr>
      </p:sp>
      <p:pic>
        <p:nvPicPr>
          <p:cNvPr id="92" name="Google Shape;92;p30"/>
          <p:cNvPicPr preferRelativeResize="0"/>
          <p:nvPr/>
        </p:nvPicPr>
        <p:blipFill rotWithShape="1">
          <a:blip r:embed="rId2">
            <a:alphaModFix/>
          </a:blip>
          <a:srcRect l="-118" t="6339" r="118" b="44733"/>
          <a:stretch/>
        </p:blipFill>
        <p:spPr>
          <a:xfrm>
            <a:off x="0" y="-21772"/>
            <a:ext cx="9144000" cy="2982686"/>
          </a:xfrm>
          <a:prstGeom prst="rect">
            <a:avLst/>
          </a:prstGeom>
          <a:noFill/>
          <a:ln>
            <a:noFill/>
          </a:ln>
        </p:spPr>
      </p:pic>
      <p:sp>
        <p:nvSpPr>
          <p:cNvPr id="93" name="Google Shape;93;p30"/>
          <p:cNvSpPr/>
          <p:nvPr/>
        </p:nvSpPr>
        <p:spPr>
          <a:xfrm>
            <a:off x="0" y="-21771"/>
            <a:ext cx="9144000" cy="3004457"/>
          </a:xfrm>
          <a:prstGeom prst="rect">
            <a:avLst/>
          </a:prstGeom>
          <a:solidFill>
            <a:srgbClr val="FBC639">
              <a:alpha val="84705"/>
            </a:srgb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sp>
        <p:nvSpPr>
          <p:cNvPr id="94" name="Google Shape;94;p30"/>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95264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Section Slide 2">
  <p:cSld name="Section Slide 2">
    <p:spTree>
      <p:nvGrpSpPr>
        <p:cNvPr id="1" name="Shape 95"/>
        <p:cNvGrpSpPr/>
        <p:nvPr/>
      </p:nvGrpSpPr>
      <p:grpSpPr>
        <a:xfrm>
          <a:off x="0" y="0"/>
          <a:ext cx="0" cy="0"/>
          <a:chOff x="0" y="0"/>
          <a:chExt cx="0" cy="0"/>
        </a:xfrm>
      </p:grpSpPr>
      <p:sp>
        <p:nvSpPr>
          <p:cNvPr id="96" name="Google Shape;96;p31"/>
          <p:cNvSpPr txBox="1">
            <a:spLocks noGrp="1"/>
          </p:cNvSpPr>
          <p:nvPr>
            <p:ph type="title"/>
          </p:nvPr>
        </p:nvSpPr>
        <p:spPr>
          <a:xfrm>
            <a:off x="602273" y="3346756"/>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Quattrocento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31"/>
          <p:cNvSpPr>
            <a:spLocks noGrp="1"/>
          </p:cNvSpPr>
          <p:nvPr>
            <p:ph type="pic" idx="2"/>
          </p:nvPr>
        </p:nvSpPr>
        <p:spPr>
          <a:xfrm>
            <a:off x="0" y="0"/>
            <a:ext cx="9144000" cy="2940844"/>
          </a:xfrm>
          <a:prstGeom prst="rect">
            <a:avLst/>
          </a:prstGeom>
          <a:noFill/>
          <a:ln>
            <a:noFill/>
          </a:ln>
        </p:spPr>
      </p:sp>
      <p:pic>
        <p:nvPicPr>
          <p:cNvPr id="98" name="Google Shape;98;p31"/>
          <p:cNvPicPr preferRelativeResize="0"/>
          <p:nvPr/>
        </p:nvPicPr>
        <p:blipFill rotWithShape="1">
          <a:blip r:embed="rId2">
            <a:alphaModFix/>
          </a:blip>
          <a:srcRect t="13553" b="37517"/>
          <a:stretch/>
        </p:blipFill>
        <p:spPr>
          <a:xfrm>
            <a:off x="-26377" y="-41842"/>
            <a:ext cx="9170377" cy="2982686"/>
          </a:xfrm>
          <a:prstGeom prst="rect">
            <a:avLst/>
          </a:prstGeom>
          <a:noFill/>
          <a:ln>
            <a:noFill/>
          </a:ln>
        </p:spPr>
      </p:pic>
      <p:sp>
        <p:nvSpPr>
          <p:cNvPr id="99" name="Google Shape;99;p31"/>
          <p:cNvSpPr/>
          <p:nvPr/>
        </p:nvSpPr>
        <p:spPr>
          <a:xfrm>
            <a:off x="-26377" y="-41843"/>
            <a:ext cx="9196754" cy="2982686"/>
          </a:xfrm>
          <a:prstGeom prst="rect">
            <a:avLst/>
          </a:prstGeom>
          <a:solidFill>
            <a:srgbClr val="FBC639">
              <a:alpha val="84705"/>
            </a:srgb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sp>
        <p:nvSpPr>
          <p:cNvPr id="100" name="Google Shape;100;p31"/>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7719973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Section Slide 3">
  <p:cSld name="Section Slide 3">
    <p:spTree>
      <p:nvGrpSpPr>
        <p:cNvPr id="1" name="Shape 101"/>
        <p:cNvGrpSpPr/>
        <p:nvPr/>
      </p:nvGrpSpPr>
      <p:grpSpPr>
        <a:xfrm>
          <a:off x="0" y="0"/>
          <a:ext cx="0" cy="0"/>
          <a:chOff x="0" y="0"/>
          <a:chExt cx="0" cy="0"/>
        </a:xfrm>
      </p:grpSpPr>
      <p:sp>
        <p:nvSpPr>
          <p:cNvPr id="102" name="Google Shape;102;p32"/>
          <p:cNvSpPr txBox="1">
            <a:spLocks noGrp="1"/>
          </p:cNvSpPr>
          <p:nvPr>
            <p:ph type="title"/>
          </p:nvPr>
        </p:nvSpPr>
        <p:spPr>
          <a:xfrm>
            <a:off x="602273" y="3346756"/>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Quattrocento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32"/>
          <p:cNvSpPr>
            <a:spLocks noGrp="1"/>
          </p:cNvSpPr>
          <p:nvPr>
            <p:ph type="pic" idx="2"/>
          </p:nvPr>
        </p:nvSpPr>
        <p:spPr>
          <a:xfrm>
            <a:off x="0" y="0"/>
            <a:ext cx="9144000" cy="2940844"/>
          </a:xfrm>
          <a:prstGeom prst="rect">
            <a:avLst/>
          </a:prstGeom>
          <a:noFill/>
          <a:ln>
            <a:noFill/>
          </a:ln>
        </p:spPr>
      </p:sp>
      <p:pic>
        <p:nvPicPr>
          <p:cNvPr id="104" name="Google Shape;104;p32"/>
          <p:cNvPicPr preferRelativeResize="0"/>
          <p:nvPr/>
        </p:nvPicPr>
        <p:blipFill rotWithShape="1">
          <a:blip r:embed="rId2">
            <a:alphaModFix/>
          </a:blip>
          <a:srcRect t="49727" b="13874"/>
          <a:stretch/>
        </p:blipFill>
        <p:spPr>
          <a:xfrm>
            <a:off x="0" y="1"/>
            <a:ext cx="9144000" cy="2961764"/>
          </a:xfrm>
          <a:prstGeom prst="rect">
            <a:avLst/>
          </a:prstGeom>
          <a:noFill/>
          <a:ln>
            <a:noFill/>
          </a:ln>
        </p:spPr>
      </p:pic>
      <p:sp>
        <p:nvSpPr>
          <p:cNvPr id="105" name="Google Shape;105;p32"/>
          <p:cNvSpPr/>
          <p:nvPr/>
        </p:nvSpPr>
        <p:spPr>
          <a:xfrm>
            <a:off x="0" y="-20921"/>
            <a:ext cx="9144000" cy="2982686"/>
          </a:xfrm>
          <a:prstGeom prst="rect">
            <a:avLst/>
          </a:prstGeom>
          <a:solidFill>
            <a:srgbClr val="FBC639">
              <a:alpha val="84705"/>
            </a:srgb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sp>
        <p:nvSpPr>
          <p:cNvPr id="106" name="Google Shape;106;p32"/>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1562711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Section Slide 4">
  <p:cSld name="Section Slide 4">
    <p:spTree>
      <p:nvGrpSpPr>
        <p:cNvPr id="1" name="Shape 107"/>
        <p:cNvGrpSpPr/>
        <p:nvPr/>
      </p:nvGrpSpPr>
      <p:grpSpPr>
        <a:xfrm>
          <a:off x="0" y="0"/>
          <a:ext cx="0" cy="0"/>
          <a:chOff x="0" y="0"/>
          <a:chExt cx="0" cy="0"/>
        </a:xfrm>
      </p:grpSpPr>
      <p:sp>
        <p:nvSpPr>
          <p:cNvPr id="108" name="Google Shape;108;p33"/>
          <p:cNvSpPr txBox="1">
            <a:spLocks noGrp="1"/>
          </p:cNvSpPr>
          <p:nvPr>
            <p:ph type="title"/>
          </p:nvPr>
        </p:nvSpPr>
        <p:spPr>
          <a:xfrm>
            <a:off x="602273" y="3346756"/>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Quattrocento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33"/>
          <p:cNvSpPr>
            <a:spLocks noGrp="1"/>
          </p:cNvSpPr>
          <p:nvPr>
            <p:ph type="pic" idx="2"/>
          </p:nvPr>
        </p:nvSpPr>
        <p:spPr>
          <a:xfrm>
            <a:off x="0" y="0"/>
            <a:ext cx="9144000" cy="2940844"/>
          </a:xfrm>
          <a:prstGeom prst="rect">
            <a:avLst/>
          </a:prstGeom>
          <a:noFill/>
          <a:ln>
            <a:noFill/>
          </a:ln>
        </p:spPr>
      </p:sp>
      <p:pic>
        <p:nvPicPr>
          <p:cNvPr id="110" name="Google Shape;110;p33"/>
          <p:cNvPicPr preferRelativeResize="0"/>
          <p:nvPr/>
        </p:nvPicPr>
        <p:blipFill rotWithShape="1">
          <a:blip r:embed="rId2">
            <a:alphaModFix/>
          </a:blip>
          <a:srcRect l="-1" t="28183" r="-283" b="23685"/>
          <a:stretch/>
        </p:blipFill>
        <p:spPr>
          <a:xfrm>
            <a:off x="-1" y="14141"/>
            <a:ext cx="9169924" cy="2934092"/>
          </a:xfrm>
          <a:prstGeom prst="rect">
            <a:avLst/>
          </a:prstGeom>
          <a:noFill/>
          <a:ln>
            <a:noFill/>
          </a:ln>
        </p:spPr>
      </p:pic>
      <p:sp>
        <p:nvSpPr>
          <p:cNvPr id="111" name="Google Shape;111;p33"/>
          <p:cNvSpPr/>
          <p:nvPr/>
        </p:nvSpPr>
        <p:spPr>
          <a:xfrm>
            <a:off x="-2" y="0"/>
            <a:ext cx="9169925" cy="2959406"/>
          </a:xfrm>
          <a:prstGeom prst="rect">
            <a:avLst/>
          </a:prstGeom>
          <a:solidFill>
            <a:srgbClr val="FBC639">
              <a:alpha val="84705"/>
            </a:srgbClr>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sp>
        <p:nvSpPr>
          <p:cNvPr id="112" name="Google Shape;112;p33"/>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34591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555381" y="1364403"/>
            <a:ext cx="1103781" cy="96361"/>
          </a:xfrm>
          <a:prstGeom prst="rect">
            <a:avLst/>
          </a:prstGeom>
        </p:spPr>
      </p:pic>
      <p:pic>
        <p:nvPicPr>
          <p:cNvPr id="12" name="Picture 11"/>
          <p:cNvPicPr>
            <a:picLocks noChangeAspect="1"/>
          </p:cNvPicPr>
          <p:nvPr userDrawn="1"/>
        </p:nvPicPr>
        <p:blipFill>
          <a:blip r:embed="rId3"/>
          <a:stretch>
            <a:fillRect/>
          </a:stretch>
        </p:blipFill>
        <p:spPr>
          <a:xfrm>
            <a:off x="549031" y="1363508"/>
            <a:ext cx="1103781" cy="96362"/>
          </a:xfrm>
          <a:prstGeom prst="rect">
            <a:avLst/>
          </a:prstGeom>
        </p:spPr>
      </p:pic>
      <p:sp>
        <p:nvSpPr>
          <p:cNvPr id="24"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25"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26" name="Picture 2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05041" y="4675530"/>
            <a:ext cx="2539991" cy="172311"/>
          </a:xfrm>
          <a:prstGeom prst="rect">
            <a:avLst/>
          </a:prstGeom>
        </p:spPr>
      </p:pic>
      <p:sp>
        <p:nvSpPr>
          <p:cNvPr id="2" name="Title 1"/>
          <p:cNvSpPr>
            <a:spLocks noGrp="1"/>
          </p:cNvSpPr>
          <p:nvPr>
            <p:ph type="title" hasCustomPrompt="1"/>
          </p:nvPr>
        </p:nvSpPr>
        <p:spPr>
          <a:xfrm>
            <a:off x="447922" y="369285"/>
            <a:ext cx="8197109"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07287265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Section Slide Alt">
  <p:cSld name="Section Slide Alt">
    <p:spTree>
      <p:nvGrpSpPr>
        <p:cNvPr id="1" name="Shape 113"/>
        <p:cNvGrpSpPr/>
        <p:nvPr/>
      </p:nvGrpSpPr>
      <p:grpSpPr>
        <a:xfrm>
          <a:off x="0" y="0"/>
          <a:ext cx="0" cy="0"/>
          <a:chOff x="0" y="0"/>
          <a:chExt cx="0" cy="0"/>
        </a:xfrm>
      </p:grpSpPr>
      <p:sp>
        <p:nvSpPr>
          <p:cNvPr id="114" name="Google Shape;114;p34"/>
          <p:cNvSpPr/>
          <p:nvPr/>
        </p:nvSpPr>
        <p:spPr>
          <a:xfrm>
            <a:off x="-141515" y="-152400"/>
            <a:ext cx="4724400" cy="5448300"/>
          </a:xfrm>
          <a:prstGeom prst="rect">
            <a:avLst/>
          </a:prstGeom>
          <a:solidFill>
            <a:srgbClr val="40403D"/>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sp>
        <p:nvSpPr>
          <p:cNvPr id="115" name="Google Shape;115;p34"/>
          <p:cNvSpPr txBox="1"/>
          <p:nvPr/>
        </p:nvSpPr>
        <p:spPr>
          <a:xfrm>
            <a:off x="478972" y="2155372"/>
            <a:ext cx="3657600" cy="484718"/>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2700" b="1">
                <a:solidFill>
                  <a:srgbClr val="F7F5EB"/>
                </a:solidFill>
                <a:latin typeface="Quattrocento Sans"/>
                <a:ea typeface="Quattrocento Sans"/>
                <a:cs typeface="Quattrocento Sans"/>
                <a:sym typeface="Quattrocento Sans"/>
              </a:rPr>
              <a:t>Section Title</a:t>
            </a:r>
            <a:endParaRPr sz="1350"/>
          </a:p>
        </p:txBody>
      </p:sp>
      <p:pic>
        <p:nvPicPr>
          <p:cNvPr id="116" name="Google Shape;116;p34"/>
          <p:cNvPicPr preferRelativeResize="0"/>
          <p:nvPr/>
        </p:nvPicPr>
        <p:blipFill rotWithShape="1">
          <a:blip r:embed="rId2">
            <a:alphaModFix/>
          </a:blip>
          <a:srcRect/>
          <a:stretch/>
        </p:blipFill>
        <p:spPr>
          <a:xfrm>
            <a:off x="478972" y="4258841"/>
            <a:ext cx="3648528" cy="610433"/>
          </a:xfrm>
          <a:prstGeom prst="rect">
            <a:avLst/>
          </a:prstGeom>
          <a:noFill/>
          <a:ln>
            <a:noFill/>
          </a:ln>
        </p:spPr>
      </p:pic>
      <p:sp>
        <p:nvSpPr>
          <p:cNvPr id="117" name="Google Shape;117;p34"/>
          <p:cNvSpPr txBox="1"/>
          <p:nvPr/>
        </p:nvSpPr>
        <p:spPr>
          <a:xfrm>
            <a:off x="4928507" y="523620"/>
            <a:ext cx="3886200" cy="3263504"/>
          </a:xfrm>
          <a:prstGeom prst="rect">
            <a:avLst/>
          </a:prstGeom>
          <a:noFill/>
          <a:ln>
            <a:noFill/>
          </a:ln>
        </p:spPr>
        <p:txBody>
          <a:bodyPr spcFirstLastPara="1" wrap="square" lIns="68569" tIns="34275" rIns="68569" bIns="34275" anchor="t" anchorCtr="0">
            <a:noAutofit/>
          </a:bodyPr>
          <a:lstStyle/>
          <a:p>
            <a:pPr marL="171450" marR="0" lvl="0" indent="-171450" algn="l" rtl="0">
              <a:lnSpc>
                <a:spcPct val="90000"/>
              </a:lnSpc>
              <a:spcBef>
                <a:spcPts val="0"/>
              </a:spcBef>
              <a:spcAft>
                <a:spcPts val="0"/>
              </a:spcAft>
              <a:buClr>
                <a:srgbClr val="40403D"/>
              </a:buClr>
              <a:buSzPts val="2800"/>
              <a:buFont typeface="Arial"/>
              <a:buChar char="•"/>
            </a:pPr>
            <a:r>
              <a:rPr lang="en-US" sz="2100">
                <a:solidFill>
                  <a:srgbClr val="40403D"/>
                </a:solidFill>
                <a:latin typeface="Quattrocento Sans"/>
                <a:ea typeface="Quattrocento Sans"/>
                <a:cs typeface="Quattrocento Sans"/>
                <a:sym typeface="Quattrocento Sans"/>
              </a:rPr>
              <a:t>Edit Master text styles</a:t>
            </a:r>
            <a:endParaRPr sz="1350"/>
          </a:p>
          <a:p>
            <a:pPr marL="514350" marR="0" lvl="1" indent="-171450" algn="l" rtl="0">
              <a:lnSpc>
                <a:spcPct val="90000"/>
              </a:lnSpc>
              <a:spcBef>
                <a:spcPts val="375"/>
              </a:spcBef>
              <a:spcAft>
                <a:spcPts val="0"/>
              </a:spcAft>
              <a:buClr>
                <a:srgbClr val="40403D"/>
              </a:buClr>
              <a:buSzPts val="2400"/>
              <a:buFont typeface="Arial"/>
              <a:buChar char="•"/>
            </a:pPr>
            <a:r>
              <a:rPr lang="en-US" sz="1800" b="0" i="0" u="none" strike="noStrike" cap="none">
                <a:solidFill>
                  <a:srgbClr val="40403D"/>
                </a:solidFill>
                <a:latin typeface="Quattrocento Sans"/>
                <a:ea typeface="Quattrocento Sans"/>
                <a:cs typeface="Quattrocento Sans"/>
                <a:sym typeface="Quattrocento Sans"/>
              </a:rPr>
              <a:t>Second level</a:t>
            </a:r>
            <a:endParaRPr sz="1350"/>
          </a:p>
          <a:p>
            <a:pPr marL="857250" marR="0" lvl="2" indent="-171450" algn="l" rtl="0">
              <a:lnSpc>
                <a:spcPct val="90000"/>
              </a:lnSpc>
              <a:spcBef>
                <a:spcPts val="375"/>
              </a:spcBef>
              <a:spcAft>
                <a:spcPts val="0"/>
              </a:spcAft>
              <a:buClr>
                <a:srgbClr val="40403D"/>
              </a:buClr>
              <a:buSzPts val="2000"/>
              <a:buFont typeface="Arial"/>
              <a:buChar char="•"/>
            </a:pPr>
            <a:r>
              <a:rPr lang="en-US" sz="1500" b="0" i="0" u="none" strike="noStrike" cap="none">
                <a:solidFill>
                  <a:srgbClr val="40403D"/>
                </a:solidFill>
                <a:latin typeface="Quattrocento Sans"/>
                <a:ea typeface="Quattrocento Sans"/>
                <a:cs typeface="Quattrocento Sans"/>
                <a:sym typeface="Quattrocento Sans"/>
              </a:rPr>
              <a:t>Third level</a:t>
            </a:r>
            <a:endParaRPr sz="1350"/>
          </a:p>
          <a:p>
            <a:pPr marL="1200150" marR="0" lvl="3" indent="-171450" algn="l" rtl="0">
              <a:lnSpc>
                <a:spcPct val="90000"/>
              </a:lnSpc>
              <a:spcBef>
                <a:spcPts val="375"/>
              </a:spcBef>
              <a:spcAft>
                <a:spcPts val="0"/>
              </a:spcAft>
              <a:buClr>
                <a:srgbClr val="40403D"/>
              </a:buClr>
              <a:buSzPts val="1800"/>
              <a:buFont typeface="Arial"/>
              <a:buChar char="•"/>
            </a:pPr>
            <a:r>
              <a:rPr lang="en-US" sz="1350" b="0" i="0" u="none" strike="noStrike" cap="none">
                <a:solidFill>
                  <a:srgbClr val="40403D"/>
                </a:solidFill>
                <a:latin typeface="Quattrocento Sans"/>
                <a:ea typeface="Quattrocento Sans"/>
                <a:cs typeface="Quattrocento Sans"/>
                <a:sym typeface="Quattrocento Sans"/>
              </a:rPr>
              <a:t>Fourth level</a:t>
            </a:r>
            <a:endParaRPr sz="1350"/>
          </a:p>
          <a:p>
            <a:pPr marL="1543050" marR="0" lvl="4" indent="-171450" algn="l" rtl="0">
              <a:lnSpc>
                <a:spcPct val="90000"/>
              </a:lnSpc>
              <a:spcBef>
                <a:spcPts val="375"/>
              </a:spcBef>
              <a:spcAft>
                <a:spcPts val="0"/>
              </a:spcAft>
              <a:buClr>
                <a:srgbClr val="40403D"/>
              </a:buClr>
              <a:buSzPts val="1800"/>
              <a:buFont typeface="Arial"/>
              <a:buChar char="•"/>
            </a:pPr>
            <a:r>
              <a:rPr lang="en-US" sz="1350" b="0" i="0" u="none" strike="noStrike" cap="none">
                <a:solidFill>
                  <a:srgbClr val="40403D"/>
                </a:solidFill>
                <a:latin typeface="Quattrocento Sans"/>
                <a:ea typeface="Quattrocento Sans"/>
                <a:cs typeface="Quattrocento Sans"/>
                <a:sym typeface="Quattrocento Sans"/>
              </a:rPr>
              <a:t>Fifth level</a:t>
            </a:r>
            <a:endParaRPr sz="1350"/>
          </a:p>
        </p:txBody>
      </p:sp>
      <p:sp>
        <p:nvSpPr>
          <p:cNvPr id="118" name="Google Shape;118;p34"/>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8363469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9"/>
        <p:cNvGrpSpPr/>
        <p:nvPr/>
      </p:nvGrpSpPr>
      <p:grpSpPr>
        <a:xfrm>
          <a:off x="0" y="0"/>
          <a:ext cx="0" cy="0"/>
          <a:chOff x="0" y="0"/>
          <a:chExt cx="0" cy="0"/>
        </a:xfrm>
      </p:grpSpPr>
      <p:sp>
        <p:nvSpPr>
          <p:cNvPr id="120" name="Google Shape;120;p35"/>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Quattrocento Sans"/>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35"/>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90908F"/>
              </a:buClr>
              <a:buSzPts val="2400"/>
              <a:buNone/>
              <a:defRPr sz="1800">
                <a:solidFill>
                  <a:srgbClr val="90908F"/>
                </a:solidFill>
              </a:defRPr>
            </a:lvl1pPr>
            <a:lvl2pPr marL="685800" lvl="1" indent="-171450" algn="l">
              <a:lnSpc>
                <a:spcPct val="90000"/>
              </a:lnSpc>
              <a:spcBef>
                <a:spcPts val="375"/>
              </a:spcBef>
              <a:spcAft>
                <a:spcPts val="0"/>
              </a:spcAft>
              <a:buClr>
                <a:srgbClr val="90908F"/>
              </a:buClr>
              <a:buSzPts val="2000"/>
              <a:buNone/>
              <a:defRPr sz="1500">
                <a:solidFill>
                  <a:srgbClr val="90908F"/>
                </a:solidFill>
              </a:defRPr>
            </a:lvl2pPr>
            <a:lvl3pPr marL="1028700" lvl="2" indent="-171450" algn="l">
              <a:lnSpc>
                <a:spcPct val="90000"/>
              </a:lnSpc>
              <a:spcBef>
                <a:spcPts val="375"/>
              </a:spcBef>
              <a:spcAft>
                <a:spcPts val="0"/>
              </a:spcAft>
              <a:buClr>
                <a:srgbClr val="90908F"/>
              </a:buClr>
              <a:buSzPts val="1800"/>
              <a:buNone/>
              <a:defRPr sz="1350">
                <a:solidFill>
                  <a:srgbClr val="90908F"/>
                </a:solidFill>
              </a:defRPr>
            </a:lvl3pPr>
            <a:lvl4pPr marL="1371600" lvl="3" indent="-171450" algn="l">
              <a:lnSpc>
                <a:spcPct val="90000"/>
              </a:lnSpc>
              <a:spcBef>
                <a:spcPts val="375"/>
              </a:spcBef>
              <a:spcAft>
                <a:spcPts val="0"/>
              </a:spcAft>
              <a:buClr>
                <a:srgbClr val="90908F"/>
              </a:buClr>
              <a:buSzPts val="1600"/>
              <a:buNone/>
              <a:defRPr sz="1200">
                <a:solidFill>
                  <a:srgbClr val="90908F"/>
                </a:solidFill>
              </a:defRPr>
            </a:lvl4pPr>
            <a:lvl5pPr marL="1714500" lvl="4" indent="-171450" algn="l">
              <a:lnSpc>
                <a:spcPct val="90000"/>
              </a:lnSpc>
              <a:spcBef>
                <a:spcPts val="375"/>
              </a:spcBef>
              <a:spcAft>
                <a:spcPts val="0"/>
              </a:spcAft>
              <a:buClr>
                <a:srgbClr val="90908F"/>
              </a:buClr>
              <a:buSzPts val="1600"/>
              <a:buNone/>
              <a:defRPr sz="1200">
                <a:solidFill>
                  <a:srgbClr val="90908F"/>
                </a:solidFill>
              </a:defRPr>
            </a:lvl5pPr>
            <a:lvl6pPr marL="2057400" lvl="5" indent="-171450" algn="l">
              <a:lnSpc>
                <a:spcPct val="90000"/>
              </a:lnSpc>
              <a:spcBef>
                <a:spcPts val="375"/>
              </a:spcBef>
              <a:spcAft>
                <a:spcPts val="0"/>
              </a:spcAft>
              <a:buClr>
                <a:srgbClr val="90908F"/>
              </a:buClr>
              <a:buSzPts val="1600"/>
              <a:buNone/>
              <a:defRPr sz="1200">
                <a:solidFill>
                  <a:srgbClr val="90908F"/>
                </a:solidFill>
              </a:defRPr>
            </a:lvl6pPr>
            <a:lvl7pPr marL="2400300" lvl="6" indent="-171450" algn="l">
              <a:lnSpc>
                <a:spcPct val="90000"/>
              </a:lnSpc>
              <a:spcBef>
                <a:spcPts val="375"/>
              </a:spcBef>
              <a:spcAft>
                <a:spcPts val="0"/>
              </a:spcAft>
              <a:buClr>
                <a:srgbClr val="90908F"/>
              </a:buClr>
              <a:buSzPts val="1600"/>
              <a:buNone/>
              <a:defRPr sz="1200">
                <a:solidFill>
                  <a:srgbClr val="90908F"/>
                </a:solidFill>
              </a:defRPr>
            </a:lvl7pPr>
            <a:lvl8pPr marL="2743200" lvl="7" indent="-171450" algn="l">
              <a:lnSpc>
                <a:spcPct val="90000"/>
              </a:lnSpc>
              <a:spcBef>
                <a:spcPts val="375"/>
              </a:spcBef>
              <a:spcAft>
                <a:spcPts val="0"/>
              </a:spcAft>
              <a:buClr>
                <a:srgbClr val="90908F"/>
              </a:buClr>
              <a:buSzPts val="1600"/>
              <a:buNone/>
              <a:defRPr sz="1200">
                <a:solidFill>
                  <a:srgbClr val="90908F"/>
                </a:solidFill>
              </a:defRPr>
            </a:lvl8pPr>
            <a:lvl9pPr marL="3086100" lvl="8" indent="-171450" algn="l">
              <a:lnSpc>
                <a:spcPct val="90000"/>
              </a:lnSpc>
              <a:spcBef>
                <a:spcPts val="375"/>
              </a:spcBef>
              <a:spcAft>
                <a:spcPts val="0"/>
              </a:spcAft>
              <a:buClr>
                <a:srgbClr val="90908F"/>
              </a:buClr>
              <a:buSzPts val="1600"/>
              <a:buNone/>
              <a:defRPr sz="1200">
                <a:solidFill>
                  <a:srgbClr val="90908F"/>
                </a:solidFill>
              </a:defRPr>
            </a:lvl9pPr>
          </a:lstStyle>
          <a:p>
            <a:endParaRPr/>
          </a:p>
        </p:txBody>
      </p:sp>
      <p:pic>
        <p:nvPicPr>
          <p:cNvPr id="122" name="Google Shape;122;p35"/>
          <p:cNvPicPr preferRelativeResize="0"/>
          <p:nvPr/>
        </p:nvPicPr>
        <p:blipFill rotWithShape="1">
          <a:blip r:embed="rId2">
            <a:alphaModFix/>
          </a:blip>
          <a:srcRect/>
          <a:stretch/>
        </p:blipFill>
        <p:spPr>
          <a:xfrm>
            <a:off x="497568" y="4641099"/>
            <a:ext cx="2052865" cy="343463"/>
          </a:xfrm>
          <a:prstGeom prst="rect">
            <a:avLst/>
          </a:prstGeom>
          <a:noFill/>
          <a:ln>
            <a:noFill/>
          </a:ln>
        </p:spPr>
      </p:pic>
      <p:sp>
        <p:nvSpPr>
          <p:cNvPr id="123" name="Google Shape;123;p35"/>
          <p:cNvSpPr txBox="1">
            <a:spLocks noGrp="1"/>
          </p:cNvSpPr>
          <p:nvPr>
            <p:ph type="dt" idx="10"/>
          </p:nvPr>
        </p:nvSpPr>
        <p:spPr>
          <a:xfrm>
            <a:off x="3475491" y="4675908"/>
            <a:ext cx="2057400" cy="273844"/>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24" name="Google Shape;124;p35"/>
          <p:cNvSpPr txBox="1">
            <a:spLocks noGrp="1"/>
          </p:cNvSpPr>
          <p:nvPr>
            <p:ph type="sldNum" idx="12"/>
          </p:nvPr>
        </p:nvSpPr>
        <p:spPr>
          <a:xfrm>
            <a:off x="6457950" y="4675908"/>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Quattrocento Sans"/>
                <a:ea typeface="Quattrocento Sans"/>
                <a:cs typeface="Quattrocento Sans"/>
                <a:sym typeface="Quattrocento Sans"/>
              </a:defRPr>
            </a:lvl1pPr>
            <a:lvl2pPr marL="0" marR="0" lvl="1" indent="0" algn="l" rtl="0">
              <a:spcBef>
                <a:spcPts val="0"/>
              </a:spcBef>
              <a:buNone/>
              <a:defRPr sz="1350">
                <a:solidFill>
                  <a:schemeClr val="dk1"/>
                </a:solidFill>
                <a:latin typeface="Quattrocento Sans"/>
                <a:ea typeface="Quattrocento Sans"/>
                <a:cs typeface="Quattrocento Sans"/>
                <a:sym typeface="Quattrocento Sans"/>
              </a:defRPr>
            </a:lvl2pPr>
            <a:lvl3pPr marL="0" marR="0" lvl="2" indent="0" algn="l" rtl="0">
              <a:spcBef>
                <a:spcPts val="0"/>
              </a:spcBef>
              <a:buNone/>
              <a:defRPr sz="1350">
                <a:solidFill>
                  <a:schemeClr val="dk1"/>
                </a:solidFill>
                <a:latin typeface="Quattrocento Sans"/>
                <a:ea typeface="Quattrocento Sans"/>
                <a:cs typeface="Quattrocento Sans"/>
                <a:sym typeface="Quattrocento Sans"/>
              </a:defRPr>
            </a:lvl3pPr>
            <a:lvl4pPr marL="0" marR="0" lvl="3" indent="0" algn="l" rtl="0">
              <a:spcBef>
                <a:spcPts val="0"/>
              </a:spcBef>
              <a:buNone/>
              <a:defRPr sz="1350">
                <a:solidFill>
                  <a:schemeClr val="dk1"/>
                </a:solidFill>
                <a:latin typeface="Quattrocento Sans"/>
                <a:ea typeface="Quattrocento Sans"/>
                <a:cs typeface="Quattrocento Sans"/>
                <a:sym typeface="Quattrocento Sans"/>
              </a:defRPr>
            </a:lvl4pPr>
            <a:lvl5pPr marL="0" marR="0" lvl="4" indent="0" algn="l" rtl="0">
              <a:spcBef>
                <a:spcPts val="0"/>
              </a:spcBef>
              <a:buNone/>
              <a:defRPr sz="1350">
                <a:solidFill>
                  <a:schemeClr val="dk1"/>
                </a:solidFill>
                <a:latin typeface="Quattrocento Sans"/>
                <a:ea typeface="Quattrocento Sans"/>
                <a:cs typeface="Quattrocento Sans"/>
                <a:sym typeface="Quattrocento Sans"/>
              </a:defRPr>
            </a:lvl5pPr>
            <a:lvl6pPr marL="0" marR="0" lvl="5" indent="0" algn="l" rtl="0">
              <a:spcBef>
                <a:spcPts val="0"/>
              </a:spcBef>
              <a:buNone/>
              <a:defRPr sz="1350">
                <a:solidFill>
                  <a:schemeClr val="dk1"/>
                </a:solidFill>
                <a:latin typeface="Quattrocento Sans"/>
                <a:ea typeface="Quattrocento Sans"/>
                <a:cs typeface="Quattrocento Sans"/>
                <a:sym typeface="Quattrocento Sans"/>
              </a:defRPr>
            </a:lvl6pPr>
            <a:lvl7pPr marL="0" marR="0" lvl="6" indent="0" algn="l" rtl="0">
              <a:spcBef>
                <a:spcPts val="0"/>
              </a:spcBef>
              <a:buNone/>
              <a:defRPr sz="1350">
                <a:solidFill>
                  <a:schemeClr val="dk1"/>
                </a:solidFill>
                <a:latin typeface="Quattrocento Sans"/>
                <a:ea typeface="Quattrocento Sans"/>
                <a:cs typeface="Quattrocento Sans"/>
                <a:sym typeface="Quattrocento Sans"/>
              </a:defRPr>
            </a:lvl7pPr>
            <a:lvl8pPr marL="0" marR="0" lvl="7" indent="0" algn="l" rtl="0">
              <a:spcBef>
                <a:spcPts val="0"/>
              </a:spcBef>
              <a:buNone/>
              <a:defRPr sz="1350">
                <a:solidFill>
                  <a:schemeClr val="dk1"/>
                </a:solidFill>
                <a:latin typeface="Quattrocento Sans"/>
                <a:ea typeface="Quattrocento Sans"/>
                <a:cs typeface="Quattrocento Sans"/>
                <a:sym typeface="Quattrocento Sans"/>
              </a:defRPr>
            </a:lvl8pPr>
            <a:lvl9pPr marL="0" marR="0" lvl="8" indent="0" algn="l" rtl="0">
              <a:spcBef>
                <a:spcPts val="0"/>
              </a:spcBef>
              <a:buNone/>
              <a:defRPr sz="1350">
                <a:solidFill>
                  <a:schemeClr val="dk1"/>
                </a:solidFill>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2343231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8"/>
        <p:cNvGrpSpPr/>
        <p:nvPr/>
      </p:nvGrpSpPr>
      <p:grpSpPr>
        <a:xfrm>
          <a:off x="0" y="0"/>
          <a:ext cx="0" cy="0"/>
          <a:chOff x="0" y="0"/>
          <a:chExt cx="0" cy="0"/>
        </a:xfrm>
      </p:grpSpPr>
      <p:sp>
        <p:nvSpPr>
          <p:cNvPr id="139" name="Google Shape;139;p37"/>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37"/>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141" name="Google Shape;141;p37"/>
          <p:cNvSpPr txBox="1">
            <a:spLocks noGrp="1"/>
          </p:cNvSpPr>
          <p:nvPr>
            <p:ph type="body" idx="2"/>
          </p:nvPr>
        </p:nvSpPr>
        <p:spPr>
          <a:xfrm>
            <a:off x="629842" y="1878806"/>
            <a:ext cx="3868340" cy="2660537"/>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142" name="Google Shape;142;p37"/>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143" name="Google Shape;143;p37"/>
          <p:cNvSpPr txBox="1">
            <a:spLocks noGrp="1"/>
          </p:cNvSpPr>
          <p:nvPr>
            <p:ph type="body" idx="4"/>
          </p:nvPr>
        </p:nvSpPr>
        <p:spPr>
          <a:xfrm>
            <a:off x="4629150" y="1878806"/>
            <a:ext cx="3887391" cy="2660537"/>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pic>
        <p:nvPicPr>
          <p:cNvPr id="144" name="Google Shape;144;p37"/>
          <p:cNvPicPr preferRelativeResize="0"/>
          <p:nvPr/>
        </p:nvPicPr>
        <p:blipFill rotWithShape="1">
          <a:blip r:embed="rId2">
            <a:alphaModFix/>
          </a:blip>
          <a:srcRect/>
          <a:stretch/>
        </p:blipFill>
        <p:spPr>
          <a:xfrm>
            <a:off x="497568" y="4641099"/>
            <a:ext cx="2052865" cy="343463"/>
          </a:xfrm>
          <a:prstGeom prst="rect">
            <a:avLst/>
          </a:prstGeom>
          <a:noFill/>
          <a:ln>
            <a:noFill/>
          </a:ln>
        </p:spPr>
      </p:pic>
      <p:sp>
        <p:nvSpPr>
          <p:cNvPr id="145" name="Google Shape;145;p37"/>
          <p:cNvSpPr txBox="1">
            <a:spLocks noGrp="1"/>
          </p:cNvSpPr>
          <p:nvPr>
            <p:ph type="dt" idx="10"/>
          </p:nvPr>
        </p:nvSpPr>
        <p:spPr>
          <a:xfrm>
            <a:off x="3475491" y="4675908"/>
            <a:ext cx="2057400" cy="273844"/>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46" name="Google Shape;146;p37"/>
          <p:cNvSpPr txBox="1">
            <a:spLocks noGrp="1"/>
          </p:cNvSpPr>
          <p:nvPr>
            <p:ph type="sldNum" idx="12"/>
          </p:nvPr>
        </p:nvSpPr>
        <p:spPr>
          <a:xfrm>
            <a:off x="6457950" y="4675908"/>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Quattrocento Sans"/>
                <a:ea typeface="Quattrocento Sans"/>
                <a:cs typeface="Quattrocento Sans"/>
                <a:sym typeface="Quattrocento Sans"/>
              </a:defRPr>
            </a:lvl1pPr>
            <a:lvl2pPr marL="0" marR="0" lvl="1" indent="0" algn="l" rtl="0">
              <a:spcBef>
                <a:spcPts val="0"/>
              </a:spcBef>
              <a:buNone/>
              <a:defRPr sz="1350">
                <a:solidFill>
                  <a:schemeClr val="dk1"/>
                </a:solidFill>
                <a:latin typeface="Quattrocento Sans"/>
                <a:ea typeface="Quattrocento Sans"/>
                <a:cs typeface="Quattrocento Sans"/>
                <a:sym typeface="Quattrocento Sans"/>
              </a:defRPr>
            </a:lvl2pPr>
            <a:lvl3pPr marL="0" marR="0" lvl="2" indent="0" algn="l" rtl="0">
              <a:spcBef>
                <a:spcPts val="0"/>
              </a:spcBef>
              <a:buNone/>
              <a:defRPr sz="1350">
                <a:solidFill>
                  <a:schemeClr val="dk1"/>
                </a:solidFill>
                <a:latin typeface="Quattrocento Sans"/>
                <a:ea typeface="Quattrocento Sans"/>
                <a:cs typeface="Quattrocento Sans"/>
                <a:sym typeface="Quattrocento Sans"/>
              </a:defRPr>
            </a:lvl3pPr>
            <a:lvl4pPr marL="0" marR="0" lvl="3" indent="0" algn="l" rtl="0">
              <a:spcBef>
                <a:spcPts val="0"/>
              </a:spcBef>
              <a:buNone/>
              <a:defRPr sz="1350">
                <a:solidFill>
                  <a:schemeClr val="dk1"/>
                </a:solidFill>
                <a:latin typeface="Quattrocento Sans"/>
                <a:ea typeface="Quattrocento Sans"/>
                <a:cs typeface="Quattrocento Sans"/>
                <a:sym typeface="Quattrocento Sans"/>
              </a:defRPr>
            </a:lvl4pPr>
            <a:lvl5pPr marL="0" marR="0" lvl="4" indent="0" algn="l" rtl="0">
              <a:spcBef>
                <a:spcPts val="0"/>
              </a:spcBef>
              <a:buNone/>
              <a:defRPr sz="1350">
                <a:solidFill>
                  <a:schemeClr val="dk1"/>
                </a:solidFill>
                <a:latin typeface="Quattrocento Sans"/>
                <a:ea typeface="Quattrocento Sans"/>
                <a:cs typeface="Quattrocento Sans"/>
                <a:sym typeface="Quattrocento Sans"/>
              </a:defRPr>
            </a:lvl5pPr>
            <a:lvl6pPr marL="0" marR="0" lvl="5" indent="0" algn="l" rtl="0">
              <a:spcBef>
                <a:spcPts val="0"/>
              </a:spcBef>
              <a:buNone/>
              <a:defRPr sz="1350">
                <a:solidFill>
                  <a:schemeClr val="dk1"/>
                </a:solidFill>
                <a:latin typeface="Quattrocento Sans"/>
                <a:ea typeface="Quattrocento Sans"/>
                <a:cs typeface="Quattrocento Sans"/>
                <a:sym typeface="Quattrocento Sans"/>
              </a:defRPr>
            </a:lvl6pPr>
            <a:lvl7pPr marL="0" marR="0" lvl="6" indent="0" algn="l" rtl="0">
              <a:spcBef>
                <a:spcPts val="0"/>
              </a:spcBef>
              <a:buNone/>
              <a:defRPr sz="1350">
                <a:solidFill>
                  <a:schemeClr val="dk1"/>
                </a:solidFill>
                <a:latin typeface="Quattrocento Sans"/>
                <a:ea typeface="Quattrocento Sans"/>
                <a:cs typeface="Quattrocento Sans"/>
                <a:sym typeface="Quattrocento Sans"/>
              </a:defRPr>
            </a:lvl7pPr>
            <a:lvl8pPr marL="0" marR="0" lvl="7" indent="0" algn="l" rtl="0">
              <a:spcBef>
                <a:spcPts val="0"/>
              </a:spcBef>
              <a:buNone/>
              <a:defRPr sz="1350">
                <a:solidFill>
                  <a:schemeClr val="dk1"/>
                </a:solidFill>
                <a:latin typeface="Quattrocento Sans"/>
                <a:ea typeface="Quattrocento Sans"/>
                <a:cs typeface="Quattrocento Sans"/>
                <a:sym typeface="Quattrocento Sans"/>
              </a:defRPr>
            </a:lvl8pPr>
            <a:lvl9pPr marL="0" marR="0" lvl="8" indent="0" algn="l" rtl="0">
              <a:spcBef>
                <a:spcPts val="0"/>
              </a:spcBef>
              <a:buNone/>
              <a:defRPr sz="1350">
                <a:solidFill>
                  <a:schemeClr val="dk1"/>
                </a:solidFill>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2335830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1_CreativeCommonsNotice">
  <p:cSld name="1_CreativeCommonsNotice">
    <p:spTree>
      <p:nvGrpSpPr>
        <p:cNvPr id="1" name="Shape 150"/>
        <p:cNvGrpSpPr/>
        <p:nvPr/>
      </p:nvGrpSpPr>
      <p:grpSpPr>
        <a:xfrm>
          <a:off x="0" y="0"/>
          <a:ext cx="0" cy="0"/>
          <a:chOff x="0" y="0"/>
          <a:chExt cx="0" cy="0"/>
        </a:xfrm>
      </p:grpSpPr>
      <p:pic>
        <p:nvPicPr>
          <p:cNvPr id="151" name="Google Shape;151;p39"/>
          <p:cNvPicPr preferRelativeResize="0"/>
          <p:nvPr/>
        </p:nvPicPr>
        <p:blipFill rotWithShape="1">
          <a:blip r:embed="rId2">
            <a:alphaModFix/>
          </a:blip>
          <a:srcRect/>
          <a:stretch/>
        </p:blipFill>
        <p:spPr>
          <a:xfrm>
            <a:off x="497568" y="4641099"/>
            <a:ext cx="2052865" cy="343463"/>
          </a:xfrm>
          <a:prstGeom prst="rect">
            <a:avLst/>
          </a:prstGeom>
          <a:noFill/>
          <a:ln>
            <a:noFill/>
          </a:ln>
        </p:spPr>
      </p:pic>
      <p:sp>
        <p:nvSpPr>
          <p:cNvPr id="152" name="Google Shape;152;p39"/>
          <p:cNvSpPr txBox="1">
            <a:spLocks noGrp="1"/>
          </p:cNvSpPr>
          <p:nvPr>
            <p:ph type="dt" idx="10"/>
          </p:nvPr>
        </p:nvSpPr>
        <p:spPr>
          <a:xfrm>
            <a:off x="3475491" y="4675908"/>
            <a:ext cx="2057400" cy="273844"/>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53" name="Google Shape;153;p39"/>
          <p:cNvSpPr txBox="1">
            <a:spLocks noGrp="1"/>
          </p:cNvSpPr>
          <p:nvPr>
            <p:ph type="sldNum" idx="12"/>
          </p:nvPr>
        </p:nvSpPr>
        <p:spPr>
          <a:xfrm>
            <a:off x="6457950" y="4675908"/>
            <a:ext cx="2057400" cy="273844"/>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350">
                <a:solidFill>
                  <a:schemeClr val="dk1"/>
                </a:solidFill>
                <a:latin typeface="Quattrocento Sans"/>
                <a:ea typeface="Quattrocento Sans"/>
                <a:cs typeface="Quattrocento Sans"/>
                <a:sym typeface="Quattrocento Sans"/>
              </a:defRPr>
            </a:lvl1pPr>
            <a:lvl2pPr marL="0" marR="0" lvl="1" indent="0" algn="r" rtl="0">
              <a:spcBef>
                <a:spcPts val="0"/>
              </a:spcBef>
              <a:buNone/>
              <a:defRPr sz="1350">
                <a:solidFill>
                  <a:schemeClr val="dk1"/>
                </a:solidFill>
                <a:latin typeface="Quattrocento Sans"/>
                <a:ea typeface="Quattrocento Sans"/>
                <a:cs typeface="Quattrocento Sans"/>
                <a:sym typeface="Quattrocento Sans"/>
              </a:defRPr>
            </a:lvl2pPr>
            <a:lvl3pPr marL="0" marR="0" lvl="2" indent="0" algn="r" rtl="0">
              <a:spcBef>
                <a:spcPts val="0"/>
              </a:spcBef>
              <a:buNone/>
              <a:defRPr sz="1350">
                <a:solidFill>
                  <a:schemeClr val="dk1"/>
                </a:solidFill>
                <a:latin typeface="Quattrocento Sans"/>
                <a:ea typeface="Quattrocento Sans"/>
                <a:cs typeface="Quattrocento Sans"/>
                <a:sym typeface="Quattrocento Sans"/>
              </a:defRPr>
            </a:lvl3pPr>
            <a:lvl4pPr marL="0" marR="0" lvl="3" indent="0" algn="r" rtl="0">
              <a:spcBef>
                <a:spcPts val="0"/>
              </a:spcBef>
              <a:buNone/>
              <a:defRPr sz="1350">
                <a:solidFill>
                  <a:schemeClr val="dk1"/>
                </a:solidFill>
                <a:latin typeface="Quattrocento Sans"/>
                <a:ea typeface="Quattrocento Sans"/>
                <a:cs typeface="Quattrocento Sans"/>
                <a:sym typeface="Quattrocento Sans"/>
              </a:defRPr>
            </a:lvl4pPr>
            <a:lvl5pPr marL="0" marR="0" lvl="4" indent="0" algn="r" rtl="0">
              <a:spcBef>
                <a:spcPts val="0"/>
              </a:spcBef>
              <a:buNone/>
              <a:defRPr sz="1350">
                <a:solidFill>
                  <a:schemeClr val="dk1"/>
                </a:solidFill>
                <a:latin typeface="Quattrocento Sans"/>
                <a:ea typeface="Quattrocento Sans"/>
                <a:cs typeface="Quattrocento Sans"/>
                <a:sym typeface="Quattrocento Sans"/>
              </a:defRPr>
            </a:lvl5pPr>
            <a:lvl6pPr marL="0" marR="0" lvl="5" indent="0" algn="r" rtl="0">
              <a:spcBef>
                <a:spcPts val="0"/>
              </a:spcBef>
              <a:buNone/>
              <a:defRPr sz="1350">
                <a:solidFill>
                  <a:schemeClr val="dk1"/>
                </a:solidFill>
                <a:latin typeface="Quattrocento Sans"/>
                <a:ea typeface="Quattrocento Sans"/>
                <a:cs typeface="Quattrocento Sans"/>
                <a:sym typeface="Quattrocento Sans"/>
              </a:defRPr>
            </a:lvl6pPr>
            <a:lvl7pPr marL="0" marR="0" lvl="6" indent="0" algn="r" rtl="0">
              <a:spcBef>
                <a:spcPts val="0"/>
              </a:spcBef>
              <a:buNone/>
              <a:defRPr sz="1350">
                <a:solidFill>
                  <a:schemeClr val="dk1"/>
                </a:solidFill>
                <a:latin typeface="Quattrocento Sans"/>
                <a:ea typeface="Quattrocento Sans"/>
                <a:cs typeface="Quattrocento Sans"/>
                <a:sym typeface="Quattrocento Sans"/>
              </a:defRPr>
            </a:lvl7pPr>
            <a:lvl8pPr marL="0" marR="0" lvl="7" indent="0" algn="r" rtl="0">
              <a:spcBef>
                <a:spcPts val="0"/>
              </a:spcBef>
              <a:buNone/>
              <a:defRPr sz="1350">
                <a:solidFill>
                  <a:schemeClr val="dk1"/>
                </a:solidFill>
                <a:latin typeface="Quattrocento Sans"/>
                <a:ea typeface="Quattrocento Sans"/>
                <a:cs typeface="Quattrocento Sans"/>
                <a:sym typeface="Quattrocento Sans"/>
              </a:defRPr>
            </a:lvl8pPr>
            <a:lvl9pPr marL="0" marR="0" lvl="8" indent="0" algn="r" rtl="0">
              <a:spcBef>
                <a:spcPts val="0"/>
              </a:spcBef>
              <a:buNone/>
              <a:defRPr sz="1350">
                <a:solidFill>
                  <a:schemeClr val="dk1"/>
                </a:solidFill>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pic>
        <p:nvPicPr>
          <p:cNvPr id="154" name="Google Shape;154;p39" descr="CreativeCommons logo&#10;&#10;http://mirrors.creativecommons.org/presskit/buttons/88x31/png/by.png" title="CC Logo "/>
          <p:cNvPicPr preferRelativeResize="0"/>
          <p:nvPr/>
        </p:nvPicPr>
        <p:blipFill rotWithShape="1">
          <a:blip r:embed="rId3">
            <a:alphaModFix/>
          </a:blip>
          <a:srcRect/>
          <a:stretch/>
        </p:blipFill>
        <p:spPr>
          <a:xfrm>
            <a:off x="654531" y="1801962"/>
            <a:ext cx="843133" cy="294992"/>
          </a:xfrm>
          <a:prstGeom prst="rect">
            <a:avLst/>
          </a:prstGeom>
          <a:noFill/>
          <a:ln>
            <a:noFill/>
          </a:ln>
        </p:spPr>
      </p:pic>
      <p:sp>
        <p:nvSpPr>
          <p:cNvPr id="155" name="Google Shape;155;p39"/>
          <p:cNvSpPr txBox="1"/>
          <p:nvPr/>
        </p:nvSpPr>
        <p:spPr>
          <a:xfrm>
            <a:off x="1713532" y="1707083"/>
            <a:ext cx="6904367" cy="484718"/>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Clr>
                <a:schemeClr val="dk1"/>
              </a:buClr>
              <a:buSzPts val="1800"/>
              <a:buFont typeface="Quattrocento Sans"/>
              <a:buNone/>
            </a:pPr>
            <a:r>
              <a:rPr lang="en-US" sz="1350">
                <a:solidFill>
                  <a:schemeClr val="dk1"/>
                </a:solidFill>
                <a:latin typeface="Quattrocento Sans"/>
                <a:ea typeface="Quattrocento Sans"/>
                <a:cs typeface="Quattrocento Sans"/>
                <a:sym typeface="Quattrocento Sans"/>
              </a:rPr>
              <a:t>Except where otherwise noted, this work by the </a:t>
            </a:r>
            <a:r>
              <a:rPr lang="en-US" sz="1350" u="sng">
                <a:solidFill>
                  <a:schemeClr val="dk1"/>
                </a:solidFill>
                <a:latin typeface="Quattrocento Sans"/>
                <a:ea typeface="Quattrocento Sans"/>
                <a:cs typeface="Quattrocento Sans"/>
                <a:sym typeface="Quattrocento Sans"/>
                <a:hlinkClick r:id="rId4">
                  <a:extLst>
                    <a:ext uri="{A12FA001-AC4F-418D-AE19-62706E023703}">
                      <ahyp:hlinkClr xmlns:ahyp="http://schemas.microsoft.com/office/drawing/2018/hyperlinkcolor" val="tx"/>
                    </a:ext>
                  </a:extLst>
                </a:hlinkClick>
              </a:rPr>
              <a:t>Office of Superintendent of Public Instruction </a:t>
            </a:r>
            <a:r>
              <a:rPr lang="en-US" sz="1350">
                <a:solidFill>
                  <a:schemeClr val="dk1"/>
                </a:solidFill>
                <a:latin typeface="Quattrocento Sans"/>
                <a:ea typeface="Quattrocento Sans"/>
                <a:cs typeface="Quattrocento Sans"/>
                <a:sym typeface="Quattrocento Sans"/>
              </a:rPr>
              <a:t>is licensed under a </a:t>
            </a:r>
            <a:r>
              <a:rPr lang="en-US" sz="1350" u="sng">
                <a:solidFill>
                  <a:schemeClr val="dk1"/>
                </a:solidFill>
                <a:latin typeface="Quattrocento Sans"/>
                <a:ea typeface="Quattrocento Sans"/>
                <a:cs typeface="Quattrocento Sans"/>
                <a:sym typeface="Quattrocento Sans"/>
                <a:hlinkClick r:id="rId5">
                  <a:extLst>
                    <a:ext uri="{A12FA001-AC4F-418D-AE19-62706E023703}">
                      <ahyp:hlinkClr xmlns:ahyp="http://schemas.microsoft.com/office/drawing/2018/hyperlinkcolor" val="tx"/>
                    </a:ext>
                  </a:extLst>
                </a:hlinkClick>
              </a:rPr>
              <a:t>Creative Commons 4.0 International License</a:t>
            </a:r>
            <a:r>
              <a:rPr lang="en-US" sz="1350">
                <a:solidFill>
                  <a:schemeClr val="dk1"/>
                </a:solidFill>
                <a:latin typeface="Quattrocento Sans"/>
                <a:ea typeface="Quattrocento Sans"/>
                <a:cs typeface="Quattrocento Sans"/>
                <a:sym typeface="Quattrocento Sans"/>
              </a:rPr>
              <a:t>.</a:t>
            </a:r>
            <a:endParaRPr sz="1350"/>
          </a:p>
        </p:txBody>
      </p:sp>
      <p:sp>
        <p:nvSpPr>
          <p:cNvPr id="156" name="Google Shape;156;p39"/>
          <p:cNvSpPr txBox="1"/>
          <p:nvPr/>
        </p:nvSpPr>
        <p:spPr>
          <a:xfrm>
            <a:off x="573781" y="499929"/>
            <a:ext cx="7860820" cy="577051"/>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3300">
                <a:solidFill>
                  <a:schemeClr val="dk1"/>
                </a:solidFill>
                <a:latin typeface="Quattrocento Sans"/>
                <a:ea typeface="Quattrocento Sans"/>
                <a:cs typeface="Quattrocento Sans"/>
                <a:sym typeface="Quattrocento Sans"/>
              </a:rPr>
              <a:t>Creative Commons</a:t>
            </a:r>
            <a:endParaRPr sz="1350"/>
          </a:p>
        </p:txBody>
      </p:sp>
    </p:spTree>
    <p:extLst>
      <p:ext uri="{BB962C8B-B14F-4D97-AF65-F5344CB8AC3E}">
        <p14:creationId xmlns:p14="http://schemas.microsoft.com/office/powerpoint/2010/main" val="392003042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1_SocialMedia">
  <p:cSld name="1_SocialMedia">
    <p:spTree>
      <p:nvGrpSpPr>
        <p:cNvPr id="1" name="Shape 157"/>
        <p:cNvGrpSpPr/>
        <p:nvPr/>
      </p:nvGrpSpPr>
      <p:grpSpPr>
        <a:xfrm>
          <a:off x="0" y="0"/>
          <a:ext cx="0" cy="0"/>
          <a:chOff x="0" y="0"/>
          <a:chExt cx="0" cy="0"/>
        </a:xfrm>
      </p:grpSpPr>
      <p:pic>
        <p:nvPicPr>
          <p:cNvPr id="158" name="Google Shape;158;p40"/>
          <p:cNvPicPr preferRelativeResize="0"/>
          <p:nvPr/>
        </p:nvPicPr>
        <p:blipFill rotWithShape="1">
          <a:blip r:embed="rId2">
            <a:alphaModFix/>
          </a:blip>
          <a:srcRect/>
          <a:stretch/>
        </p:blipFill>
        <p:spPr>
          <a:xfrm>
            <a:off x="1448834" y="624889"/>
            <a:ext cx="5803859" cy="971039"/>
          </a:xfrm>
          <a:prstGeom prst="rect">
            <a:avLst/>
          </a:prstGeom>
          <a:noFill/>
          <a:ln>
            <a:noFill/>
          </a:ln>
        </p:spPr>
      </p:pic>
      <p:sp>
        <p:nvSpPr>
          <p:cNvPr id="159" name="Google Shape;159;p40"/>
          <p:cNvSpPr txBox="1"/>
          <p:nvPr/>
        </p:nvSpPr>
        <p:spPr>
          <a:xfrm>
            <a:off x="1378010" y="1717705"/>
            <a:ext cx="6011966" cy="346218"/>
          </a:xfrm>
          <a:prstGeom prst="rect">
            <a:avLst/>
          </a:prstGeom>
          <a:noFill/>
          <a:ln>
            <a:noFill/>
          </a:ln>
        </p:spPr>
        <p:txBody>
          <a:bodyPr spcFirstLastPara="1" wrap="square" lIns="68569" tIns="34275" rIns="68569" bIns="34275" anchor="t" anchorCtr="0">
            <a:spAutoFit/>
          </a:bodyPr>
          <a:lstStyle/>
          <a:p>
            <a:pPr marL="0" marR="0" lvl="0" indent="0" algn="ctr" rtl="0">
              <a:spcBef>
                <a:spcPts val="0"/>
              </a:spcBef>
              <a:spcAft>
                <a:spcPts val="0"/>
              </a:spcAft>
              <a:buNone/>
            </a:pPr>
            <a:r>
              <a:rPr lang="en-US" sz="1800" b="0" i="1">
                <a:solidFill>
                  <a:schemeClr val="dk1"/>
                </a:solidFill>
                <a:latin typeface="Quattrocento Sans"/>
                <a:ea typeface="Quattrocento Sans"/>
                <a:cs typeface="Quattrocento Sans"/>
                <a:sym typeface="Quattrocento Sans"/>
              </a:rPr>
              <a:t>Connect with us!</a:t>
            </a:r>
            <a:endParaRPr sz="1350"/>
          </a:p>
        </p:txBody>
      </p:sp>
      <p:sp>
        <p:nvSpPr>
          <p:cNvPr id="160" name="Google Shape;160;p40"/>
          <p:cNvSpPr/>
          <p:nvPr/>
        </p:nvSpPr>
        <p:spPr>
          <a:xfrm>
            <a:off x="0" y="2435551"/>
            <a:ext cx="9144000" cy="2707949"/>
          </a:xfrm>
          <a:prstGeom prst="rect">
            <a:avLst/>
          </a:prstGeom>
          <a:solidFill>
            <a:schemeClr val="accent1"/>
          </a:solidFill>
          <a:ln w="12700" cap="flat" cmpd="sng">
            <a:solidFill>
              <a:srgbClr val="B79029"/>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a:solidFill>
                <a:schemeClr val="lt1"/>
              </a:solidFill>
              <a:latin typeface="Quattrocento Sans"/>
              <a:ea typeface="Quattrocento Sans"/>
              <a:cs typeface="Quattrocento Sans"/>
              <a:sym typeface="Quattrocento Sans"/>
            </a:endParaRPr>
          </a:p>
        </p:txBody>
      </p:sp>
      <p:pic>
        <p:nvPicPr>
          <p:cNvPr id="161" name="Google Shape;161;p40"/>
          <p:cNvPicPr preferRelativeResize="0"/>
          <p:nvPr/>
        </p:nvPicPr>
        <p:blipFill rotWithShape="1">
          <a:blip r:embed="rId3">
            <a:alphaModFix/>
          </a:blip>
          <a:srcRect/>
          <a:stretch/>
        </p:blipFill>
        <p:spPr>
          <a:xfrm>
            <a:off x="4846135" y="2838656"/>
            <a:ext cx="414909" cy="414909"/>
          </a:xfrm>
          <a:prstGeom prst="rect">
            <a:avLst/>
          </a:prstGeom>
          <a:noFill/>
          <a:ln>
            <a:noFill/>
          </a:ln>
        </p:spPr>
      </p:pic>
      <p:pic>
        <p:nvPicPr>
          <p:cNvPr id="162" name="Google Shape;162;p40"/>
          <p:cNvPicPr preferRelativeResize="0"/>
          <p:nvPr/>
        </p:nvPicPr>
        <p:blipFill rotWithShape="1">
          <a:blip r:embed="rId4">
            <a:alphaModFix/>
          </a:blip>
          <a:srcRect/>
          <a:stretch/>
        </p:blipFill>
        <p:spPr>
          <a:xfrm>
            <a:off x="1436182" y="2861963"/>
            <a:ext cx="414909" cy="404789"/>
          </a:xfrm>
          <a:prstGeom prst="rect">
            <a:avLst/>
          </a:prstGeom>
          <a:noFill/>
          <a:ln>
            <a:noFill/>
          </a:ln>
        </p:spPr>
      </p:pic>
      <p:pic>
        <p:nvPicPr>
          <p:cNvPr id="163" name="Google Shape;163;p40"/>
          <p:cNvPicPr preferRelativeResize="0"/>
          <p:nvPr/>
        </p:nvPicPr>
        <p:blipFill rotWithShape="1">
          <a:blip r:embed="rId5">
            <a:alphaModFix/>
          </a:blip>
          <a:srcRect/>
          <a:stretch/>
        </p:blipFill>
        <p:spPr>
          <a:xfrm>
            <a:off x="4846135" y="4185012"/>
            <a:ext cx="414909" cy="414909"/>
          </a:xfrm>
          <a:prstGeom prst="rect">
            <a:avLst/>
          </a:prstGeom>
          <a:noFill/>
          <a:ln>
            <a:noFill/>
          </a:ln>
        </p:spPr>
      </p:pic>
      <p:pic>
        <p:nvPicPr>
          <p:cNvPr id="164" name="Google Shape;164;p40"/>
          <p:cNvPicPr preferRelativeResize="0"/>
          <p:nvPr/>
        </p:nvPicPr>
        <p:blipFill rotWithShape="1">
          <a:blip r:embed="rId6">
            <a:alphaModFix/>
          </a:blip>
          <a:srcRect/>
          <a:stretch/>
        </p:blipFill>
        <p:spPr>
          <a:xfrm>
            <a:off x="1436182" y="4222166"/>
            <a:ext cx="414909" cy="414909"/>
          </a:xfrm>
          <a:prstGeom prst="rect">
            <a:avLst/>
          </a:prstGeom>
          <a:noFill/>
          <a:ln>
            <a:noFill/>
          </a:ln>
        </p:spPr>
      </p:pic>
      <p:pic>
        <p:nvPicPr>
          <p:cNvPr id="165" name="Google Shape;165;p40"/>
          <p:cNvPicPr preferRelativeResize="0"/>
          <p:nvPr/>
        </p:nvPicPr>
        <p:blipFill rotWithShape="1">
          <a:blip r:embed="rId7">
            <a:alphaModFix/>
          </a:blip>
          <a:srcRect/>
          <a:stretch/>
        </p:blipFill>
        <p:spPr>
          <a:xfrm>
            <a:off x="1436182" y="3573363"/>
            <a:ext cx="414909" cy="414909"/>
          </a:xfrm>
          <a:prstGeom prst="rect">
            <a:avLst/>
          </a:prstGeom>
          <a:noFill/>
          <a:ln>
            <a:noFill/>
          </a:ln>
        </p:spPr>
      </p:pic>
      <p:pic>
        <p:nvPicPr>
          <p:cNvPr id="166" name="Google Shape;166;p40"/>
          <p:cNvPicPr preferRelativeResize="0"/>
          <p:nvPr/>
        </p:nvPicPr>
        <p:blipFill rotWithShape="1">
          <a:blip r:embed="rId8">
            <a:alphaModFix/>
          </a:blip>
          <a:srcRect/>
          <a:stretch/>
        </p:blipFill>
        <p:spPr>
          <a:xfrm>
            <a:off x="4846135" y="3540987"/>
            <a:ext cx="414909" cy="414909"/>
          </a:xfrm>
          <a:prstGeom prst="rect">
            <a:avLst/>
          </a:prstGeom>
          <a:noFill/>
          <a:ln>
            <a:noFill/>
          </a:ln>
        </p:spPr>
      </p:pic>
      <p:sp>
        <p:nvSpPr>
          <p:cNvPr id="167" name="Google Shape;167;p40"/>
          <p:cNvSpPr txBox="1"/>
          <p:nvPr/>
        </p:nvSpPr>
        <p:spPr>
          <a:xfrm>
            <a:off x="5385835" y="2897407"/>
            <a:ext cx="2384276" cy="300052"/>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500">
                <a:solidFill>
                  <a:schemeClr val="dk1"/>
                </a:solidFill>
                <a:latin typeface="Quattrocento Sans"/>
                <a:ea typeface="Quattrocento Sans"/>
                <a:cs typeface="Quattrocento Sans"/>
                <a:sym typeface="Quattrocento Sans"/>
              </a:rPr>
              <a:t>facebook.com/waospi</a:t>
            </a:r>
            <a:endParaRPr sz="1500">
              <a:solidFill>
                <a:schemeClr val="dk1"/>
              </a:solidFill>
              <a:latin typeface="Quattrocento Sans"/>
              <a:ea typeface="Quattrocento Sans"/>
              <a:cs typeface="Quattrocento Sans"/>
              <a:sym typeface="Quattrocento Sans"/>
            </a:endParaRPr>
          </a:p>
        </p:txBody>
      </p:sp>
      <p:sp>
        <p:nvSpPr>
          <p:cNvPr id="168" name="Google Shape;168;p40"/>
          <p:cNvSpPr txBox="1"/>
          <p:nvPr/>
        </p:nvSpPr>
        <p:spPr>
          <a:xfrm>
            <a:off x="1965238" y="3639741"/>
            <a:ext cx="2384276" cy="300052"/>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500">
                <a:solidFill>
                  <a:schemeClr val="dk1"/>
                </a:solidFill>
                <a:latin typeface="Quattrocento Sans"/>
                <a:ea typeface="Quattrocento Sans"/>
                <a:cs typeface="Quattrocento Sans"/>
                <a:sym typeface="Quattrocento Sans"/>
              </a:rPr>
              <a:t>twitter.com/waospi</a:t>
            </a:r>
            <a:endParaRPr sz="1500">
              <a:solidFill>
                <a:schemeClr val="dk1"/>
              </a:solidFill>
              <a:latin typeface="Quattrocento Sans"/>
              <a:ea typeface="Quattrocento Sans"/>
              <a:cs typeface="Quattrocento Sans"/>
              <a:sym typeface="Quattrocento Sans"/>
            </a:endParaRPr>
          </a:p>
        </p:txBody>
      </p:sp>
      <p:sp>
        <p:nvSpPr>
          <p:cNvPr id="169" name="Google Shape;169;p40"/>
          <p:cNvSpPr txBox="1"/>
          <p:nvPr/>
        </p:nvSpPr>
        <p:spPr>
          <a:xfrm>
            <a:off x="5366863" y="3587824"/>
            <a:ext cx="2384276" cy="300052"/>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500">
                <a:solidFill>
                  <a:schemeClr val="dk1"/>
                </a:solidFill>
                <a:latin typeface="Quattrocento Sans"/>
                <a:ea typeface="Quattrocento Sans"/>
                <a:cs typeface="Quattrocento Sans"/>
                <a:sym typeface="Quattrocento Sans"/>
              </a:rPr>
              <a:t>youtube.com/waospi</a:t>
            </a:r>
            <a:endParaRPr sz="1500">
              <a:solidFill>
                <a:schemeClr val="dk1"/>
              </a:solidFill>
              <a:latin typeface="Quattrocento Sans"/>
              <a:ea typeface="Quattrocento Sans"/>
              <a:cs typeface="Quattrocento Sans"/>
              <a:sym typeface="Quattrocento Sans"/>
            </a:endParaRPr>
          </a:p>
        </p:txBody>
      </p:sp>
      <p:sp>
        <p:nvSpPr>
          <p:cNvPr id="170" name="Google Shape;170;p40"/>
          <p:cNvSpPr txBox="1"/>
          <p:nvPr/>
        </p:nvSpPr>
        <p:spPr>
          <a:xfrm>
            <a:off x="1954420" y="4299839"/>
            <a:ext cx="2384276" cy="300052"/>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500">
                <a:solidFill>
                  <a:schemeClr val="dk1"/>
                </a:solidFill>
                <a:latin typeface="Quattrocento Sans"/>
                <a:ea typeface="Quattrocento Sans"/>
                <a:cs typeface="Quattrocento Sans"/>
                <a:sym typeface="Quattrocento Sans"/>
              </a:rPr>
              <a:t>medium.com/waospi</a:t>
            </a:r>
            <a:endParaRPr sz="1500">
              <a:solidFill>
                <a:schemeClr val="dk1"/>
              </a:solidFill>
              <a:latin typeface="Quattrocento Sans"/>
              <a:ea typeface="Quattrocento Sans"/>
              <a:cs typeface="Quattrocento Sans"/>
              <a:sym typeface="Quattrocento Sans"/>
            </a:endParaRPr>
          </a:p>
        </p:txBody>
      </p:sp>
      <p:sp>
        <p:nvSpPr>
          <p:cNvPr id="171" name="Google Shape;171;p40"/>
          <p:cNvSpPr txBox="1"/>
          <p:nvPr/>
        </p:nvSpPr>
        <p:spPr>
          <a:xfrm>
            <a:off x="5363706" y="4222166"/>
            <a:ext cx="2758397" cy="300052"/>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500">
                <a:solidFill>
                  <a:schemeClr val="dk1"/>
                </a:solidFill>
                <a:latin typeface="Quattrocento Sans"/>
                <a:ea typeface="Quattrocento Sans"/>
                <a:cs typeface="Quattrocento Sans"/>
                <a:sym typeface="Quattrocento Sans"/>
              </a:rPr>
              <a:t>linkedin.com/company/waospi</a:t>
            </a:r>
            <a:endParaRPr sz="1500">
              <a:solidFill>
                <a:schemeClr val="dk1"/>
              </a:solidFill>
              <a:latin typeface="Quattrocento Sans"/>
              <a:ea typeface="Quattrocento Sans"/>
              <a:cs typeface="Quattrocento Sans"/>
              <a:sym typeface="Quattrocento Sans"/>
            </a:endParaRPr>
          </a:p>
        </p:txBody>
      </p:sp>
      <p:sp>
        <p:nvSpPr>
          <p:cNvPr id="172" name="Google Shape;172;p40"/>
          <p:cNvSpPr txBox="1"/>
          <p:nvPr/>
        </p:nvSpPr>
        <p:spPr>
          <a:xfrm>
            <a:off x="1948239" y="2901683"/>
            <a:ext cx="2028566" cy="300052"/>
          </a:xfrm>
          <a:prstGeom prst="rect">
            <a:avLst/>
          </a:prstGeom>
          <a:noFill/>
          <a:ln>
            <a:noFill/>
          </a:ln>
        </p:spPr>
        <p:txBody>
          <a:bodyPr spcFirstLastPara="1" wrap="square" lIns="68569" tIns="34275" rIns="68569" bIns="34275" anchor="t" anchorCtr="0">
            <a:spAutoFit/>
          </a:bodyPr>
          <a:lstStyle/>
          <a:p>
            <a:pPr marL="0" marR="0" lvl="0" indent="0" algn="l" rtl="0">
              <a:spcBef>
                <a:spcPts val="0"/>
              </a:spcBef>
              <a:spcAft>
                <a:spcPts val="0"/>
              </a:spcAft>
              <a:buNone/>
            </a:pPr>
            <a:r>
              <a:rPr lang="en-US" sz="1500">
                <a:solidFill>
                  <a:schemeClr val="dk1"/>
                </a:solidFill>
                <a:latin typeface="Quattrocento Sans"/>
                <a:ea typeface="Quattrocento Sans"/>
                <a:cs typeface="Quattrocento Sans"/>
                <a:sym typeface="Quattrocento Sans"/>
              </a:rPr>
              <a:t>k12.wa.us</a:t>
            </a:r>
            <a:endParaRPr sz="1350"/>
          </a:p>
        </p:txBody>
      </p:sp>
      <p:sp>
        <p:nvSpPr>
          <p:cNvPr id="173" name="Google Shape;173;p40"/>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5942758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74"/>
        <p:cNvGrpSpPr/>
        <p:nvPr/>
      </p:nvGrpSpPr>
      <p:grpSpPr>
        <a:xfrm>
          <a:off x="0" y="0"/>
          <a:ext cx="0" cy="0"/>
          <a:chOff x="0" y="0"/>
          <a:chExt cx="0" cy="0"/>
        </a:xfrm>
      </p:grpSpPr>
      <p:sp>
        <p:nvSpPr>
          <p:cNvPr id="175" name="Google Shape;175;p4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Quattrocento Sans"/>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1"/>
          <p:cNvSpPr txBox="1">
            <a:spLocks noGrp="1"/>
          </p:cNvSpPr>
          <p:nvPr>
            <p:ph type="body" idx="1"/>
          </p:nvPr>
        </p:nvSpPr>
        <p:spPr>
          <a:xfrm>
            <a:off x="3887391" y="740569"/>
            <a:ext cx="4629150" cy="3655219"/>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177" name="Google Shape;177;p4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pic>
        <p:nvPicPr>
          <p:cNvPr id="178" name="Google Shape;178;p41"/>
          <p:cNvPicPr preferRelativeResize="0"/>
          <p:nvPr/>
        </p:nvPicPr>
        <p:blipFill rotWithShape="1">
          <a:blip r:embed="rId2">
            <a:alphaModFix/>
          </a:blip>
          <a:srcRect/>
          <a:stretch/>
        </p:blipFill>
        <p:spPr>
          <a:xfrm>
            <a:off x="497568" y="4641099"/>
            <a:ext cx="2052865" cy="343463"/>
          </a:xfrm>
          <a:prstGeom prst="rect">
            <a:avLst/>
          </a:prstGeom>
          <a:noFill/>
          <a:ln>
            <a:noFill/>
          </a:ln>
        </p:spPr>
      </p:pic>
      <p:sp>
        <p:nvSpPr>
          <p:cNvPr id="179" name="Google Shape;179;p41"/>
          <p:cNvSpPr txBox="1">
            <a:spLocks noGrp="1"/>
          </p:cNvSpPr>
          <p:nvPr>
            <p:ph type="dt" idx="10"/>
          </p:nvPr>
        </p:nvSpPr>
        <p:spPr>
          <a:xfrm>
            <a:off x="3475491" y="4675908"/>
            <a:ext cx="2057400" cy="273844"/>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80" name="Google Shape;180;p41"/>
          <p:cNvSpPr txBox="1">
            <a:spLocks noGrp="1"/>
          </p:cNvSpPr>
          <p:nvPr>
            <p:ph type="sldNum" idx="12"/>
          </p:nvPr>
        </p:nvSpPr>
        <p:spPr>
          <a:xfrm>
            <a:off x="6457950" y="4675908"/>
            <a:ext cx="2057400" cy="273844"/>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350">
                <a:solidFill>
                  <a:schemeClr val="dk1"/>
                </a:solidFill>
                <a:latin typeface="Quattrocento Sans"/>
                <a:ea typeface="Quattrocento Sans"/>
                <a:cs typeface="Quattrocento Sans"/>
                <a:sym typeface="Quattrocento Sans"/>
              </a:defRPr>
            </a:lvl1pPr>
            <a:lvl2pPr marL="0" marR="0" lvl="1" indent="0" algn="r" rtl="0">
              <a:spcBef>
                <a:spcPts val="0"/>
              </a:spcBef>
              <a:buNone/>
              <a:defRPr sz="1350">
                <a:solidFill>
                  <a:schemeClr val="dk1"/>
                </a:solidFill>
                <a:latin typeface="Quattrocento Sans"/>
                <a:ea typeface="Quattrocento Sans"/>
                <a:cs typeface="Quattrocento Sans"/>
                <a:sym typeface="Quattrocento Sans"/>
              </a:defRPr>
            </a:lvl2pPr>
            <a:lvl3pPr marL="0" marR="0" lvl="2" indent="0" algn="r" rtl="0">
              <a:spcBef>
                <a:spcPts val="0"/>
              </a:spcBef>
              <a:buNone/>
              <a:defRPr sz="1350">
                <a:solidFill>
                  <a:schemeClr val="dk1"/>
                </a:solidFill>
                <a:latin typeface="Quattrocento Sans"/>
                <a:ea typeface="Quattrocento Sans"/>
                <a:cs typeface="Quattrocento Sans"/>
                <a:sym typeface="Quattrocento Sans"/>
              </a:defRPr>
            </a:lvl3pPr>
            <a:lvl4pPr marL="0" marR="0" lvl="3" indent="0" algn="r" rtl="0">
              <a:spcBef>
                <a:spcPts val="0"/>
              </a:spcBef>
              <a:buNone/>
              <a:defRPr sz="1350">
                <a:solidFill>
                  <a:schemeClr val="dk1"/>
                </a:solidFill>
                <a:latin typeface="Quattrocento Sans"/>
                <a:ea typeface="Quattrocento Sans"/>
                <a:cs typeface="Quattrocento Sans"/>
                <a:sym typeface="Quattrocento Sans"/>
              </a:defRPr>
            </a:lvl4pPr>
            <a:lvl5pPr marL="0" marR="0" lvl="4" indent="0" algn="r" rtl="0">
              <a:spcBef>
                <a:spcPts val="0"/>
              </a:spcBef>
              <a:buNone/>
              <a:defRPr sz="1350">
                <a:solidFill>
                  <a:schemeClr val="dk1"/>
                </a:solidFill>
                <a:latin typeface="Quattrocento Sans"/>
                <a:ea typeface="Quattrocento Sans"/>
                <a:cs typeface="Quattrocento Sans"/>
                <a:sym typeface="Quattrocento Sans"/>
              </a:defRPr>
            </a:lvl5pPr>
            <a:lvl6pPr marL="0" marR="0" lvl="5" indent="0" algn="r" rtl="0">
              <a:spcBef>
                <a:spcPts val="0"/>
              </a:spcBef>
              <a:buNone/>
              <a:defRPr sz="1350">
                <a:solidFill>
                  <a:schemeClr val="dk1"/>
                </a:solidFill>
                <a:latin typeface="Quattrocento Sans"/>
                <a:ea typeface="Quattrocento Sans"/>
                <a:cs typeface="Quattrocento Sans"/>
                <a:sym typeface="Quattrocento Sans"/>
              </a:defRPr>
            </a:lvl6pPr>
            <a:lvl7pPr marL="0" marR="0" lvl="6" indent="0" algn="r" rtl="0">
              <a:spcBef>
                <a:spcPts val="0"/>
              </a:spcBef>
              <a:buNone/>
              <a:defRPr sz="1350">
                <a:solidFill>
                  <a:schemeClr val="dk1"/>
                </a:solidFill>
                <a:latin typeface="Quattrocento Sans"/>
                <a:ea typeface="Quattrocento Sans"/>
                <a:cs typeface="Quattrocento Sans"/>
                <a:sym typeface="Quattrocento Sans"/>
              </a:defRPr>
            </a:lvl7pPr>
            <a:lvl8pPr marL="0" marR="0" lvl="7" indent="0" algn="r" rtl="0">
              <a:spcBef>
                <a:spcPts val="0"/>
              </a:spcBef>
              <a:buNone/>
              <a:defRPr sz="1350">
                <a:solidFill>
                  <a:schemeClr val="dk1"/>
                </a:solidFill>
                <a:latin typeface="Quattrocento Sans"/>
                <a:ea typeface="Quattrocento Sans"/>
                <a:cs typeface="Quattrocento Sans"/>
                <a:sym typeface="Quattrocento Sans"/>
              </a:defRPr>
            </a:lvl8pPr>
            <a:lvl9pPr marL="0" marR="0" lvl="8" indent="0" algn="r" rtl="0">
              <a:spcBef>
                <a:spcPts val="0"/>
              </a:spcBef>
              <a:buNone/>
              <a:defRPr sz="1350">
                <a:solidFill>
                  <a:schemeClr val="dk1"/>
                </a:solidFill>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6240554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81"/>
        <p:cNvGrpSpPr/>
        <p:nvPr/>
      </p:nvGrpSpPr>
      <p:grpSpPr>
        <a:xfrm>
          <a:off x="0" y="0"/>
          <a:ext cx="0" cy="0"/>
          <a:chOff x="0" y="0"/>
          <a:chExt cx="0" cy="0"/>
        </a:xfrm>
      </p:grpSpPr>
      <p:sp>
        <p:nvSpPr>
          <p:cNvPr id="182" name="Google Shape;182;p4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Quattrocento Sans"/>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42"/>
          <p:cNvSpPr>
            <a:spLocks noGrp="1"/>
          </p:cNvSpPr>
          <p:nvPr>
            <p:ph type="pic" idx="2"/>
          </p:nvPr>
        </p:nvSpPr>
        <p:spPr>
          <a:xfrm>
            <a:off x="3887391" y="740569"/>
            <a:ext cx="4629150" cy="3655219"/>
          </a:xfrm>
          <a:prstGeom prst="rect">
            <a:avLst/>
          </a:prstGeom>
          <a:noFill/>
          <a:ln>
            <a:noFill/>
          </a:ln>
        </p:spPr>
      </p:sp>
      <p:sp>
        <p:nvSpPr>
          <p:cNvPr id="184" name="Google Shape;184;p4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pic>
        <p:nvPicPr>
          <p:cNvPr id="185" name="Google Shape;185;p42"/>
          <p:cNvPicPr preferRelativeResize="0"/>
          <p:nvPr/>
        </p:nvPicPr>
        <p:blipFill rotWithShape="1">
          <a:blip r:embed="rId2">
            <a:alphaModFix/>
          </a:blip>
          <a:srcRect/>
          <a:stretch/>
        </p:blipFill>
        <p:spPr>
          <a:xfrm>
            <a:off x="497568" y="4641099"/>
            <a:ext cx="2052865" cy="343463"/>
          </a:xfrm>
          <a:prstGeom prst="rect">
            <a:avLst/>
          </a:prstGeom>
          <a:noFill/>
          <a:ln>
            <a:noFill/>
          </a:ln>
        </p:spPr>
      </p:pic>
      <p:sp>
        <p:nvSpPr>
          <p:cNvPr id="186" name="Google Shape;186;p42"/>
          <p:cNvSpPr txBox="1">
            <a:spLocks noGrp="1"/>
          </p:cNvSpPr>
          <p:nvPr>
            <p:ph type="dt" idx="10"/>
          </p:nvPr>
        </p:nvSpPr>
        <p:spPr>
          <a:xfrm>
            <a:off x="3475491" y="4675908"/>
            <a:ext cx="2057400" cy="273844"/>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87" name="Google Shape;187;p42"/>
          <p:cNvSpPr txBox="1">
            <a:spLocks noGrp="1"/>
          </p:cNvSpPr>
          <p:nvPr>
            <p:ph type="sldNum" idx="12"/>
          </p:nvPr>
        </p:nvSpPr>
        <p:spPr>
          <a:xfrm>
            <a:off x="6457950" y="4675908"/>
            <a:ext cx="2057400" cy="273844"/>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350">
                <a:solidFill>
                  <a:schemeClr val="dk1"/>
                </a:solidFill>
                <a:latin typeface="Quattrocento Sans"/>
                <a:ea typeface="Quattrocento Sans"/>
                <a:cs typeface="Quattrocento Sans"/>
                <a:sym typeface="Quattrocento Sans"/>
              </a:defRPr>
            </a:lvl1pPr>
            <a:lvl2pPr marL="0" marR="0" lvl="1" indent="0" algn="r" rtl="0">
              <a:spcBef>
                <a:spcPts val="0"/>
              </a:spcBef>
              <a:buNone/>
              <a:defRPr sz="1350">
                <a:solidFill>
                  <a:schemeClr val="dk1"/>
                </a:solidFill>
                <a:latin typeface="Quattrocento Sans"/>
                <a:ea typeface="Quattrocento Sans"/>
                <a:cs typeface="Quattrocento Sans"/>
                <a:sym typeface="Quattrocento Sans"/>
              </a:defRPr>
            </a:lvl2pPr>
            <a:lvl3pPr marL="0" marR="0" lvl="2" indent="0" algn="r" rtl="0">
              <a:spcBef>
                <a:spcPts val="0"/>
              </a:spcBef>
              <a:buNone/>
              <a:defRPr sz="1350">
                <a:solidFill>
                  <a:schemeClr val="dk1"/>
                </a:solidFill>
                <a:latin typeface="Quattrocento Sans"/>
                <a:ea typeface="Quattrocento Sans"/>
                <a:cs typeface="Quattrocento Sans"/>
                <a:sym typeface="Quattrocento Sans"/>
              </a:defRPr>
            </a:lvl3pPr>
            <a:lvl4pPr marL="0" marR="0" lvl="3" indent="0" algn="r" rtl="0">
              <a:spcBef>
                <a:spcPts val="0"/>
              </a:spcBef>
              <a:buNone/>
              <a:defRPr sz="1350">
                <a:solidFill>
                  <a:schemeClr val="dk1"/>
                </a:solidFill>
                <a:latin typeface="Quattrocento Sans"/>
                <a:ea typeface="Quattrocento Sans"/>
                <a:cs typeface="Quattrocento Sans"/>
                <a:sym typeface="Quattrocento Sans"/>
              </a:defRPr>
            </a:lvl4pPr>
            <a:lvl5pPr marL="0" marR="0" lvl="4" indent="0" algn="r" rtl="0">
              <a:spcBef>
                <a:spcPts val="0"/>
              </a:spcBef>
              <a:buNone/>
              <a:defRPr sz="1350">
                <a:solidFill>
                  <a:schemeClr val="dk1"/>
                </a:solidFill>
                <a:latin typeface="Quattrocento Sans"/>
                <a:ea typeface="Quattrocento Sans"/>
                <a:cs typeface="Quattrocento Sans"/>
                <a:sym typeface="Quattrocento Sans"/>
              </a:defRPr>
            </a:lvl5pPr>
            <a:lvl6pPr marL="0" marR="0" lvl="5" indent="0" algn="r" rtl="0">
              <a:spcBef>
                <a:spcPts val="0"/>
              </a:spcBef>
              <a:buNone/>
              <a:defRPr sz="1350">
                <a:solidFill>
                  <a:schemeClr val="dk1"/>
                </a:solidFill>
                <a:latin typeface="Quattrocento Sans"/>
                <a:ea typeface="Quattrocento Sans"/>
                <a:cs typeface="Quattrocento Sans"/>
                <a:sym typeface="Quattrocento Sans"/>
              </a:defRPr>
            </a:lvl6pPr>
            <a:lvl7pPr marL="0" marR="0" lvl="6" indent="0" algn="r" rtl="0">
              <a:spcBef>
                <a:spcPts val="0"/>
              </a:spcBef>
              <a:buNone/>
              <a:defRPr sz="1350">
                <a:solidFill>
                  <a:schemeClr val="dk1"/>
                </a:solidFill>
                <a:latin typeface="Quattrocento Sans"/>
                <a:ea typeface="Quattrocento Sans"/>
                <a:cs typeface="Quattrocento Sans"/>
                <a:sym typeface="Quattrocento Sans"/>
              </a:defRPr>
            </a:lvl7pPr>
            <a:lvl8pPr marL="0" marR="0" lvl="7" indent="0" algn="r" rtl="0">
              <a:spcBef>
                <a:spcPts val="0"/>
              </a:spcBef>
              <a:buNone/>
              <a:defRPr sz="1350">
                <a:solidFill>
                  <a:schemeClr val="dk1"/>
                </a:solidFill>
                <a:latin typeface="Quattrocento Sans"/>
                <a:ea typeface="Quattrocento Sans"/>
                <a:cs typeface="Quattrocento Sans"/>
                <a:sym typeface="Quattrocento Sans"/>
              </a:defRPr>
            </a:lvl8pPr>
            <a:lvl9pPr marL="0" marR="0" lvl="8" indent="0" algn="r" rtl="0">
              <a:spcBef>
                <a:spcPts val="0"/>
              </a:spcBef>
              <a:buNone/>
              <a:defRPr sz="1350">
                <a:solidFill>
                  <a:schemeClr val="dk1"/>
                </a:solidFill>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0634993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88"/>
        <p:cNvGrpSpPr/>
        <p:nvPr/>
      </p:nvGrpSpPr>
      <p:grpSpPr>
        <a:xfrm>
          <a:off x="0" y="0"/>
          <a:ext cx="0" cy="0"/>
          <a:chOff x="0" y="0"/>
          <a:chExt cx="0" cy="0"/>
        </a:xfrm>
      </p:grpSpPr>
      <p:sp>
        <p:nvSpPr>
          <p:cNvPr id="189" name="Google Shape;189;p4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43"/>
          <p:cNvSpPr txBox="1">
            <a:spLocks noGrp="1"/>
          </p:cNvSpPr>
          <p:nvPr>
            <p:ph type="body" idx="1"/>
          </p:nvPr>
        </p:nvSpPr>
        <p:spPr>
          <a:xfrm>
            <a:off x="621839" y="1332513"/>
            <a:ext cx="7906244" cy="3141177"/>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pic>
        <p:nvPicPr>
          <p:cNvPr id="191" name="Google Shape;191;p43"/>
          <p:cNvPicPr preferRelativeResize="0"/>
          <p:nvPr/>
        </p:nvPicPr>
        <p:blipFill rotWithShape="1">
          <a:blip r:embed="rId2">
            <a:alphaModFix/>
          </a:blip>
          <a:srcRect/>
          <a:stretch/>
        </p:blipFill>
        <p:spPr>
          <a:xfrm>
            <a:off x="497568" y="4641099"/>
            <a:ext cx="2052865" cy="343463"/>
          </a:xfrm>
          <a:prstGeom prst="rect">
            <a:avLst/>
          </a:prstGeom>
          <a:noFill/>
          <a:ln>
            <a:noFill/>
          </a:ln>
        </p:spPr>
      </p:pic>
      <p:sp>
        <p:nvSpPr>
          <p:cNvPr id="192" name="Google Shape;192;p43"/>
          <p:cNvSpPr txBox="1">
            <a:spLocks noGrp="1"/>
          </p:cNvSpPr>
          <p:nvPr>
            <p:ph type="dt" idx="10"/>
          </p:nvPr>
        </p:nvSpPr>
        <p:spPr>
          <a:xfrm>
            <a:off x="3475491" y="4675908"/>
            <a:ext cx="2057400" cy="273844"/>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SzPts val="1400"/>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193" name="Google Shape;193;p43"/>
          <p:cNvSpPr txBox="1">
            <a:spLocks noGrp="1"/>
          </p:cNvSpPr>
          <p:nvPr>
            <p:ph type="sldNum" idx="12"/>
          </p:nvPr>
        </p:nvSpPr>
        <p:spPr>
          <a:xfrm>
            <a:off x="6457950" y="4675908"/>
            <a:ext cx="2057400" cy="273844"/>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350">
                <a:solidFill>
                  <a:schemeClr val="dk1"/>
                </a:solidFill>
                <a:latin typeface="Quattrocento Sans"/>
                <a:ea typeface="Quattrocento Sans"/>
                <a:cs typeface="Quattrocento Sans"/>
                <a:sym typeface="Quattrocento Sans"/>
              </a:defRPr>
            </a:lvl1pPr>
            <a:lvl2pPr marL="0" marR="0" lvl="1" indent="0" algn="r" rtl="0">
              <a:spcBef>
                <a:spcPts val="0"/>
              </a:spcBef>
              <a:buNone/>
              <a:defRPr sz="1350">
                <a:solidFill>
                  <a:schemeClr val="dk1"/>
                </a:solidFill>
                <a:latin typeface="Quattrocento Sans"/>
                <a:ea typeface="Quattrocento Sans"/>
                <a:cs typeface="Quattrocento Sans"/>
                <a:sym typeface="Quattrocento Sans"/>
              </a:defRPr>
            </a:lvl2pPr>
            <a:lvl3pPr marL="0" marR="0" lvl="2" indent="0" algn="r" rtl="0">
              <a:spcBef>
                <a:spcPts val="0"/>
              </a:spcBef>
              <a:buNone/>
              <a:defRPr sz="1350">
                <a:solidFill>
                  <a:schemeClr val="dk1"/>
                </a:solidFill>
                <a:latin typeface="Quattrocento Sans"/>
                <a:ea typeface="Quattrocento Sans"/>
                <a:cs typeface="Quattrocento Sans"/>
                <a:sym typeface="Quattrocento Sans"/>
              </a:defRPr>
            </a:lvl3pPr>
            <a:lvl4pPr marL="0" marR="0" lvl="3" indent="0" algn="r" rtl="0">
              <a:spcBef>
                <a:spcPts val="0"/>
              </a:spcBef>
              <a:buNone/>
              <a:defRPr sz="1350">
                <a:solidFill>
                  <a:schemeClr val="dk1"/>
                </a:solidFill>
                <a:latin typeface="Quattrocento Sans"/>
                <a:ea typeface="Quattrocento Sans"/>
                <a:cs typeface="Quattrocento Sans"/>
                <a:sym typeface="Quattrocento Sans"/>
              </a:defRPr>
            </a:lvl4pPr>
            <a:lvl5pPr marL="0" marR="0" lvl="4" indent="0" algn="r" rtl="0">
              <a:spcBef>
                <a:spcPts val="0"/>
              </a:spcBef>
              <a:buNone/>
              <a:defRPr sz="1350">
                <a:solidFill>
                  <a:schemeClr val="dk1"/>
                </a:solidFill>
                <a:latin typeface="Quattrocento Sans"/>
                <a:ea typeface="Quattrocento Sans"/>
                <a:cs typeface="Quattrocento Sans"/>
                <a:sym typeface="Quattrocento Sans"/>
              </a:defRPr>
            </a:lvl5pPr>
            <a:lvl6pPr marL="0" marR="0" lvl="5" indent="0" algn="r" rtl="0">
              <a:spcBef>
                <a:spcPts val="0"/>
              </a:spcBef>
              <a:buNone/>
              <a:defRPr sz="1350">
                <a:solidFill>
                  <a:schemeClr val="dk1"/>
                </a:solidFill>
                <a:latin typeface="Quattrocento Sans"/>
                <a:ea typeface="Quattrocento Sans"/>
                <a:cs typeface="Quattrocento Sans"/>
                <a:sym typeface="Quattrocento Sans"/>
              </a:defRPr>
            </a:lvl6pPr>
            <a:lvl7pPr marL="0" marR="0" lvl="6" indent="0" algn="r" rtl="0">
              <a:spcBef>
                <a:spcPts val="0"/>
              </a:spcBef>
              <a:buNone/>
              <a:defRPr sz="1350">
                <a:solidFill>
                  <a:schemeClr val="dk1"/>
                </a:solidFill>
                <a:latin typeface="Quattrocento Sans"/>
                <a:ea typeface="Quattrocento Sans"/>
                <a:cs typeface="Quattrocento Sans"/>
                <a:sym typeface="Quattrocento Sans"/>
              </a:defRPr>
            </a:lvl7pPr>
            <a:lvl8pPr marL="0" marR="0" lvl="7" indent="0" algn="r" rtl="0">
              <a:spcBef>
                <a:spcPts val="0"/>
              </a:spcBef>
              <a:buNone/>
              <a:defRPr sz="1350">
                <a:solidFill>
                  <a:schemeClr val="dk1"/>
                </a:solidFill>
                <a:latin typeface="Quattrocento Sans"/>
                <a:ea typeface="Quattrocento Sans"/>
                <a:cs typeface="Quattrocento Sans"/>
                <a:sym typeface="Quattrocento Sans"/>
              </a:defRPr>
            </a:lvl8pPr>
            <a:lvl9pPr marL="0" marR="0" lvl="8" indent="0" algn="r" rtl="0">
              <a:spcBef>
                <a:spcPts val="0"/>
              </a:spcBef>
              <a:buNone/>
              <a:defRPr sz="1350">
                <a:solidFill>
                  <a:schemeClr val="dk1"/>
                </a:solidFill>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6063932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94"/>
        <p:cNvGrpSpPr/>
        <p:nvPr/>
      </p:nvGrpSpPr>
      <p:grpSpPr>
        <a:xfrm>
          <a:off x="0" y="0"/>
          <a:ext cx="0" cy="0"/>
          <a:chOff x="0" y="0"/>
          <a:chExt cx="0" cy="0"/>
        </a:xfrm>
      </p:grpSpPr>
      <p:sp>
        <p:nvSpPr>
          <p:cNvPr id="195" name="Google Shape;195;p44"/>
          <p:cNvSpPr txBox="1">
            <a:spLocks noGrp="1"/>
          </p:cNvSpPr>
          <p:nvPr>
            <p:ph type="title"/>
          </p:nvPr>
        </p:nvSpPr>
        <p:spPr>
          <a:xfrm rot="5400000">
            <a:off x="5350073" y="1467446"/>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4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pic>
        <p:nvPicPr>
          <p:cNvPr id="197" name="Google Shape;197;p44"/>
          <p:cNvPicPr preferRelativeResize="0"/>
          <p:nvPr/>
        </p:nvPicPr>
        <p:blipFill rotWithShape="1">
          <a:blip r:embed="rId2">
            <a:alphaModFix/>
          </a:blip>
          <a:srcRect/>
          <a:stretch/>
        </p:blipFill>
        <p:spPr>
          <a:xfrm rot="5400000">
            <a:off x="-710749" y="999939"/>
            <a:ext cx="2052865" cy="343463"/>
          </a:xfrm>
          <a:prstGeom prst="rect">
            <a:avLst/>
          </a:prstGeom>
          <a:noFill/>
          <a:ln>
            <a:noFill/>
          </a:ln>
        </p:spPr>
      </p:pic>
      <p:sp>
        <p:nvSpPr>
          <p:cNvPr id="198" name="Google Shape;198;p44"/>
          <p:cNvSpPr txBox="1">
            <a:spLocks noGrp="1"/>
          </p:cNvSpPr>
          <p:nvPr>
            <p:ph type="sldNum" idx="12"/>
          </p:nvPr>
        </p:nvSpPr>
        <p:spPr>
          <a:xfrm>
            <a:off x="8556784" y="4749851"/>
            <a:ext cx="548775" cy="39375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2386765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wo Content" type="twoObj">
  <p:cSld name="Two Content">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63"/>
          <p:cNvSpPr txBox="1">
            <a:spLocks noGrp="1"/>
          </p:cNvSpPr>
          <p:nvPr>
            <p:ph type="title"/>
          </p:nvPr>
        </p:nvSpPr>
        <p:spPr>
          <a:xfrm>
            <a:off x="628650" y="510778"/>
            <a:ext cx="7886700" cy="7572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8E65"/>
              </a:buClr>
              <a:buSzPts val="4400"/>
              <a:buFont typeface="Merriweather"/>
              <a:buNone/>
              <a:defRPr>
                <a:solidFill>
                  <a:srgbClr val="008E65"/>
                </a:solidFill>
                <a:latin typeface="Museo Slab 500" panose="02000000000000000000" pitchFamily="2" charset="77"/>
                <a:ea typeface="Museo Slab 500" panose="02000000000000000000" pitchFamily="2" charset="77"/>
                <a:cs typeface="Museo Slab 500" panose="02000000000000000000" pitchFamily="2" charset="77"/>
                <a:sym typeface="Merriweathe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3"/>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
        <p:nvSpPr>
          <p:cNvPr id="28" name="Google Shape;28;p63"/>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
        <p:nvSpPr>
          <p:cNvPr id="29" name="Google Shape;29;p6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0" name="Google Shape;30;p6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Tree>
    <p:extLst>
      <p:ext uri="{BB962C8B-B14F-4D97-AF65-F5344CB8AC3E}">
        <p14:creationId xmlns:p14="http://schemas.microsoft.com/office/powerpoint/2010/main" val="4138158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2"/>
          <a:stretch>
            <a:fillRect/>
          </a:stretch>
        </p:blipFill>
        <p:spPr>
          <a:xfrm>
            <a:off x="549031" y="1363508"/>
            <a:ext cx="1103781" cy="96362"/>
          </a:xfrm>
          <a:prstGeom prst="rect">
            <a:avLst/>
          </a:prstGeom>
        </p:spPr>
      </p:pic>
      <p:pic>
        <p:nvPicPr>
          <p:cNvPr id="6" name="Picture 5"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8"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45022041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313"/>
        <p:cNvGrpSpPr/>
        <p:nvPr/>
      </p:nvGrpSpPr>
      <p:grpSpPr>
        <a:xfrm>
          <a:off x="0" y="0"/>
          <a:ext cx="0" cy="0"/>
          <a:chOff x="0" y="0"/>
          <a:chExt cx="0" cy="0"/>
        </a:xfrm>
      </p:grpSpPr>
    </p:spTree>
    <p:extLst>
      <p:ext uri="{BB962C8B-B14F-4D97-AF65-F5344CB8AC3E}">
        <p14:creationId xmlns:p14="http://schemas.microsoft.com/office/powerpoint/2010/main" val="107159574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F5A78-E51E-9F4D-A654-32E5F89C4DA2}"/>
              </a:ext>
            </a:extLst>
          </p:cNvPr>
          <p:cNvSpPr>
            <a:spLocks noGrp="1"/>
          </p:cNvSpPr>
          <p:nvPr>
            <p:ph type="ctrTitle"/>
          </p:nvPr>
        </p:nvSpPr>
        <p:spPr>
          <a:xfrm>
            <a:off x="2348344" y="910829"/>
            <a:ext cx="5787737" cy="1790700"/>
          </a:xfrm>
        </p:spPr>
        <p:txBody>
          <a:bodyPr anchor="b"/>
          <a:lstStyle>
            <a:lvl1pPr algn="ctr">
              <a:defRPr sz="45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16D5ED-6025-A843-BB1E-34F2493F8681}"/>
              </a:ext>
            </a:extLst>
          </p:cNvPr>
          <p:cNvSpPr>
            <a:spLocks noGrp="1"/>
          </p:cNvSpPr>
          <p:nvPr>
            <p:ph type="subTitle" idx="1"/>
          </p:nvPr>
        </p:nvSpPr>
        <p:spPr>
          <a:xfrm>
            <a:off x="2348344" y="2701528"/>
            <a:ext cx="5787737"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E525F0A-747A-FB4B-A202-A30405556867}"/>
              </a:ext>
            </a:extLst>
          </p:cNvPr>
          <p:cNvSpPr>
            <a:spLocks noGrp="1"/>
          </p:cNvSpPr>
          <p:nvPr>
            <p:ph type="dt" sz="half" idx="10"/>
          </p:nvPr>
        </p:nvSpPr>
        <p:spPr>
          <a:xfrm>
            <a:off x="2347913" y="4625579"/>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5777500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77F3D-B456-D141-A571-826553B5E522}"/>
              </a:ext>
            </a:extLst>
          </p:cNvPr>
          <p:cNvSpPr>
            <a:spLocks noGrp="1"/>
          </p:cNvSpPr>
          <p:nvPr>
            <p:ph type="title"/>
          </p:nvPr>
        </p:nvSpPr>
        <p:spPr>
          <a:xfrm>
            <a:off x="2336006" y="273844"/>
            <a:ext cx="6179344" cy="99417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D7E8040-73F6-A540-B66F-59DC25512C43}"/>
              </a:ext>
            </a:extLst>
          </p:cNvPr>
          <p:cNvSpPr>
            <a:spLocks noGrp="1"/>
          </p:cNvSpPr>
          <p:nvPr>
            <p:ph idx="1"/>
          </p:nvPr>
        </p:nvSpPr>
        <p:spPr>
          <a:xfrm>
            <a:off x="2336005" y="1369219"/>
            <a:ext cx="6179345"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FF9714-9EA7-B741-A49C-3379814C76B4}"/>
              </a:ext>
            </a:extLst>
          </p:cNvPr>
          <p:cNvSpPr>
            <a:spLocks noGrp="1"/>
          </p:cNvSpPr>
          <p:nvPr>
            <p:ph type="dt" sz="half" idx="10"/>
          </p:nvPr>
        </p:nvSpPr>
        <p:spPr>
          <a:xfrm>
            <a:off x="2336006" y="4733925"/>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328842807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04C76-572B-5D44-8AC4-A2515E5DB5E3}"/>
              </a:ext>
            </a:extLst>
          </p:cNvPr>
          <p:cNvSpPr>
            <a:spLocks noGrp="1"/>
          </p:cNvSpPr>
          <p:nvPr>
            <p:ph type="title"/>
          </p:nvPr>
        </p:nvSpPr>
        <p:spPr>
          <a:xfrm>
            <a:off x="2171700" y="1282304"/>
            <a:ext cx="6338888"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E75929D-5EA2-2444-B33A-E90E6EB298BF}"/>
              </a:ext>
            </a:extLst>
          </p:cNvPr>
          <p:cNvSpPr>
            <a:spLocks noGrp="1"/>
          </p:cNvSpPr>
          <p:nvPr>
            <p:ph type="body" idx="1"/>
          </p:nvPr>
        </p:nvSpPr>
        <p:spPr>
          <a:xfrm>
            <a:off x="2171700" y="3442098"/>
            <a:ext cx="6338888"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847B74-9224-A34B-9487-537D4B36189E}"/>
              </a:ext>
            </a:extLst>
          </p:cNvPr>
          <p:cNvSpPr>
            <a:spLocks noGrp="1"/>
          </p:cNvSpPr>
          <p:nvPr>
            <p:ph type="dt" sz="half" idx="10"/>
          </p:nvPr>
        </p:nvSpPr>
        <p:spPr>
          <a:xfrm>
            <a:off x="2171700" y="4719638"/>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252239204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A0F1-75CD-554D-8943-CD30CB573878}"/>
              </a:ext>
            </a:extLst>
          </p:cNvPr>
          <p:cNvSpPr>
            <a:spLocks noGrp="1"/>
          </p:cNvSpPr>
          <p:nvPr>
            <p:ph type="title"/>
          </p:nvPr>
        </p:nvSpPr>
        <p:spPr>
          <a:xfrm>
            <a:off x="2336006" y="273844"/>
            <a:ext cx="6179344" cy="99417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FEBA77A-DCD8-7445-86C2-E2BF0A066A75}"/>
              </a:ext>
            </a:extLst>
          </p:cNvPr>
          <p:cNvSpPr>
            <a:spLocks noGrp="1"/>
          </p:cNvSpPr>
          <p:nvPr>
            <p:ph sz="half" idx="1"/>
          </p:nvPr>
        </p:nvSpPr>
        <p:spPr>
          <a:xfrm>
            <a:off x="2336006" y="1369219"/>
            <a:ext cx="294679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2812E13-D612-594E-B384-445701A7F169}"/>
              </a:ext>
            </a:extLst>
          </p:cNvPr>
          <p:cNvSpPr>
            <a:spLocks noGrp="1"/>
          </p:cNvSpPr>
          <p:nvPr>
            <p:ph sz="half" idx="2"/>
          </p:nvPr>
        </p:nvSpPr>
        <p:spPr>
          <a:xfrm>
            <a:off x="5568551" y="1369219"/>
            <a:ext cx="2946798"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3E35DA-68D4-2544-8836-54DE6093786B}"/>
              </a:ext>
            </a:extLst>
          </p:cNvPr>
          <p:cNvSpPr>
            <a:spLocks noGrp="1"/>
          </p:cNvSpPr>
          <p:nvPr>
            <p:ph type="dt" sz="half" idx="10"/>
          </p:nvPr>
        </p:nvSpPr>
        <p:spPr>
          <a:xfrm>
            <a:off x="2336006" y="4745832"/>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227257928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EFA06-3455-0146-A36A-3E6E8274CEF1}"/>
              </a:ext>
            </a:extLst>
          </p:cNvPr>
          <p:cNvSpPr>
            <a:spLocks noGrp="1"/>
          </p:cNvSpPr>
          <p:nvPr>
            <p:ph type="title"/>
          </p:nvPr>
        </p:nvSpPr>
        <p:spPr>
          <a:xfrm>
            <a:off x="2336006" y="273844"/>
            <a:ext cx="6180535"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7C4502-4222-D747-BE68-CEE38F7DB99B}"/>
              </a:ext>
            </a:extLst>
          </p:cNvPr>
          <p:cNvSpPr>
            <a:spLocks noGrp="1"/>
          </p:cNvSpPr>
          <p:nvPr>
            <p:ph type="body" idx="1"/>
          </p:nvPr>
        </p:nvSpPr>
        <p:spPr>
          <a:xfrm>
            <a:off x="2336006" y="1260872"/>
            <a:ext cx="294679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1092858-5328-CB4D-891E-78F52950B8A0}"/>
              </a:ext>
            </a:extLst>
          </p:cNvPr>
          <p:cNvSpPr>
            <a:spLocks noGrp="1"/>
          </p:cNvSpPr>
          <p:nvPr>
            <p:ph sz="half" idx="2"/>
          </p:nvPr>
        </p:nvSpPr>
        <p:spPr>
          <a:xfrm>
            <a:off x="2336006" y="1878807"/>
            <a:ext cx="2946798" cy="27503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345DD000-5688-874F-94EB-C01D153D6762}"/>
              </a:ext>
            </a:extLst>
          </p:cNvPr>
          <p:cNvSpPr>
            <a:spLocks noGrp="1"/>
          </p:cNvSpPr>
          <p:nvPr>
            <p:ph type="body" idx="10"/>
          </p:nvPr>
        </p:nvSpPr>
        <p:spPr>
          <a:xfrm>
            <a:off x="5569742" y="1268016"/>
            <a:ext cx="294679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1" name="Content Placeholder 3">
            <a:extLst>
              <a:ext uri="{FF2B5EF4-FFF2-40B4-BE49-F238E27FC236}">
                <a16:creationId xmlns:a16="http://schemas.microsoft.com/office/drawing/2014/main" id="{7E08A153-33B2-0740-B305-B162E8DBAE4A}"/>
              </a:ext>
            </a:extLst>
          </p:cNvPr>
          <p:cNvSpPr>
            <a:spLocks noGrp="1"/>
          </p:cNvSpPr>
          <p:nvPr>
            <p:ph sz="half" idx="11"/>
          </p:nvPr>
        </p:nvSpPr>
        <p:spPr>
          <a:xfrm>
            <a:off x="5569742" y="1885950"/>
            <a:ext cx="2946798" cy="27503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1">
            <a:extLst>
              <a:ext uri="{FF2B5EF4-FFF2-40B4-BE49-F238E27FC236}">
                <a16:creationId xmlns:a16="http://schemas.microsoft.com/office/drawing/2014/main" id="{365C63D5-C22E-2D42-B16E-15AE192EFB3A}"/>
              </a:ext>
            </a:extLst>
          </p:cNvPr>
          <p:cNvSpPr>
            <a:spLocks noGrp="1"/>
          </p:cNvSpPr>
          <p:nvPr>
            <p:ph type="dt" sz="half" idx="12"/>
          </p:nvPr>
        </p:nvSpPr>
        <p:spPr>
          <a:xfrm>
            <a:off x="2336006" y="4732735"/>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258638805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B11CA-0F46-DD42-9746-FECA14CC7757}"/>
              </a:ext>
            </a:extLst>
          </p:cNvPr>
          <p:cNvSpPr>
            <a:spLocks noGrp="1"/>
          </p:cNvSpPr>
          <p:nvPr>
            <p:ph type="title"/>
          </p:nvPr>
        </p:nvSpPr>
        <p:spPr>
          <a:xfrm>
            <a:off x="2336006" y="273844"/>
            <a:ext cx="6179344" cy="994172"/>
          </a:xfrm>
        </p:spPr>
        <p:txBody>
          <a:bodyPr/>
          <a:lstStyle/>
          <a:p>
            <a:r>
              <a:rPr lang="en-US"/>
              <a:t>Click to edit Master title style</a:t>
            </a:r>
          </a:p>
        </p:txBody>
      </p:sp>
      <p:sp>
        <p:nvSpPr>
          <p:cNvPr id="3" name="Date Placeholder 2">
            <a:extLst>
              <a:ext uri="{FF2B5EF4-FFF2-40B4-BE49-F238E27FC236}">
                <a16:creationId xmlns:a16="http://schemas.microsoft.com/office/drawing/2014/main" id="{CFF09105-4BE7-7B40-A44E-A8A593B4DA3C}"/>
              </a:ext>
            </a:extLst>
          </p:cNvPr>
          <p:cNvSpPr>
            <a:spLocks noGrp="1"/>
          </p:cNvSpPr>
          <p:nvPr>
            <p:ph type="dt" sz="half" idx="10"/>
          </p:nvPr>
        </p:nvSpPr>
        <p:spPr>
          <a:xfrm>
            <a:off x="2336006" y="4595813"/>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168593627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D719C1-D5BA-554E-BBB6-C15EDCA10FD9}"/>
              </a:ext>
            </a:extLst>
          </p:cNvPr>
          <p:cNvSpPr>
            <a:spLocks noGrp="1"/>
          </p:cNvSpPr>
          <p:nvPr>
            <p:ph type="dt" sz="half" idx="10"/>
          </p:nvPr>
        </p:nvSpPr>
        <p:spPr>
          <a:xfrm>
            <a:off x="2164556" y="4595813"/>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325087869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D4E6C-D940-524C-976D-F48DC24CCBB0}"/>
              </a:ext>
            </a:extLst>
          </p:cNvPr>
          <p:cNvSpPr>
            <a:spLocks noGrp="1"/>
          </p:cNvSpPr>
          <p:nvPr>
            <p:ph type="title"/>
          </p:nvPr>
        </p:nvSpPr>
        <p:spPr>
          <a:xfrm>
            <a:off x="2010966" y="342900"/>
            <a:ext cx="2561035"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E1196FE8-3FF4-D54A-8BA6-0880B01B737D}"/>
              </a:ext>
            </a:extLst>
          </p:cNvPr>
          <p:cNvSpPr>
            <a:spLocks noGrp="1"/>
          </p:cNvSpPr>
          <p:nvPr>
            <p:ph idx="1"/>
          </p:nvPr>
        </p:nvSpPr>
        <p:spPr>
          <a:xfrm>
            <a:off x="4747022" y="342901"/>
            <a:ext cx="3769518" cy="405288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42E22F-BBD2-8645-96DB-0E087E7D93F1}"/>
              </a:ext>
            </a:extLst>
          </p:cNvPr>
          <p:cNvSpPr>
            <a:spLocks noGrp="1"/>
          </p:cNvSpPr>
          <p:nvPr>
            <p:ph type="body" sz="half" idx="2"/>
          </p:nvPr>
        </p:nvSpPr>
        <p:spPr>
          <a:xfrm>
            <a:off x="2010966" y="1543050"/>
            <a:ext cx="2561034"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F0A29F4-F44F-994E-A1EF-49467570F594}"/>
              </a:ext>
            </a:extLst>
          </p:cNvPr>
          <p:cNvSpPr>
            <a:spLocks noGrp="1"/>
          </p:cNvSpPr>
          <p:nvPr>
            <p:ph type="dt" sz="half" idx="10"/>
          </p:nvPr>
        </p:nvSpPr>
        <p:spPr>
          <a:xfrm>
            <a:off x="2010966" y="4663679"/>
            <a:ext cx="2057400" cy="273844"/>
          </a:xfrm>
        </p:spPr>
        <p:txBody>
          <a:bodyPr/>
          <a:lstStyle>
            <a:lvl1pPr>
              <a:defRPr/>
            </a:lvl1pPr>
          </a:lstStyle>
          <a:p>
            <a:fld id="{1F0AD801-A77D-9541-9F78-80A6D230484A}" type="datetimeFigureOut">
              <a:rPr lang="en-US" smtClean="0"/>
              <a:t>4/27/2025</a:t>
            </a:fld>
            <a:endParaRPr lang="en-US"/>
          </a:p>
        </p:txBody>
      </p:sp>
    </p:spTree>
    <p:extLst>
      <p:ext uri="{BB962C8B-B14F-4D97-AF65-F5344CB8AC3E}">
        <p14:creationId xmlns:p14="http://schemas.microsoft.com/office/powerpoint/2010/main" val="103644012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Only">
  <p:cSld name="1_Title Only">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dk1"/>
              </a:buClr>
              <a:buSzPts val="1400"/>
              <a:buFont typeface="Quattrocento Sans"/>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58" name="Google Shape;58;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1400"/>
              <a:buFont typeface="Quattrocento Sans"/>
              <a:buNone/>
              <a:defRPr sz="1350">
                <a:solidFill>
                  <a:schemeClr val="dk1"/>
                </a:solidFill>
                <a:latin typeface="Quattrocento Sans"/>
                <a:ea typeface="Quattrocento Sans"/>
                <a:cs typeface="Quattrocento Sans"/>
                <a:sym typeface="Quattrocento Sans"/>
              </a:defRPr>
            </a:lvl1pPr>
            <a:lvl2pPr marR="0" lvl="1"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2pPr>
            <a:lvl3pPr marR="0" lvl="2"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3pPr>
            <a:lvl4pPr marR="0" lvl="3"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4pPr>
            <a:lvl5pPr marR="0" lvl="4"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5pPr>
            <a:lvl6pPr marR="0" lvl="5"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6pPr>
            <a:lvl7pPr marR="0" lvl="6"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7pPr>
            <a:lvl8pPr marR="0" lvl="7"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8pPr>
            <a:lvl9pPr marR="0" lvl="8" algn="l" rtl="0">
              <a:spcBef>
                <a:spcPts val="0"/>
              </a:spcBef>
              <a:spcAft>
                <a:spcPts val="0"/>
              </a:spcAft>
              <a:buClr>
                <a:schemeClr val="dk1"/>
              </a:buClr>
              <a:buSzPts val="1400"/>
              <a:buFont typeface="Quattrocento Sans"/>
              <a:buNone/>
              <a:defRPr sz="1350" b="0" i="0" u="none" strike="noStrike" cap="none">
                <a:solidFill>
                  <a:schemeClr val="dk1"/>
                </a:solidFill>
                <a:latin typeface="Quattrocento Sans"/>
                <a:ea typeface="Quattrocento Sans"/>
                <a:cs typeface="Quattrocento Sans"/>
                <a:sym typeface="Quattrocento Sans"/>
              </a:defRPr>
            </a:lvl9pPr>
          </a:lstStyle>
          <a:p>
            <a:endParaRPr/>
          </a:p>
        </p:txBody>
      </p:sp>
      <p:sp>
        <p:nvSpPr>
          <p:cNvPr id="60" name="Google Shape;60;p24"/>
          <p:cNvSpPr txBox="1">
            <a:spLocks noGrp="1"/>
          </p:cNvSpPr>
          <p:nvPr>
            <p:ph type="title"/>
          </p:nvPr>
        </p:nvSpPr>
        <p:spPr>
          <a:xfrm>
            <a:off x="628650" y="510778"/>
            <a:ext cx="7886700" cy="7572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Font typeface="Merriweather"/>
              <a:buNone/>
              <a:defRPr>
                <a:latin typeface="Merriweather"/>
                <a:ea typeface="Merriweather"/>
                <a:cs typeface="Merriweather"/>
                <a:sym typeface="Merriweathe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4"/>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342900" lvl="0" indent="-304800" algn="l">
              <a:lnSpc>
                <a:spcPct val="90000"/>
              </a:lnSpc>
              <a:spcBef>
                <a:spcPts val="750"/>
              </a:spcBef>
              <a:spcAft>
                <a:spcPts val="0"/>
              </a:spcAft>
              <a:buClr>
                <a:srgbClr val="595959"/>
              </a:buClr>
              <a:buSzPts val="2800"/>
              <a:buFont typeface="Open Sans"/>
              <a:buChar char="•"/>
              <a:defRPr>
                <a:solidFill>
                  <a:srgbClr val="595959"/>
                </a:solidFill>
              </a:defRPr>
            </a:lvl1pPr>
            <a:lvl2pPr marL="685800" lvl="1" indent="-285750" algn="l">
              <a:lnSpc>
                <a:spcPct val="90000"/>
              </a:lnSpc>
              <a:spcBef>
                <a:spcPts val="375"/>
              </a:spcBef>
              <a:spcAft>
                <a:spcPts val="0"/>
              </a:spcAft>
              <a:buClr>
                <a:srgbClr val="595959"/>
              </a:buClr>
              <a:buSzPts val="2400"/>
              <a:buFont typeface="Open Sans"/>
              <a:buChar char="•"/>
              <a:defRPr>
                <a:solidFill>
                  <a:srgbClr val="595959"/>
                </a:solidFill>
              </a:defRPr>
            </a:lvl2pPr>
            <a:lvl3pPr marL="1028700" lvl="2" indent="-266700" algn="l">
              <a:lnSpc>
                <a:spcPct val="90000"/>
              </a:lnSpc>
              <a:spcBef>
                <a:spcPts val="375"/>
              </a:spcBef>
              <a:spcAft>
                <a:spcPts val="0"/>
              </a:spcAft>
              <a:buClr>
                <a:srgbClr val="595959"/>
              </a:buClr>
              <a:buSzPts val="2000"/>
              <a:buFont typeface="Open Sans"/>
              <a:buChar char="•"/>
              <a:defRPr>
                <a:solidFill>
                  <a:srgbClr val="595959"/>
                </a:solidFill>
              </a:defRPr>
            </a:lvl3pPr>
            <a:lvl4pPr marL="1371600" lvl="3" indent="-257175" algn="l">
              <a:lnSpc>
                <a:spcPct val="90000"/>
              </a:lnSpc>
              <a:spcBef>
                <a:spcPts val="375"/>
              </a:spcBef>
              <a:spcAft>
                <a:spcPts val="0"/>
              </a:spcAft>
              <a:buClr>
                <a:srgbClr val="595959"/>
              </a:buClr>
              <a:buSzPts val="1800"/>
              <a:buFont typeface="Open Sans"/>
              <a:buChar char="•"/>
              <a:defRPr>
                <a:solidFill>
                  <a:srgbClr val="595959"/>
                </a:solidFill>
              </a:defRPr>
            </a:lvl4pPr>
            <a:lvl5pPr marL="1714500" lvl="4" indent="-257175" algn="l">
              <a:lnSpc>
                <a:spcPct val="90000"/>
              </a:lnSpc>
              <a:spcBef>
                <a:spcPts val="375"/>
              </a:spcBef>
              <a:spcAft>
                <a:spcPts val="0"/>
              </a:spcAft>
              <a:buClr>
                <a:srgbClr val="595959"/>
              </a:buClr>
              <a:buSzPts val="1800"/>
              <a:buFont typeface="Open Sans"/>
              <a:buChar char="•"/>
              <a:defRPr>
                <a:solidFill>
                  <a:srgbClr val="595959"/>
                </a:solidFill>
              </a:defRPr>
            </a:lvl5pPr>
            <a:lvl6pPr marL="2057400" lvl="5"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6pPr>
            <a:lvl7pPr marL="2400300" lvl="6"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7pPr>
            <a:lvl8pPr marL="2743200" lvl="7"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8pPr>
            <a:lvl9pPr marL="3086100" lvl="8" indent="-257175" algn="l">
              <a:lnSpc>
                <a:spcPct val="90000"/>
              </a:lnSpc>
              <a:spcBef>
                <a:spcPts val="375"/>
              </a:spcBef>
              <a:spcAft>
                <a:spcPts val="0"/>
              </a:spcAft>
              <a:buClr>
                <a:schemeClr val="dk1"/>
              </a:buClr>
              <a:buSzPts val="1800"/>
              <a:buFont typeface="Open Sans"/>
              <a:buChar char="•"/>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352114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549031" y="1363508"/>
            <a:ext cx="1103781" cy="96362"/>
          </a:xfrm>
          <a:prstGeom prst="rect">
            <a:avLst/>
          </a:prstGeom>
        </p:spPr>
      </p:pic>
      <p:sp>
        <p:nvSpPr>
          <p:cNvPr id="10" name="Chart Placeholder 11"/>
          <p:cNvSpPr>
            <a:spLocks noGrp="1"/>
          </p:cNvSpPr>
          <p:nvPr>
            <p:ph type="chart" sz="quarter" idx="12" hasCustomPrompt="1"/>
          </p:nvPr>
        </p:nvSpPr>
        <p:spPr>
          <a:xfrm>
            <a:off x="447923" y="1724977"/>
            <a:ext cx="8184662" cy="2961163"/>
          </a:xfrm>
          <a:prstGeom prst="rect">
            <a:avLst/>
          </a:prstGeom>
        </p:spPr>
        <p:txBody>
          <a:bodyPr>
            <a:normAutofit/>
          </a:bodyPr>
          <a:lstStyle>
            <a:lvl1pPr marL="0" indent="0">
              <a:buNone/>
              <a:defRPr sz="2400" b="0" i="1" baseline="0">
                <a:solidFill>
                  <a:schemeClr val="tx1"/>
                </a:solidFill>
                <a:latin typeface="Open Sans Light"/>
                <a:cs typeface="Open Sans Light"/>
              </a:defRPr>
            </a:lvl1pPr>
          </a:lstStyle>
          <a:p>
            <a:r>
              <a:rPr lang="en-US"/>
              <a:t>Graphics can go here – </a:t>
            </a:r>
            <a:br>
              <a:rPr lang="en-US"/>
            </a:br>
            <a:r>
              <a:rPr lang="en-US"/>
              <a:t>replace this box with your image or chart</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41" y="4675530"/>
            <a:ext cx="2539991" cy="172311"/>
          </a:xfrm>
          <a:prstGeom prst="rect">
            <a:avLst/>
          </a:prstGeom>
        </p:spPr>
      </p:pic>
      <p:sp>
        <p:nvSpPr>
          <p:cNvPr id="2" name="Title 1"/>
          <p:cNvSpPr>
            <a:spLocks noGrp="1"/>
          </p:cNvSpPr>
          <p:nvPr>
            <p:ph type="title" hasCustomPrompt="1"/>
          </p:nvPr>
        </p:nvSpPr>
        <p:spPr>
          <a:xfrm>
            <a:off x="460375" y="369733"/>
            <a:ext cx="8172210"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48955248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D524-52CD-47D5-A684-B5E73E8E09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522427-D107-49AA-A5DF-DEAE46F22C71}"/>
              </a:ext>
            </a:extLst>
          </p:cNvPr>
          <p:cNvSpPr>
            <a:spLocks noGrp="1"/>
          </p:cNvSpPr>
          <p:nvPr>
            <p:ph idx="1" hasCustomPrompt="1"/>
          </p:nvPr>
        </p:nvSpPr>
        <p:spPr/>
        <p:txBody>
          <a:bodyPr/>
          <a:lstStyle>
            <a:lvl1pPr>
              <a:defRPr cap="none"/>
            </a:lvl1pPr>
            <a:lvl3pPr>
              <a:defRPr cap="none"/>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672ADC5-3CB2-43A3-B26D-1EC61486D210}"/>
              </a:ext>
            </a:extLst>
          </p:cNvPr>
          <p:cNvSpPr>
            <a:spLocks noGrp="1"/>
          </p:cNvSpPr>
          <p:nvPr>
            <p:ph type="sldNum" sz="quarter" idx="12"/>
          </p:nvPr>
        </p:nvSpPr>
        <p:spPr/>
        <p:txBody>
          <a:bodyPr/>
          <a:lstStyle/>
          <a:p>
            <a:fld id="{09AF3135-2B01-47FF-894C-676CE448FD06}" type="slidenum">
              <a:rPr lang="en-US" smtClean="0"/>
              <a:t>‹#›</a:t>
            </a:fld>
            <a:endParaRPr lang="en-US"/>
          </a:p>
        </p:txBody>
      </p:sp>
      <p:sp>
        <p:nvSpPr>
          <p:cNvPr id="7" name="Rectangle 6">
            <a:extLst>
              <a:ext uri="{FF2B5EF4-FFF2-40B4-BE49-F238E27FC236}">
                <a16:creationId xmlns:a16="http://schemas.microsoft.com/office/drawing/2014/main" id="{27234385-D3C1-4B8D-A1BF-4BC4D2975212}"/>
              </a:ext>
            </a:extLst>
          </p:cNvPr>
          <p:cNvSpPr/>
          <p:nvPr userDrawn="1"/>
        </p:nvSpPr>
        <p:spPr>
          <a:xfrm rot="5400000">
            <a:off x="6936751" y="1743100"/>
            <a:ext cx="3857627" cy="371429"/>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9E58AADE-41ED-413E-A08D-20161EE090FE}"/>
              </a:ext>
            </a:extLst>
          </p:cNvPr>
          <p:cNvSpPr/>
          <p:nvPr userDrawn="1"/>
        </p:nvSpPr>
        <p:spPr>
          <a:xfrm>
            <a:off x="8792105" y="419988"/>
            <a:ext cx="255182" cy="222659"/>
          </a:xfrm>
          <a:prstGeom prst="rect">
            <a:avLst/>
          </a:prstGeom>
          <a:solidFill>
            <a:srgbClr val="4C2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82177183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2" name="Picture 1"/>
          <p:cNvPicPr>
            <a:picLocks noChangeAspect="1"/>
          </p:cNvPicPr>
          <p:nvPr userDrawn="1"/>
        </p:nvPicPr>
        <p:blipFill>
          <a:blip r:embed="rId3"/>
          <a:stretch>
            <a:fillRect/>
          </a:stretch>
        </p:blipFill>
        <p:spPr>
          <a:xfrm>
            <a:off x="568081" y="4598607"/>
            <a:ext cx="2416273" cy="213486"/>
          </a:xfrm>
          <a:prstGeom prst="rect">
            <a:avLst/>
          </a:prstGeom>
        </p:spPr>
      </p:pic>
      <p:pic>
        <p:nvPicPr>
          <p:cNvPr id="8" name="Picture 7"/>
          <p:cNvPicPr>
            <a:picLocks noChangeAspect="1"/>
          </p:cNvPicPr>
          <p:nvPr userDrawn="1"/>
        </p:nvPicPr>
        <p:blipFill>
          <a:blip r:embed="rId4"/>
          <a:stretch>
            <a:fillRect/>
          </a:stretch>
        </p:blipFill>
        <p:spPr>
          <a:xfrm>
            <a:off x="568081" y="3426449"/>
            <a:ext cx="1600200" cy="139700"/>
          </a:xfrm>
          <a:prstGeom prst="rect">
            <a:avLst/>
          </a:prstGeom>
        </p:spPr>
      </p:pic>
      <p:sp>
        <p:nvSpPr>
          <p:cNvPr id="3" name="Title 2"/>
          <p:cNvSpPr>
            <a:spLocks noGrp="1"/>
          </p:cNvSpPr>
          <p:nvPr>
            <p:ph type="title" hasCustomPrompt="1"/>
          </p:nvPr>
        </p:nvSpPr>
        <p:spPr>
          <a:xfrm>
            <a:off x="460375" y="644993"/>
            <a:ext cx="697230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a:t>TITLE HERE</a:t>
            </a:r>
            <a:br>
              <a:rPr lang="en-US"/>
            </a:br>
            <a:r>
              <a:rPr lang="en-US"/>
              <a:t>ENCODE NORMAL</a:t>
            </a:r>
            <a:br>
              <a:rPr lang="en-US"/>
            </a:br>
            <a:r>
              <a:rPr lang="en-US"/>
              <a:t>BLACK, 50 PT.</a:t>
            </a:r>
          </a:p>
        </p:txBody>
      </p:sp>
      <p:pic>
        <p:nvPicPr>
          <p:cNvPr id="4" name="Picture 3" descr="A picture containing light&#10;&#10;Description automatically generated">
            <a:extLst>
              <a:ext uri="{FF2B5EF4-FFF2-40B4-BE49-F238E27FC236}">
                <a16:creationId xmlns:a16="http://schemas.microsoft.com/office/drawing/2014/main" id="{A1B2EB26-C3E9-E353-EEE4-DE42306745EB}"/>
              </a:ext>
            </a:extLst>
          </p:cNvPr>
          <p:cNvPicPr>
            <a:picLocks noChangeAspect="1"/>
          </p:cNvPicPr>
          <p:nvPr userDrawn="1"/>
        </p:nvPicPr>
        <p:blipFill>
          <a:blip r:embed="rId5"/>
          <a:stretch>
            <a:fillRect/>
          </a:stretch>
        </p:blipFill>
        <p:spPr>
          <a:xfrm>
            <a:off x="6218332" y="4083012"/>
            <a:ext cx="1371600" cy="1291643"/>
          </a:xfrm>
          <a:prstGeom prst="rect">
            <a:avLst/>
          </a:prstGeom>
        </p:spPr>
      </p:pic>
    </p:spTree>
    <p:extLst>
      <p:ext uri="{BB962C8B-B14F-4D97-AF65-F5344CB8AC3E}">
        <p14:creationId xmlns:p14="http://schemas.microsoft.com/office/powerpoint/2010/main" val="44955942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9" name="Picture 8"/>
          <p:cNvPicPr>
            <a:picLocks noChangeAspect="1"/>
          </p:cNvPicPr>
          <p:nvPr userDrawn="1"/>
        </p:nvPicPr>
        <p:blipFill>
          <a:blip r:embed="rId3"/>
          <a:stretch>
            <a:fillRect/>
          </a:stretch>
        </p:blipFill>
        <p:spPr>
          <a:xfrm>
            <a:off x="568081" y="3426449"/>
            <a:ext cx="1600200" cy="139700"/>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a:t>TITLE HERE </a:t>
            </a:r>
            <a:br>
              <a:rPr lang="en-US"/>
            </a:br>
            <a:r>
              <a:rPr lang="en-US"/>
              <a:t>ENCODE NORMAL BLACK, 50 PT.</a:t>
            </a:r>
          </a:p>
        </p:txBody>
      </p:sp>
      <p:pic>
        <p:nvPicPr>
          <p:cNvPr id="3" name="Picture 2" descr="A picture containing light&#10;&#10;Description automatically generated">
            <a:extLst>
              <a:ext uri="{FF2B5EF4-FFF2-40B4-BE49-F238E27FC236}">
                <a16:creationId xmlns:a16="http://schemas.microsoft.com/office/drawing/2014/main" id="{8D617767-3F2A-5D76-6737-258F9EBA5473}"/>
              </a:ext>
            </a:extLst>
          </p:cNvPr>
          <p:cNvPicPr>
            <a:picLocks noChangeAspect="1"/>
          </p:cNvPicPr>
          <p:nvPr userDrawn="1"/>
        </p:nvPicPr>
        <p:blipFill>
          <a:blip r:embed="rId4"/>
          <a:stretch>
            <a:fillRect/>
          </a:stretch>
        </p:blipFill>
        <p:spPr>
          <a:xfrm>
            <a:off x="6218332" y="4083012"/>
            <a:ext cx="1371600" cy="1291643"/>
          </a:xfrm>
          <a:prstGeom prst="rect">
            <a:avLst/>
          </a:prstGeom>
        </p:spPr>
      </p:pic>
    </p:spTree>
    <p:extLst>
      <p:ext uri="{BB962C8B-B14F-4D97-AF65-F5344CB8AC3E}">
        <p14:creationId xmlns:p14="http://schemas.microsoft.com/office/powerpoint/2010/main" val="221985307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9"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10"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11" name="Picture 10"/>
          <p:cNvPicPr>
            <a:picLocks noChangeAspect="1"/>
          </p:cNvPicPr>
          <p:nvPr userDrawn="1"/>
        </p:nvPicPr>
        <p:blipFill>
          <a:blip r:embed="rId2"/>
          <a:stretch>
            <a:fillRect/>
          </a:stretch>
        </p:blipFill>
        <p:spPr>
          <a:xfrm>
            <a:off x="549031" y="1363508"/>
            <a:ext cx="1103781" cy="96362"/>
          </a:xfrm>
          <a:prstGeom prst="rect">
            <a:avLst/>
          </a:pr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37" y="4675530"/>
            <a:ext cx="2540000" cy="172311"/>
          </a:xfrm>
          <a:prstGeom prst="rect">
            <a:avLst/>
          </a:prstGeom>
        </p:spPr>
      </p:pic>
      <p:sp>
        <p:nvSpPr>
          <p:cNvPr id="2" name="Title 1"/>
          <p:cNvSpPr>
            <a:spLocks noGrp="1"/>
          </p:cNvSpPr>
          <p:nvPr>
            <p:ph type="title" hasCustomPrompt="1"/>
          </p:nvPr>
        </p:nvSpPr>
        <p:spPr>
          <a:xfrm>
            <a:off x="447923" y="371510"/>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52768808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2" name="Picture 11"/>
          <p:cNvPicPr>
            <a:picLocks noChangeAspect="1"/>
          </p:cNvPicPr>
          <p:nvPr userDrawn="1"/>
        </p:nvPicPr>
        <p:blipFill>
          <a:blip r:embed="rId2"/>
          <a:stretch>
            <a:fillRect/>
          </a:stretch>
        </p:blipFill>
        <p:spPr>
          <a:xfrm>
            <a:off x="549031" y="1363508"/>
            <a:ext cx="1103781" cy="96362"/>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47923" y="369733"/>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4" name="Picture 3" descr="A picture containing light&#10;&#10;Description automatically generated">
            <a:extLst>
              <a:ext uri="{FF2B5EF4-FFF2-40B4-BE49-F238E27FC236}">
                <a16:creationId xmlns:a16="http://schemas.microsoft.com/office/drawing/2014/main" id="{7F896CEB-E10C-9A98-78FF-02BC805BFB80}"/>
              </a:ext>
            </a:extLst>
          </p:cNvPr>
          <p:cNvPicPr>
            <a:picLocks noChangeAspect="1"/>
          </p:cNvPicPr>
          <p:nvPr userDrawn="1"/>
        </p:nvPicPr>
        <p:blipFill>
          <a:blip r:embed="rId4"/>
          <a:stretch>
            <a:fillRect/>
          </a:stretch>
        </p:blipFill>
        <p:spPr>
          <a:xfrm>
            <a:off x="6218332" y="4083012"/>
            <a:ext cx="1371600" cy="1291643"/>
          </a:xfrm>
          <a:prstGeom prst="rect">
            <a:avLst/>
          </a:prstGeom>
        </p:spPr>
      </p:pic>
    </p:spTree>
    <p:extLst>
      <p:ext uri="{BB962C8B-B14F-4D97-AF65-F5344CB8AC3E}">
        <p14:creationId xmlns:p14="http://schemas.microsoft.com/office/powerpoint/2010/main" val="166857607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chemeClr val="bg1"/>
        </a:solidFill>
        <a:effectLst/>
      </p:bgPr>
    </p:bg>
    <p:spTree>
      <p:nvGrpSpPr>
        <p:cNvPr id="1" name=""/>
        <p:cNvGrpSpPr/>
        <p:nvPr/>
      </p:nvGrpSpPr>
      <p:grpSpPr>
        <a:xfrm>
          <a:off x="0" y="0"/>
          <a:ext cx="0" cy="0"/>
          <a:chOff x="0" y="0"/>
          <a:chExt cx="0" cy="0"/>
        </a:xfrm>
      </p:grpSpPr>
      <p:sp>
        <p:nvSpPr>
          <p:cNvPr id="6" name="Chart Placeholder 11"/>
          <p:cNvSpPr>
            <a:spLocks noGrp="1"/>
          </p:cNvSpPr>
          <p:nvPr>
            <p:ph type="chart" sz="quarter" idx="12" hasCustomPrompt="1"/>
          </p:nvPr>
        </p:nvSpPr>
        <p:spPr>
          <a:xfrm>
            <a:off x="447923" y="1724977"/>
            <a:ext cx="8184662" cy="2828169"/>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13" name="Picture 12"/>
          <p:cNvPicPr>
            <a:picLocks noChangeAspect="1"/>
          </p:cNvPicPr>
          <p:nvPr userDrawn="1"/>
        </p:nvPicPr>
        <p:blipFill>
          <a:blip r:embed="rId2"/>
          <a:stretch>
            <a:fillRect/>
          </a:stretch>
        </p:blipFill>
        <p:spPr>
          <a:xfrm>
            <a:off x="549031" y="1363508"/>
            <a:ext cx="1103781" cy="96362"/>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37" y="4675530"/>
            <a:ext cx="2540000" cy="172311"/>
          </a:xfrm>
          <a:prstGeom prst="rect">
            <a:avLst/>
          </a:prstGeom>
        </p:spPr>
      </p:pic>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27025797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302544"/>
            <a:ext cx="8184662" cy="3324225"/>
          </a:xfrm>
          <a:prstGeom prst="rect">
            <a:avLst/>
          </a:prstGeom>
        </p:spPr>
        <p:txBody>
          <a:bodyPr>
            <a:normAutofit/>
          </a:bodyPr>
          <a:lstStyle>
            <a:lvl1pPr marL="0" indent="0">
              <a:buNone/>
              <a:defRPr sz="18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8632"/>
            <a:ext cx="8184663"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46429272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1_Header + Subheader + Content">
  <p:cSld name="1_Header + Subheader + Content">
    <p:spTree>
      <p:nvGrpSpPr>
        <p:cNvPr id="1" name="Shape 370"/>
        <p:cNvGrpSpPr/>
        <p:nvPr/>
      </p:nvGrpSpPr>
      <p:grpSpPr>
        <a:xfrm>
          <a:off x="0" y="0"/>
          <a:ext cx="0" cy="0"/>
          <a:chOff x="0" y="0"/>
          <a:chExt cx="0" cy="0"/>
        </a:xfrm>
      </p:grpSpPr>
      <p:sp>
        <p:nvSpPr>
          <p:cNvPr id="371" name="Google Shape;371;p63"/>
          <p:cNvSpPr txBox="1">
            <a:spLocks noGrp="1"/>
          </p:cNvSpPr>
          <p:nvPr>
            <p:ph type="body" idx="1"/>
          </p:nvPr>
        </p:nvSpPr>
        <p:spPr>
          <a:xfrm>
            <a:off x="659306" y="1740179"/>
            <a:ext cx="8197114" cy="2857565"/>
          </a:xfrm>
          <a:prstGeom prst="rect">
            <a:avLst/>
          </a:prstGeom>
          <a:noFill/>
          <a:ln>
            <a:noFill/>
          </a:ln>
        </p:spPr>
        <p:txBody>
          <a:bodyPr spcFirstLastPara="1" wrap="square" lIns="91425" tIns="45700" rIns="91425" bIns="45700" anchor="t" anchorCtr="0">
            <a:noAutofit/>
          </a:bodyPr>
          <a:lstStyle>
            <a:lvl1pPr marL="342900" marR="0" lvl="0" indent="-285750" algn="l" rtl="0">
              <a:spcBef>
                <a:spcPts val="360"/>
              </a:spcBef>
              <a:spcAft>
                <a:spcPts val="0"/>
              </a:spcAft>
              <a:buClr>
                <a:srgbClr val="FFFFFF"/>
              </a:buClr>
              <a:buSzPts val="2400"/>
              <a:buFont typeface="Merriweather Sans"/>
              <a:buChar char="&gt;"/>
              <a:defRPr sz="1800" b="1" i="0" u="none" strike="noStrike" cap="none">
                <a:solidFill>
                  <a:srgbClr val="FFFFFF"/>
                </a:solidFill>
                <a:latin typeface="Open Sans"/>
                <a:ea typeface="Open Sans"/>
                <a:cs typeface="Open Sans"/>
                <a:sym typeface="Open Sans"/>
              </a:defRPr>
            </a:lvl1pPr>
            <a:lvl2pPr marL="685800" marR="0" lvl="1" indent="-266700" algn="l" rtl="0">
              <a:spcBef>
                <a:spcPts val="300"/>
              </a:spcBef>
              <a:spcAft>
                <a:spcPts val="0"/>
              </a:spcAft>
              <a:buClr>
                <a:srgbClr val="FFFFFF"/>
              </a:buClr>
              <a:buSzPts val="2000"/>
              <a:buFont typeface="Arial"/>
              <a:buChar char="–"/>
              <a:defRPr sz="1500" b="1" i="0" u="none" strike="noStrike" cap="none">
                <a:solidFill>
                  <a:srgbClr val="FFFFFF"/>
                </a:solidFill>
                <a:latin typeface="Open Sans"/>
                <a:ea typeface="Open Sans"/>
                <a:cs typeface="Open Sans"/>
                <a:sym typeface="Open Sans"/>
              </a:defRPr>
            </a:lvl2pPr>
            <a:lvl3pPr marL="1028700" marR="0" lvl="2" indent="-257175" algn="l" rtl="0">
              <a:spcBef>
                <a:spcPts val="270"/>
              </a:spcBef>
              <a:spcAft>
                <a:spcPts val="0"/>
              </a:spcAft>
              <a:buClr>
                <a:srgbClr val="FFFFFF"/>
              </a:buClr>
              <a:buSzPts val="1800"/>
              <a:buFont typeface="Merriweather Sans"/>
              <a:buChar char="&gt;"/>
              <a:defRPr sz="1350" b="1" i="0" u="none" strike="noStrike" cap="none">
                <a:solidFill>
                  <a:srgbClr val="FFFFFF"/>
                </a:solidFill>
                <a:latin typeface="Open Sans"/>
                <a:ea typeface="Open Sans"/>
                <a:cs typeface="Open Sans"/>
                <a:sym typeface="Open Sans"/>
              </a:defRPr>
            </a:lvl3pPr>
            <a:lvl4pPr marL="1371600" marR="0" lvl="3" indent="-247650" algn="l" rtl="0">
              <a:spcBef>
                <a:spcPts val="240"/>
              </a:spcBef>
              <a:spcAft>
                <a:spcPts val="0"/>
              </a:spcAft>
              <a:buClr>
                <a:srgbClr val="FFFFFF"/>
              </a:buClr>
              <a:buSzPts val="1600"/>
              <a:buFont typeface="Arial"/>
              <a:buChar char="–"/>
              <a:defRPr sz="1200" b="1" i="0" u="none" strike="noStrike" cap="none">
                <a:solidFill>
                  <a:srgbClr val="FFFFFF"/>
                </a:solidFill>
                <a:latin typeface="Open Sans"/>
                <a:ea typeface="Open Sans"/>
                <a:cs typeface="Open Sans"/>
                <a:sym typeface="Open Sans"/>
              </a:defRPr>
            </a:lvl4pPr>
            <a:lvl5pPr marL="1714500" marR="0" lvl="4" indent="-238125" algn="l" rtl="0">
              <a:spcBef>
                <a:spcPts val="210"/>
              </a:spcBef>
              <a:spcAft>
                <a:spcPts val="0"/>
              </a:spcAft>
              <a:buClr>
                <a:srgbClr val="FFFFFF"/>
              </a:buClr>
              <a:buSzPts val="1400"/>
              <a:buFont typeface="Merriweather Sans"/>
              <a:buChar char="&gt;"/>
              <a:defRPr sz="1050" b="1" i="0" u="none" strike="noStrike" cap="none">
                <a:solidFill>
                  <a:srgbClr val="FFFFFF"/>
                </a:solidFill>
                <a:latin typeface="Open Sans"/>
                <a:ea typeface="Open Sans"/>
                <a:cs typeface="Open Sans"/>
                <a:sym typeface="Open Sans"/>
              </a:defRPr>
            </a:lvl5pPr>
            <a:lvl6pPr marL="2057400" marR="0" lvl="5"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6pPr>
            <a:lvl7pPr marL="2400300" marR="0" lvl="6"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7pPr>
            <a:lvl8pPr marL="2743200" marR="0" lvl="7"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8pPr>
            <a:lvl9pPr marL="3086100" marR="0" lvl="8"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9pPr>
          </a:lstStyle>
          <a:p>
            <a:endParaRPr/>
          </a:p>
        </p:txBody>
      </p:sp>
      <p:sp>
        <p:nvSpPr>
          <p:cNvPr id="372" name="Google Shape;372;p63"/>
          <p:cNvSpPr txBox="1">
            <a:spLocks noGrp="1"/>
          </p:cNvSpPr>
          <p:nvPr>
            <p:ph type="body" idx="2"/>
          </p:nvPr>
        </p:nvSpPr>
        <p:spPr>
          <a:xfrm>
            <a:off x="671758" y="1298001"/>
            <a:ext cx="8184662" cy="308378"/>
          </a:xfrm>
          <a:prstGeom prst="rect">
            <a:avLst/>
          </a:prstGeom>
          <a:noFill/>
          <a:ln>
            <a:noFill/>
          </a:ln>
        </p:spPr>
        <p:txBody>
          <a:bodyPr spcFirstLastPara="1" wrap="square" lIns="91425" tIns="45700" rIns="91425" bIns="45700" anchor="t" anchorCtr="0">
            <a:noAutofit/>
          </a:bodyPr>
          <a:lstStyle>
            <a:lvl1pPr marL="342900" marR="0" lvl="0" indent="-171450" algn="l" rtl="0">
              <a:lnSpc>
                <a:spcPct val="90000"/>
              </a:lnSpc>
              <a:spcBef>
                <a:spcPts val="360"/>
              </a:spcBef>
              <a:spcAft>
                <a:spcPts val="0"/>
              </a:spcAft>
              <a:buClr>
                <a:srgbClr val="FFFFFF"/>
              </a:buClr>
              <a:buSzPts val="2400"/>
              <a:buFont typeface="Arial"/>
              <a:buNone/>
              <a:defRPr sz="1800" b="0" i="0" u="none" strike="noStrike" cap="none">
                <a:solidFill>
                  <a:srgbClr val="FFFFFF"/>
                </a:solidFill>
                <a:latin typeface="Arial"/>
                <a:ea typeface="Arial"/>
                <a:cs typeface="Arial"/>
                <a:sym typeface="Arial"/>
              </a:defRPr>
            </a:lvl1pPr>
            <a:lvl2pPr marL="685800" marR="0" lvl="1" indent="-171450" algn="l" rtl="0">
              <a:spcBef>
                <a:spcPts val="420"/>
              </a:spcBef>
              <a:spcAft>
                <a:spcPts val="0"/>
              </a:spcAft>
              <a:buClr>
                <a:srgbClr val="E8D3A2"/>
              </a:buClr>
              <a:buSzPts val="2800"/>
              <a:buFont typeface="Arial"/>
              <a:buNone/>
              <a:defRPr sz="2100" b="0" i="0" u="none" strike="noStrike" cap="none">
                <a:solidFill>
                  <a:srgbClr val="E8D3A2"/>
                </a:solidFill>
                <a:latin typeface="Encode Sans Black"/>
                <a:ea typeface="Encode Sans Black"/>
                <a:cs typeface="Encode Sans Black"/>
                <a:sym typeface="Encode Sans Black"/>
              </a:defRPr>
            </a:lvl2pPr>
            <a:lvl3pPr marL="1028700" marR="0" lvl="2" indent="-171450" algn="l" rtl="0">
              <a:spcBef>
                <a:spcPts val="360"/>
              </a:spcBef>
              <a:spcAft>
                <a:spcPts val="0"/>
              </a:spcAft>
              <a:buClr>
                <a:srgbClr val="E8D3A2"/>
              </a:buClr>
              <a:buSzPts val="2400"/>
              <a:buFont typeface="Arial"/>
              <a:buNone/>
              <a:defRPr sz="1800" b="0" i="0" u="none" strike="noStrike" cap="none">
                <a:solidFill>
                  <a:srgbClr val="E8D3A2"/>
                </a:solidFill>
                <a:latin typeface="Encode Sans Black"/>
                <a:ea typeface="Encode Sans Black"/>
                <a:cs typeface="Encode Sans Black"/>
                <a:sym typeface="Encode Sans Black"/>
              </a:defRPr>
            </a:lvl3pPr>
            <a:lvl4pPr marL="1371600" marR="0" lvl="3" indent="-171450" algn="l" rtl="0">
              <a:spcBef>
                <a:spcPts val="300"/>
              </a:spcBef>
              <a:spcAft>
                <a:spcPts val="0"/>
              </a:spcAft>
              <a:buClr>
                <a:srgbClr val="E8D3A2"/>
              </a:buClr>
              <a:buSzPts val="2000"/>
              <a:buFont typeface="Arial"/>
              <a:buNone/>
              <a:defRPr sz="1500" b="0" i="0" u="none" strike="noStrike" cap="none">
                <a:solidFill>
                  <a:srgbClr val="E8D3A2"/>
                </a:solidFill>
                <a:latin typeface="Encode Sans Black"/>
                <a:ea typeface="Encode Sans Black"/>
                <a:cs typeface="Encode Sans Black"/>
                <a:sym typeface="Encode Sans Black"/>
              </a:defRPr>
            </a:lvl4pPr>
            <a:lvl5pPr marL="1714500" marR="0" lvl="4" indent="-171450" algn="l" rtl="0">
              <a:spcBef>
                <a:spcPts val="300"/>
              </a:spcBef>
              <a:spcAft>
                <a:spcPts val="0"/>
              </a:spcAft>
              <a:buClr>
                <a:srgbClr val="E8D3A2"/>
              </a:buClr>
              <a:buSzPts val="2000"/>
              <a:buFont typeface="Arial"/>
              <a:buNone/>
              <a:defRPr sz="1500" b="0" i="0" u="none" strike="noStrike" cap="none">
                <a:solidFill>
                  <a:srgbClr val="E8D3A2"/>
                </a:solidFill>
                <a:latin typeface="Encode Sans Black"/>
                <a:ea typeface="Encode Sans Black"/>
                <a:cs typeface="Encode Sans Black"/>
                <a:sym typeface="Encode Sans Black"/>
              </a:defRPr>
            </a:lvl5pPr>
            <a:lvl6pPr marL="2057400" marR="0" lvl="5"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6pPr>
            <a:lvl7pPr marL="2400300" marR="0" lvl="6"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7pPr>
            <a:lvl8pPr marL="2743200" marR="0" lvl="7"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8pPr>
            <a:lvl9pPr marL="3086100" marR="0" lvl="8" indent="-266700" algn="l" rtl="0">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9pPr>
          </a:lstStyle>
          <a:p>
            <a:endParaRPr/>
          </a:p>
        </p:txBody>
      </p:sp>
      <p:pic>
        <p:nvPicPr>
          <p:cNvPr id="373" name="Google Shape;373;p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248401" y="4765676"/>
            <a:ext cx="2540000" cy="200025"/>
          </a:xfrm>
          <a:prstGeom prst="rect">
            <a:avLst/>
          </a:prstGeom>
          <a:noFill/>
          <a:ln>
            <a:noFill/>
          </a:ln>
        </p:spPr>
      </p:pic>
      <p:pic>
        <p:nvPicPr>
          <p:cNvPr id="374" name="Google Shape;374;p63" descr="Bar_RtAngle_7502_RGB.png"/>
          <p:cNvPicPr preferRelativeResize="0"/>
          <p:nvPr/>
        </p:nvPicPr>
        <p:blipFill rotWithShape="1">
          <a:blip r:embed="rId3">
            <a:alphaModFix/>
          </a:blip>
          <a:srcRect/>
          <a:stretch/>
        </p:blipFill>
        <p:spPr>
          <a:xfrm>
            <a:off x="784225" y="1078354"/>
            <a:ext cx="1358184" cy="50288"/>
          </a:xfrm>
          <a:prstGeom prst="rect">
            <a:avLst/>
          </a:prstGeom>
          <a:noFill/>
          <a:ln>
            <a:noFill/>
          </a:ln>
        </p:spPr>
      </p:pic>
      <p:sp>
        <p:nvSpPr>
          <p:cNvPr id="375" name="Google Shape;375;p63"/>
          <p:cNvSpPr txBox="1">
            <a:spLocks noGrp="1"/>
          </p:cNvSpPr>
          <p:nvPr>
            <p:ph type="title"/>
          </p:nvPr>
        </p:nvSpPr>
        <p:spPr>
          <a:xfrm>
            <a:off x="671758" y="273802"/>
            <a:ext cx="8184662" cy="74883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lt2"/>
              </a:buClr>
              <a:buSzPts val="3000"/>
              <a:buFont typeface="Encode Sans Black"/>
              <a:buNone/>
              <a:defRPr sz="2250" b="1" i="0">
                <a:solidFill>
                  <a:schemeClr val="lt2"/>
                </a:solidFill>
                <a:latin typeface="Encode Sans Black"/>
                <a:ea typeface="Encode Sans Black"/>
                <a:cs typeface="Encode Sans Black"/>
                <a:sym typeface="Encode Sans Black"/>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Tree>
    <p:extLst>
      <p:ext uri="{BB962C8B-B14F-4D97-AF65-F5344CB8AC3E}">
        <p14:creationId xmlns:p14="http://schemas.microsoft.com/office/powerpoint/2010/main" val="41577763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Header + Content">
  <p:cSld name="1_Header + Content">
    <p:spTree>
      <p:nvGrpSpPr>
        <p:cNvPr id="1" name="Shape 288"/>
        <p:cNvGrpSpPr/>
        <p:nvPr/>
      </p:nvGrpSpPr>
      <p:grpSpPr>
        <a:xfrm>
          <a:off x="0" y="0"/>
          <a:ext cx="0" cy="0"/>
          <a:chOff x="0" y="0"/>
          <a:chExt cx="0" cy="0"/>
        </a:xfrm>
      </p:grpSpPr>
      <p:sp>
        <p:nvSpPr>
          <p:cNvPr id="290" name="Google Shape;290;p82"/>
          <p:cNvSpPr txBox="1">
            <a:spLocks noGrp="1"/>
          </p:cNvSpPr>
          <p:nvPr>
            <p:ph type="body" idx="1"/>
          </p:nvPr>
        </p:nvSpPr>
        <p:spPr>
          <a:xfrm>
            <a:off x="659305" y="1302544"/>
            <a:ext cx="8076956" cy="3011623"/>
          </a:xfrm>
          <a:prstGeom prst="rect">
            <a:avLst/>
          </a:prstGeom>
          <a:noFill/>
          <a:ln>
            <a:noFill/>
          </a:ln>
        </p:spPr>
        <p:txBody>
          <a:bodyPr spcFirstLastPara="1" wrap="square" lIns="91425" tIns="45700" rIns="91425" bIns="45700" anchor="t" anchorCtr="0">
            <a:noAutofit/>
          </a:bodyPr>
          <a:lstStyle>
            <a:lvl1pPr marL="342900" marR="0" lvl="0" indent="-285750" algn="l" rtl="0">
              <a:lnSpc>
                <a:spcPct val="100000"/>
              </a:lnSpc>
              <a:spcBef>
                <a:spcPts val="360"/>
              </a:spcBef>
              <a:spcAft>
                <a:spcPts val="0"/>
              </a:spcAft>
              <a:buClr>
                <a:srgbClr val="FFFFFF"/>
              </a:buClr>
              <a:buSzPts val="2400"/>
              <a:buFont typeface="Merriweather Sans"/>
              <a:buChar char="&gt;"/>
              <a:defRPr sz="1800" b="1" i="0" u="none" strike="noStrike" cap="none">
                <a:solidFill>
                  <a:srgbClr val="FFFFFF"/>
                </a:solidFill>
                <a:latin typeface="Open Sans"/>
                <a:ea typeface="Open Sans"/>
                <a:cs typeface="Open Sans"/>
                <a:sym typeface="Open Sans"/>
              </a:defRPr>
            </a:lvl1pPr>
            <a:lvl2pPr marL="685800" marR="0" lvl="1" indent="-266700" algn="l" rtl="0">
              <a:lnSpc>
                <a:spcPct val="100000"/>
              </a:lnSpc>
              <a:spcBef>
                <a:spcPts val="300"/>
              </a:spcBef>
              <a:spcAft>
                <a:spcPts val="0"/>
              </a:spcAft>
              <a:buClr>
                <a:srgbClr val="FFFFFF"/>
              </a:buClr>
              <a:buSzPts val="2000"/>
              <a:buFont typeface="Arial"/>
              <a:buChar char="–"/>
              <a:defRPr sz="1500" b="1" i="0" u="none" strike="noStrike" cap="none">
                <a:solidFill>
                  <a:srgbClr val="FFFFFF"/>
                </a:solidFill>
                <a:latin typeface="Open Sans"/>
                <a:ea typeface="Open Sans"/>
                <a:cs typeface="Open Sans"/>
                <a:sym typeface="Open Sans"/>
              </a:defRPr>
            </a:lvl2pPr>
            <a:lvl3pPr marL="1028700" marR="0" lvl="2" indent="-257175" algn="l" rtl="0">
              <a:lnSpc>
                <a:spcPct val="100000"/>
              </a:lnSpc>
              <a:spcBef>
                <a:spcPts val="270"/>
              </a:spcBef>
              <a:spcAft>
                <a:spcPts val="0"/>
              </a:spcAft>
              <a:buClr>
                <a:srgbClr val="FFFFFF"/>
              </a:buClr>
              <a:buSzPts val="1800"/>
              <a:buFont typeface="Merriweather Sans"/>
              <a:buChar char="&gt;"/>
              <a:defRPr sz="1350" b="1" i="0" u="none" strike="noStrike" cap="none">
                <a:solidFill>
                  <a:srgbClr val="FFFFFF"/>
                </a:solidFill>
                <a:latin typeface="Open Sans"/>
                <a:ea typeface="Open Sans"/>
                <a:cs typeface="Open Sans"/>
                <a:sym typeface="Open Sans"/>
              </a:defRPr>
            </a:lvl3pPr>
            <a:lvl4pPr marL="1371600" marR="0" lvl="3" indent="-247650" algn="l" rtl="0">
              <a:lnSpc>
                <a:spcPct val="100000"/>
              </a:lnSpc>
              <a:spcBef>
                <a:spcPts val="240"/>
              </a:spcBef>
              <a:spcAft>
                <a:spcPts val="0"/>
              </a:spcAft>
              <a:buClr>
                <a:srgbClr val="FFFFFF"/>
              </a:buClr>
              <a:buSzPts val="1600"/>
              <a:buFont typeface="Arial"/>
              <a:buChar char="–"/>
              <a:defRPr sz="1200" b="1" i="0" u="none" strike="noStrike" cap="none">
                <a:solidFill>
                  <a:srgbClr val="FFFFFF"/>
                </a:solidFill>
                <a:latin typeface="Open Sans"/>
                <a:ea typeface="Open Sans"/>
                <a:cs typeface="Open Sans"/>
                <a:sym typeface="Open Sans"/>
              </a:defRPr>
            </a:lvl4pPr>
            <a:lvl5pPr marL="1714500" marR="0" lvl="4" indent="-238125" algn="l" rtl="0">
              <a:lnSpc>
                <a:spcPct val="100000"/>
              </a:lnSpc>
              <a:spcBef>
                <a:spcPts val="210"/>
              </a:spcBef>
              <a:spcAft>
                <a:spcPts val="0"/>
              </a:spcAft>
              <a:buClr>
                <a:srgbClr val="FFFFFF"/>
              </a:buClr>
              <a:buSzPts val="1400"/>
              <a:buFont typeface="Merriweather Sans"/>
              <a:buChar char="&gt;"/>
              <a:defRPr sz="1050" b="1" i="0" u="none" strike="noStrike" cap="none">
                <a:solidFill>
                  <a:srgbClr val="FFFFFF"/>
                </a:solidFill>
                <a:latin typeface="Open Sans"/>
                <a:ea typeface="Open Sans"/>
                <a:cs typeface="Open Sans"/>
                <a:sym typeface="Open Sans"/>
              </a:defRPr>
            </a:lvl5pPr>
            <a:lvl6pPr marL="2057400" marR="0" lvl="5"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9pPr>
          </a:lstStyle>
          <a:p>
            <a:endParaRPr/>
          </a:p>
        </p:txBody>
      </p:sp>
      <p:pic>
        <p:nvPicPr>
          <p:cNvPr id="291" name="Google Shape;291;p82" descr="Bar_RtAngle_7502_RGB.png"/>
          <p:cNvPicPr preferRelativeResize="0"/>
          <p:nvPr/>
        </p:nvPicPr>
        <p:blipFill rotWithShape="1">
          <a:blip r:embed="rId2">
            <a:alphaModFix/>
          </a:blip>
          <a:srcRect/>
          <a:stretch/>
        </p:blipFill>
        <p:spPr>
          <a:xfrm>
            <a:off x="784225" y="1078354"/>
            <a:ext cx="1358184" cy="50288"/>
          </a:xfrm>
          <a:prstGeom prst="rect">
            <a:avLst/>
          </a:prstGeom>
          <a:noFill/>
          <a:ln>
            <a:noFill/>
          </a:ln>
        </p:spPr>
      </p:pic>
      <p:sp>
        <p:nvSpPr>
          <p:cNvPr id="292" name="Google Shape;292;p82"/>
          <p:cNvSpPr txBox="1">
            <a:spLocks noGrp="1"/>
          </p:cNvSpPr>
          <p:nvPr>
            <p:ph type="title"/>
          </p:nvPr>
        </p:nvSpPr>
        <p:spPr>
          <a:xfrm>
            <a:off x="671757" y="278633"/>
            <a:ext cx="8064505" cy="743999"/>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chemeClr val="lt2"/>
              </a:buClr>
              <a:buSzPts val="3000"/>
              <a:buFont typeface="Encode Sans Condensed Thin"/>
              <a:buNone/>
              <a:defRPr sz="2250" b="1" i="0" u="none" strike="noStrike" cap="none">
                <a:solidFill>
                  <a:schemeClr val="lt2"/>
                </a:solidFill>
                <a:latin typeface="Encode Sans Condensed Thin"/>
                <a:ea typeface="Encode Sans Condensed Thin"/>
                <a:cs typeface="Encode Sans Condensed Thin"/>
                <a:sym typeface="Encode Sans Condensed Thin"/>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pic>
        <p:nvPicPr>
          <p:cNvPr id="4" name="Picture 3" descr="UW_W Logo_White.png">
            <a:extLst>
              <a:ext uri="{FF2B5EF4-FFF2-40B4-BE49-F238E27FC236}">
                <a16:creationId xmlns:a16="http://schemas.microsoft.com/office/drawing/2014/main" id="{3F0FBC93-A179-B3CB-2C02-1DEC2748F3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47553" y="4459391"/>
            <a:ext cx="1069861" cy="692658"/>
          </a:xfrm>
          <a:prstGeom prst="rect">
            <a:avLst/>
          </a:prstGeom>
        </p:spPr>
      </p:pic>
      <p:pic>
        <p:nvPicPr>
          <p:cNvPr id="5" name="Picture 4" descr="A picture containing light&#10;&#10;Description automatically generated">
            <a:extLst>
              <a:ext uri="{FF2B5EF4-FFF2-40B4-BE49-F238E27FC236}">
                <a16:creationId xmlns:a16="http://schemas.microsoft.com/office/drawing/2014/main" id="{66D793E0-FA65-7160-C069-A940D1AEFEB4}"/>
              </a:ext>
            </a:extLst>
          </p:cNvPr>
          <p:cNvPicPr>
            <a:picLocks noChangeAspect="1"/>
          </p:cNvPicPr>
          <p:nvPr userDrawn="1"/>
        </p:nvPicPr>
        <p:blipFill>
          <a:blip r:embed="rId4"/>
          <a:stretch>
            <a:fillRect/>
          </a:stretch>
        </p:blipFill>
        <p:spPr>
          <a:xfrm>
            <a:off x="6771080" y="4314167"/>
            <a:ext cx="1069861" cy="1007494"/>
          </a:xfrm>
          <a:prstGeom prst="rect">
            <a:avLst/>
          </a:prstGeom>
        </p:spPr>
      </p:pic>
    </p:spTree>
    <p:extLst>
      <p:ext uri="{BB962C8B-B14F-4D97-AF65-F5344CB8AC3E}">
        <p14:creationId xmlns:p14="http://schemas.microsoft.com/office/powerpoint/2010/main" val="171307815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Header + Content" preserve="1">
  <p:cSld name="1_Header + Content">
    <p:spTree>
      <p:nvGrpSpPr>
        <p:cNvPr id="1" name="Shape 288"/>
        <p:cNvGrpSpPr/>
        <p:nvPr/>
      </p:nvGrpSpPr>
      <p:grpSpPr>
        <a:xfrm>
          <a:off x="0" y="0"/>
          <a:ext cx="0" cy="0"/>
          <a:chOff x="0" y="0"/>
          <a:chExt cx="0" cy="0"/>
        </a:xfrm>
      </p:grpSpPr>
      <p:sp>
        <p:nvSpPr>
          <p:cNvPr id="290" name="Google Shape;290;p82"/>
          <p:cNvSpPr txBox="1">
            <a:spLocks noGrp="1"/>
          </p:cNvSpPr>
          <p:nvPr>
            <p:ph type="body" idx="1"/>
          </p:nvPr>
        </p:nvSpPr>
        <p:spPr>
          <a:xfrm>
            <a:off x="659305" y="1302544"/>
            <a:ext cx="8076956" cy="3011623"/>
          </a:xfrm>
          <a:prstGeom prst="rect">
            <a:avLst/>
          </a:prstGeom>
          <a:noFill/>
          <a:ln>
            <a:noFill/>
          </a:ln>
        </p:spPr>
        <p:txBody>
          <a:bodyPr spcFirstLastPara="1" wrap="square" lIns="91425" tIns="45700" rIns="91425" bIns="45700" anchor="t" anchorCtr="0">
            <a:noAutofit/>
          </a:bodyPr>
          <a:lstStyle>
            <a:lvl1pPr marL="342900" marR="0" lvl="0" indent="-285750" algn="l" rtl="0">
              <a:lnSpc>
                <a:spcPct val="100000"/>
              </a:lnSpc>
              <a:spcBef>
                <a:spcPts val="360"/>
              </a:spcBef>
              <a:spcAft>
                <a:spcPts val="0"/>
              </a:spcAft>
              <a:buClr>
                <a:srgbClr val="FFFFFF"/>
              </a:buClr>
              <a:buSzPts val="2400"/>
              <a:buFont typeface="Merriweather Sans"/>
              <a:buChar char="&gt;"/>
              <a:defRPr sz="1800" b="1" i="0" u="none" strike="noStrike" cap="none">
                <a:solidFill>
                  <a:srgbClr val="FFFFFF"/>
                </a:solidFill>
                <a:latin typeface="Open Sans"/>
                <a:ea typeface="Open Sans"/>
                <a:cs typeface="Open Sans"/>
                <a:sym typeface="Open Sans"/>
              </a:defRPr>
            </a:lvl1pPr>
            <a:lvl2pPr marL="685800" marR="0" lvl="1" indent="-266700" algn="l" rtl="0">
              <a:lnSpc>
                <a:spcPct val="100000"/>
              </a:lnSpc>
              <a:spcBef>
                <a:spcPts val="300"/>
              </a:spcBef>
              <a:spcAft>
                <a:spcPts val="0"/>
              </a:spcAft>
              <a:buClr>
                <a:srgbClr val="FFFFFF"/>
              </a:buClr>
              <a:buSzPts val="2000"/>
              <a:buFont typeface="Arial"/>
              <a:buChar char="–"/>
              <a:defRPr sz="1500" b="1" i="0" u="none" strike="noStrike" cap="none">
                <a:solidFill>
                  <a:srgbClr val="FFFFFF"/>
                </a:solidFill>
                <a:latin typeface="Open Sans"/>
                <a:ea typeface="Open Sans"/>
                <a:cs typeface="Open Sans"/>
                <a:sym typeface="Open Sans"/>
              </a:defRPr>
            </a:lvl2pPr>
            <a:lvl3pPr marL="1028700" marR="0" lvl="2" indent="-257175" algn="l" rtl="0">
              <a:lnSpc>
                <a:spcPct val="100000"/>
              </a:lnSpc>
              <a:spcBef>
                <a:spcPts val="270"/>
              </a:spcBef>
              <a:spcAft>
                <a:spcPts val="0"/>
              </a:spcAft>
              <a:buClr>
                <a:srgbClr val="FFFFFF"/>
              </a:buClr>
              <a:buSzPts val="1800"/>
              <a:buFont typeface="Merriweather Sans"/>
              <a:buChar char="&gt;"/>
              <a:defRPr sz="1350" b="1" i="0" u="none" strike="noStrike" cap="none">
                <a:solidFill>
                  <a:srgbClr val="FFFFFF"/>
                </a:solidFill>
                <a:latin typeface="Open Sans"/>
                <a:ea typeface="Open Sans"/>
                <a:cs typeface="Open Sans"/>
                <a:sym typeface="Open Sans"/>
              </a:defRPr>
            </a:lvl3pPr>
            <a:lvl4pPr marL="1371600" marR="0" lvl="3" indent="-247650" algn="l" rtl="0">
              <a:lnSpc>
                <a:spcPct val="100000"/>
              </a:lnSpc>
              <a:spcBef>
                <a:spcPts val="240"/>
              </a:spcBef>
              <a:spcAft>
                <a:spcPts val="0"/>
              </a:spcAft>
              <a:buClr>
                <a:srgbClr val="FFFFFF"/>
              </a:buClr>
              <a:buSzPts val="1600"/>
              <a:buFont typeface="Arial"/>
              <a:buChar char="–"/>
              <a:defRPr sz="1200" b="1" i="0" u="none" strike="noStrike" cap="none">
                <a:solidFill>
                  <a:srgbClr val="FFFFFF"/>
                </a:solidFill>
                <a:latin typeface="Open Sans"/>
                <a:ea typeface="Open Sans"/>
                <a:cs typeface="Open Sans"/>
                <a:sym typeface="Open Sans"/>
              </a:defRPr>
            </a:lvl4pPr>
            <a:lvl5pPr marL="1714500" marR="0" lvl="4" indent="-238125" algn="l" rtl="0">
              <a:lnSpc>
                <a:spcPct val="100000"/>
              </a:lnSpc>
              <a:spcBef>
                <a:spcPts val="210"/>
              </a:spcBef>
              <a:spcAft>
                <a:spcPts val="0"/>
              </a:spcAft>
              <a:buClr>
                <a:srgbClr val="FFFFFF"/>
              </a:buClr>
              <a:buSzPts val="1400"/>
              <a:buFont typeface="Merriweather Sans"/>
              <a:buChar char="&gt;"/>
              <a:defRPr sz="1050" b="1" i="0" u="none" strike="noStrike" cap="none">
                <a:solidFill>
                  <a:srgbClr val="FFFFFF"/>
                </a:solidFill>
                <a:latin typeface="Open Sans"/>
                <a:ea typeface="Open Sans"/>
                <a:cs typeface="Open Sans"/>
                <a:sym typeface="Open Sans"/>
              </a:defRPr>
            </a:lvl5pPr>
            <a:lvl6pPr marL="2057400" marR="0" lvl="5"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6pPr>
            <a:lvl7pPr marL="2400300" marR="0" lvl="6"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7pPr>
            <a:lvl8pPr marL="2743200" marR="0" lvl="7"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8pPr>
            <a:lvl9pPr marL="3086100" marR="0" lvl="8" indent="-266700" algn="l" rtl="0">
              <a:lnSpc>
                <a:spcPct val="100000"/>
              </a:lnSpc>
              <a:spcBef>
                <a:spcPts val="300"/>
              </a:spcBef>
              <a:spcAft>
                <a:spcPts val="0"/>
              </a:spcAft>
              <a:buClr>
                <a:schemeClr val="lt1"/>
              </a:buClr>
              <a:buSzPts val="2000"/>
              <a:buFont typeface="Arial"/>
              <a:buChar char="•"/>
              <a:defRPr sz="1500" b="0" i="0" u="none" strike="noStrike" cap="none">
                <a:solidFill>
                  <a:schemeClr val="lt1"/>
                </a:solidFill>
                <a:latin typeface="Calibri"/>
                <a:ea typeface="Calibri"/>
                <a:cs typeface="Calibri"/>
                <a:sym typeface="Calibri"/>
              </a:defRPr>
            </a:lvl9pPr>
          </a:lstStyle>
          <a:p>
            <a:endParaRPr/>
          </a:p>
        </p:txBody>
      </p:sp>
      <p:sp>
        <p:nvSpPr>
          <p:cNvPr id="292" name="Google Shape;292;p82"/>
          <p:cNvSpPr txBox="1">
            <a:spLocks noGrp="1"/>
          </p:cNvSpPr>
          <p:nvPr>
            <p:ph type="title"/>
          </p:nvPr>
        </p:nvSpPr>
        <p:spPr>
          <a:xfrm>
            <a:off x="671757" y="278633"/>
            <a:ext cx="8064505" cy="743999"/>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chemeClr val="lt2"/>
              </a:buClr>
              <a:buSzPts val="3000"/>
              <a:buFont typeface="Encode Sans Condensed Thin"/>
              <a:buNone/>
              <a:defRPr sz="2250" b="1" i="0" u="none" strike="noStrike" cap="none">
                <a:solidFill>
                  <a:schemeClr val="lt2"/>
                </a:solidFill>
                <a:latin typeface="Encode Sans Condensed Thin"/>
                <a:ea typeface="Encode Sans Condensed Thin"/>
                <a:cs typeface="Encode Sans Condensed Thin"/>
                <a:sym typeface="Encode Sans Condensed Thin"/>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pic>
        <p:nvPicPr>
          <p:cNvPr id="4" name="Picture 3" descr="UW_W Logo_White.png">
            <a:extLst>
              <a:ext uri="{FF2B5EF4-FFF2-40B4-BE49-F238E27FC236}">
                <a16:creationId xmlns:a16="http://schemas.microsoft.com/office/drawing/2014/main" id="{3F0FBC93-A179-B3CB-2C02-1DEC2748F3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47553" y="4459391"/>
            <a:ext cx="1069861" cy="692658"/>
          </a:xfrm>
          <a:prstGeom prst="rect">
            <a:avLst/>
          </a:prstGeom>
        </p:spPr>
      </p:pic>
      <p:pic>
        <p:nvPicPr>
          <p:cNvPr id="5" name="Picture 4" descr="A picture containing light&#10;&#10;Description automatically generated">
            <a:extLst>
              <a:ext uri="{FF2B5EF4-FFF2-40B4-BE49-F238E27FC236}">
                <a16:creationId xmlns:a16="http://schemas.microsoft.com/office/drawing/2014/main" id="{66D793E0-FA65-7160-C069-A940D1AEFEB4}"/>
              </a:ext>
            </a:extLst>
          </p:cNvPr>
          <p:cNvPicPr>
            <a:picLocks noChangeAspect="1"/>
          </p:cNvPicPr>
          <p:nvPr userDrawn="1"/>
        </p:nvPicPr>
        <p:blipFill>
          <a:blip r:embed="rId3"/>
          <a:stretch>
            <a:fillRect/>
          </a:stretch>
        </p:blipFill>
        <p:spPr>
          <a:xfrm>
            <a:off x="6771080" y="4314167"/>
            <a:ext cx="1069861" cy="1007494"/>
          </a:xfrm>
          <a:prstGeom prst="rect">
            <a:avLst/>
          </a:prstGeom>
        </p:spPr>
      </p:pic>
    </p:spTree>
    <p:extLst>
      <p:ext uri="{BB962C8B-B14F-4D97-AF65-F5344CB8AC3E}">
        <p14:creationId xmlns:p14="http://schemas.microsoft.com/office/powerpoint/2010/main" val="2382280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4459391"/>
            <a:ext cx="1371600" cy="692658"/>
          </a:xfrm>
          <a:prstGeom prst="rect">
            <a:avLst/>
          </a:prstGeom>
        </p:spPr>
      </p:pic>
      <p:pic>
        <p:nvPicPr>
          <p:cNvPr id="9" name="Picture 8"/>
          <p:cNvPicPr>
            <a:picLocks noChangeAspect="1"/>
          </p:cNvPicPr>
          <p:nvPr userDrawn="1"/>
        </p:nvPicPr>
        <p:blipFill>
          <a:blip r:embed="rId3"/>
          <a:stretch>
            <a:fillRect/>
          </a:stretch>
        </p:blipFill>
        <p:spPr>
          <a:xfrm>
            <a:off x="677334" y="4765676"/>
            <a:ext cx="2540000" cy="200025"/>
          </a:xfrm>
          <a:prstGeom prst="rect">
            <a:avLst/>
          </a:prstGeom>
        </p:spPr>
      </p:pic>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8" y="3004564"/>
            <a:ext cx="2284303" cy="84578"/>
          </a:xfrm>
          <a:prstGeom prst="rect">
            <a:avLst/>
          </a:prstGeom>
        </p:spPr>
      </p:pic>
      <p:sp>
        <p:nvSpPr>
          <p:cNvPr id="3" name="Title 2"/>
          <p:cNvSpPr>
            <a:spLocks noGrp="1"/>
          </p:cNvSpPr>
          <p:nvPr>
            <p:ph type="title" hasCustomPrompt="1"/>
          </p:nvPr>
        </p:nvSpPr>
        <p:spPr>
          <a:xfrm>
            <a:off x="671757" y="884868"/>
            <a:ext cx="6972300" cy="1981317"/>
          </a:xfrm>
          <a:prstGeom prst="rect">
            <a:avLst/>
          </a:prstGeom>
        </p:spPr>
        <p:txBody>
          <a:bodyPr anchor="b"/>
          <a:lstStyle>
            <a:lvl1pPr algn="l">
              <a:defRPr sz="3750" b="1" i="0">
                <a:solidFill>
                  <a:schemeClr val="tx2"/>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1967919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1" y="4675530"/>
            <a:ext cx="2540000" cy="172311"/>
          </a:xfrm>
          <a:prstGeom prst="rect">
            <a:avLst/>
          </a:prstGeom>
        </p:spPr>
      </p:pic>
      <p:pic>
        <p:nvPicPr>
          <p:cNvPr id="9" name="Picture 8"/>
          <p:cNvPicPr>
            <a:picLocks noChangeAspect="1"/>
          </p:cNvPicPr>
          <p:nvPr userDrawn="1"/>
        </p:nvPicPr>
        <p:blipFill>
          <a:blip r:embed="rId4"/>
          <a:stretch>
            <a:fillRect/>
          </a:stretch>
        </p:blipFill>
        <p:spPr>
          <a:xfrm>
            <a:off x="568081" y="3426449"/>
            <a:ext cx="1600200" cy="139700"/>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a:t>TITLE HERE </a:t>
            </a:r>
            <a:br>
              <a:rPr lang="en-US"/>
            </a:br>
            <a:r>
              <a:rPr lang="en-US"/>
              <a:t>ENCODE NORMAL BLACK, 50 PT.</a:t>
            </a:r>
          </a:p>
        </p:txBody>
      </p:sp>
    </p:spTree>
    <p:extLst>
      <p:ext uri="{BB962C8B-B14F-4D97-AF65-F5344CB8AC3E}">
        <p14:creationId xmlns:p14="http://schemas.microsoft.com/office/powerpoint/2010/main" val="2373491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1740179"/>
            <a:ext cx="8197114" cy="2857565"/>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FFFFFF"/>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tretch>
            <a:fillRect/>
          </a:stretch>
        </p:blipFill>
        <p:spPr>
          <a:xfrm>
            <a:off x="6248401" y="4765676"/>
            <a:ext cx="2540000" cy="200025"/>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3802"/>
            <a:ext cx="8184662" cy="748830"/>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9" name="Picture 7" descr="Horizontal logo (for PPT).bmp"/>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71676" y="4657182"/>
            <a:ext cx="1643062" cy="41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4990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4459391"/>
            <a:ext cx="1371600" cy="692658"/>
          </a:xfrm>
          <a:prstGeom prst="rect">
            <a:avLst/>
          </a:prstGeom>
        </p:spPr>
      </p:pic>
      <p:sp>
        <p:nvSpPr>
          <p:cNvPr id="6" name="Text Placeholder 9"/>
          <p:cNvSpPr>
            <a:spLocks noGrp="1"/>
          </p:cNvSpPr>
          <p:nvPr>
            <p:ph type="body" sz="quarter" idx="11" hasCustomPrompt="1"/>
          </p:nvPr>
        </p:nvSpPr>
        <p:spPr>
          <a:xfrm>
            <a:off x="659305" y="1302544"/>
            <a:ext cx="8076956" cy="3011623"/>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8633"/>
            <a:ext cx="8064505"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421460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6248401" y="4765676"/>
            <a:ext cx="2540000" cy="200025"/>
          </a:xfrm>
          <a:prstGeom prst="rect">
            <a:avLst/>
          </a:prstGeom>
        </p:spPr>
      </p:pic>
      <p:sp>
        <p:nvSpPr>
          <p:cNvPr id="12" name="Chart Placeholder 11"/>
          <p:cNvSpPr>
            <a:spLocks noGrp="1"/>
          </p:cNvSpPr>
          <p:nvPr>
            <p:ph type="chart" sz="quarter" idx="12" hasCustomPrompt="1"/>
          </p:nvPr>
        </p:nvSpPr>
        <p:spPr>
          <a:xfrm>
            <a:off x="766764" y="1302544"/>
            <a:ext cx="8021637" cy="3324225"/>
          </a:xfrm>
          <a:prstGeom prst="rect">
            <a:avLst/>
          </a:prstGeom>
        </p:spPr>
        <p:txBody>
          <a:bodyPr>
            <a:normAutofit/>
          </a:bodyPr>
          <a:lstStyle>
            <a:lvl1pPr marL="0" indent="0">
              <a:buNone/>
              <a:defRPr sz="18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6" y="278633"/>
            <a:ext cx="8116644"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8047806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1740179"/>
            <a:ext cx="8197114" cy="2857565"/>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FFFFFF"/>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tretch>
            <a:fillRect/>
          </a:stretch>
        </p:blipFill>
        <p:spPr>
          <a:xfrm>
            <a:off x="6248401" y="4765676"/>
            <a:ext cx="2540000" cy="200025"/>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3802"/>
            <a:ext cx="8184662" cy="748830"/>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6164710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3" name="Picture 2" descr="Wordmark_center_Purp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40" y="4865593"/>
            <a:ext cx="2425295" cy="122531"/>
          </a:xfrm>
          <a:prstGeom prst="rect">
            <a:avLst/>
          </a:prstGeom>
        </p:spPr>
      </p:pic>
      <p:pic>
        <p:nvPicPr>
          <p:cNvPr id="4" name="Picture 3" descr="Bar_RtAngle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2039" y="2960826"/>
            <a:ext cx="2451418" cy="93382"/>
          </a:xfrm>
          <a:prstGeom prst="rect">
            <a:avLst/>
          </a:prstGeom>
        </p:spPr>
      </p:pic>
      <p:sp>
        <p:nvSpPr>
          <p:cNvPr id="5" name="Title 4"/>
          <p:cNvSpPr>
            <a:spLocks noGrp="1"/>
          </p:cNvSpPr>
          <p:nvPr>
            <p:ph type="title" hasCustomPrompt="1"/>
          </p:nvPr>
        </p:nvSpPr>
        <p:spPr>
          <a:xfrm>
            <a:off x="671757" y="704360"/>
            <a:ext cx="6972300" cy="2153327"/>
          </a:xfrm>
          <a:prstGeom prst="rect">
            <a:avLst/>
          </a:prstGeom>
        </p:spPr>
        <p:txBody>
          <a:bodyPr anchor="b"/>
          <a:lstStyle>
            <a:lvl1pPr algn="l">
              <a:defRPr sz="375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1980999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71757" y="1740179"/>
            <a:ext cx="8197114" cy="2857565"/>
          </a:xfrm>
          <a:prstGeom prst="rect">
            <a:avLst/>
          </a:prstGeom>
        </p:spPr>
        <p:txBody>
          <a:bodyPr/>
          <a:lstStyle>
            <a:lvl1pPr marL="257175" indent="-257175">
              <a:buFont typeface="Lucida Grande"/>
              <a:buChar char="&gt;"/>
              <a:defRPr sz="1800" b="1" i="0" baseline="0">
                <a:solidFill>
                  <a:srgbClr val="4B2E83"/>
                </a:solidFill>
                <a:latin typeface="Open Sans Extrabold"/>
                <a:cs typeface="Open Sans Extrabold"/>
              </a:defRPr>
            </a:lvl1pPr>
            <a:lvl2pPr>
              <a:defRPr sz="1500" b="1" i="0" baseline="0">
                <a:solidFill>
                  <a:srgbClr val="4B2E83"/>
                </a:solidFill>
                <a:latin typeface="Open Sans Extrabold"/>
                <a:cs typeface="Open Sans Extrabold"/>
              </a:defRPr>
            </a:lvl2pPr>
            <a:lvl3pPr marL="857250" indent="-171450">
              <a:buSzPct val="100000"/>
              <a:buFont typeface="Lucida Grande"/>
              <a:buChar char="&gt;"/>
              <a:defRPr sz="1350" b="1" i="0" baseline="0">
                <a:solidFill>
                  <a:srgbClr val="4B2E83"/>
                </a:solidFill>
                <a:latin typeface="Open Sans Extrabold"/>
                <a:cs typeface="Open Sans Extrabold"/>
              </a:defRPr>
            </a:lvl3pPr>
            <a:lvl4pPr>
              <a:defRPr sz="1200" b="1" i="0" baseline="0">
                <a:solidFill>
                  <a:srgbClr val="4B2E83"/>
                </a:solidFill>
                <a:latin typeface="Open Sans Extrabold"/>
                <a:cs typeface="Open Sans Extrabold"/>
              </a:defRPr>
            </a:lvl4pPr>
            <a:lvl5pPr marL="1543050" indent="-171450">
              <a:buFont typeface="Lucida Grande"/>
              <a:buChar char="&gt;"/>
              <a:defRPr sz="1050" b="1" i="0" baseline="0">
                <a:solidFill>
                  <a:srgbClr val="4B2E83"/>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4B2E83"/>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7" y="273844"/>
            <a:ext cx="8184662" cy="748787"/>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64369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302544"/>
            <a:ext cx="8076956" cy="3011623"/>
          </a:xfrm>
          <a:prstGeom prst="rect">
            <a:avLst/>
          </a:prstGeom>
        </p:spPr>
        <p:txBody>
          <a:bodyPr/>
          <a:lstStyle>
            <a:lvl1pPr marL="257175" indent="-257175">
              <a:buFont typeface="Lucida Grande"/>
              <a:buChar char="&gt;"/>
              <a:defRPr sz="1800" b="1" i="0" baseline="0">
                <a:solidFill>
                  <a:srgbClr val="4B2E83"/>
                </a:solidFill>
                <a:latin typeface="Open Sans Extrabold"/>
                <a:cs typeface="Open Sans Extrabold"/>
              </a:defRPr>
            </a:lvl1pPr>
            <a:lvl2pPr>
              <a:defRPr sz="1500" b="1" i="0" baseline="0">
                <a:solidFill>
                  <a:srgbClr val="4B2E83"/>
                </a:solidFill>
                <a:latin typeface="Open Sans Extrabold"/>
                <a:cs typeface="Open Sans Extrabold"/>
              </a:defRPr>
            </a:lvl2pPr>
            <a:lvl3pPr marL="857250" indent="-171450">
              <a:buSzPct val="100000"/>
              <a:buFont typeface="Lucida Grande"/>
              <a:buChar char="&gt;"/>
              <a:defRPr sz="1350" b="1" i="0" baseline="0">
                <a:solidFill>
                  <a:srgbClr val="4B2E83"/>
                </a:solidFill>
                <a:latin typeface="Open Sans Extrabold"/>
                <a:cs typeface="Open Sans Extrabold"/>
              </a:defRPr>
            </a:lvl3pPr>
            <a:lvl4pPr>
              <a:defRPr sz="1200" b="1" i="0" baseline="0">
                <a:solidFill>
                  <a:srgbClr val="4B2E83"/>
                </a:solidFill>
                <a:latin typeface="Open Sans Extrabold"/>
                <a:cs typeface="Open Sans Extrabold"/>
              </a:defRPr>
            </a:lvl4pPr>
            <a:lvl5pPr marL="1543050" indent="-171450">
              <a:buFont typeface="Lucida Grande"/>
              <a:buChar char="&gt;"/>
              <a:defRPr sz="1050" b="1" i="0" baseline="0">
                <a:solidFill>
                  <a:srgbClr val="4B2E83"/>
                </a:solidFill>
                <a:latin typeface="Open Sans Extrabold"/>
                <a:cs typeface="Open Sans Extrabold"/>
              </a:defRPr>
            </a:lvl5pPr>
          </a:lstStyle>
          <a:p>
            <a:pPr lvl="0"/>
            <a:r>
              <a:rPr lang="en-US"/>
              <a:t>Bulleted 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1" name="Picture 10" descr="Wordmark_center_Purple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82156" y="4865593"/>
            <a:ext cx="2425295" cy="122531"/>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3844"/>
            <a:ext cx="8064505" cy="748787"/>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9673869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302544"/>
            <a:ext cx="8184662" cy="3324225"/>
          </a:xfrm>
          <a:prstGeom prst="rect">
            <a:avLst/>
          </a:prstGeom>
        </p:spPr>
        <p:txBody>
          <a:bodyPr>
            <a:normAutofit/>
          </a:bodyPr>
          <a:lstStyle>
            <a:lvl1pPr marL="0" indent="0">
              <a:buNone/>
              <a:defRPr sz="18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8632"/>
            <a:ext cx="8184663"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119760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a:prstGeom prst="rect">
            <a:avLst/>
          </a:prstGeom>
        </p:spPr>
        <p:txBody>
          <a:bodyPr anchor="b">
            <a:normAutofit/>
          </a:bodyPr>
          <a:lstStyle>
            <a:lvl1pPr>
              <a:defRPr sz="1125"/>
            </a:lvl1pPr>
          </a:lstStyle>
          <a:p>
            <a:r>
              <a:rPr lang="en-US"/>
              <a:t>Click to edit Master title style</a:t>
            </a:r>
          </a:p>
        </p:txBody>
      </p:sp>
      <p:sp>
        <p:nvSpPr>
          <p:cNvPr id="3" name="Content Placeholder 2"/>
          <p:cNvSpPr>
            <a:spLocks noGrp="1"/>
          </p:cNvSpPr>
          <p:nvPr>
            <p:ph idx="1"/>
          </p:nvPr>
        </p:nvSpPr>
        <p:spPr>
          <a:xfrm>
            <a:off x="3570346" y="386194"/>
            <a:ext cx="3385156" cy="4144828"/>
          </a:xfrm>
          <a:prstGeom prst="rect">
            <a:avLst/>
          </a:prstGeo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8001" y="2082802"/>
            <a:ext cx="2890896" cy="1938337"/>
          </a:xfrm>
          <a:prstGeom prst="rect">
            <a:avLst/>
          </a:prstGeom>
        </p:spPr>
        <p:txBody>
          <a:bodyPr>
            <a:normAutofit/>
          </a:bodyPr>
          <a:lstStyle>
            <a:lvl1pPr marL="0" indent="0">
              <a:buNone/>
              <a:defRPr sz="788"/>
            </a:lvl1pPr>
            <a:lvl2pPr marL="257098" indent="0">
              <a:buNone/>
              <a:defRPr sz="788"/>
            </a:lvl2pPr>
            <a:lvl3pPr marL="514196" indent="0">
              <a:buNone/>
              <a:defRPr sz="675"/>
            </a:lvl3pPr>
            <a:lvl4pPr marL="771294" indent="0">
              <a:buNone/>
              <a:defRPr sz="563"/>
            </a:lvl4pPr>
            <a:lvl5pPr marL="1028391" indent="0">
              <a:buNone/>
              <a:defRPr sz="563"/>
            </a:lvl5pPr>
            <a:lvl6pPr marL="1285490" indent="0">
              <a:buNone/>
              <a:defRPr sz="563"/>
            </a:lvl6pPr>
            <a:lvl7pPr marL="1542587" indent="0">
              <a:buNone/>
              <a:defRPr sz="563"/>
            </a:lvl7pPr>
            <a:lvl8pPr marL="1799685" indent="0">
              <a:buNone/>
              <a:defRPr sz="563"/>
            </a:lvl8pPr>
            <a:lvl9pPr marL="2056783" indent="0">
              <a:buNone/>
              <a:defRPr sz="563"/>
            </a:lvl9pPr>
          </a:lstStyle>
          <a:p>
            <a:pPr lvl="0"/>
            <a:r>
              <a:rPr lang="en-US"/>
              <a:t>Edit Master text styles</a:t>
            </a:r>
          </a:p>
        </p:txBody>
      </p:sp>
      <p:sp>
        <p:nvSpPr>
          <p:cNvPr id="5" name="Date Placeholder 4"/>
          <p:cNvSpPr>
            <a:spLocks noGrp="1"/>
          </p:cNvSpPr>
          <p:nvPr>
            <p:ph type="dt" sz="half" idx="10"/>
          </p:nvPr>
        </p:nvSpPr>
        <p:spPr>
          <a:xfrm>
            <a:off x="5403850" y="4531023"/>
            <a:ext cx="683954" cy="273844"/>
          </a:xfrm>
          <a:prstGeom prst="rect">
            <a:avLst/>
          </a:prstGeom>
        </p:spPr>
        <p:txBody>
          <a:bodyPr/>
          <a:lstStyle/>
          <a:p>
            <a:fld id="{2DFB0746-804D-3D4B-A412-653442EE1456}" type="datetimeFigureOut">
              <a:rPr lang="en-US" smtClean="0">
                <a:solidFill>
                  <a:srgbClr val="E8D3A2"/>
                </a:solidFill>
              </a:rPr>
              <a:pPr/>
              <a:t>4/27/2025</a:t>
            </a:fld>
            <a:endParaRPr lang="en-US">
              <a:solidFill>
                <a:srgbClr val="E8D3A2"/>
              </a:solidFill>
            </a:endParaRPr>
          </a:p>
        </p:txBody>
      </p:sp>
      <p:sp>
        <p:nvSpPr>
          <p:cNvPr id="6" name="Footer Placeholder 5"/>
          <p:cNvSpPr>
            <a:spLocks noGrp="1"/>
          </p:cNvSpPr>
          <p:nvPr>
            <p:ph type="ftr" sz="quarter" idx="11"/>
          </p:nvPr>
        </p:nvSpPr>
        <p:spPr>
          <a:xfrm>
            <a:off x="508002" y="4531023"/>
            <a:ext cx="4723209" cy="273844"/>
          </a:xfrm>
          <a:prstGeom prst="rect">
            <a:avLst/>
          </a:prstGeom>
        </p:spPr>
        <p:txBody>
          <a:bodyPr/>
          <a:lstStyle/>
          <a:p>
            <a:endParaRPr lang="en-US">
              <a:solidFill>
                <a:srgbClr val="E8D3A2"/>
              </a:solidFill>
            </a:endParaRPr>
          </a:p>
        </p:txBody>
      </p:sp>
      <p:sp>
        <p:nvSpPr>
          <p:cNvPr id="7" name="Slide Number Placeholder 6"/>
          <p:cNvSpPr>
            <a:spLocks noGrp="1"/>
          </p:cNvSpPr>
          <p:nvPr>
            <p:ph type="sldNum" sz="quarter" idx="12"/>
          </p:nvPr>
        </p:nvSpPr>
        <p:spPr>
          <a:xfrm>
            <a:off x="6442998" y="4531023"/>
            <a:ext cx="512504" cy="273844"/>
          </a:xfrm>
          <a:prstGeom prst="rect">
            <a:avLst/>
          </a:prstGeom>
        </p:spPr>
        <p:txBody>
          <a:bodyPr/>
          <a:lstStyle/>
          <a:p>
            <a:fld id="{00538379-7448-DF43-BF7D-75F7E8BA3B2D}" type="slidenum">
              <a:rPr lang="en-US" smtClean="0">
                <a:solidFill>
                  <a:srgbClr val="E8D3A2"/>
                </a:solidFill>
              </a:rPr>
              <a:pPr/>
              <a:t>‹#›</a:t>
            </a:fld>
            <a:endParaRPr lang="en-US">
              <a:solidFill>
                <a:srgbClr val="E8D3A2"/>
              </a:solidFill>
            </a:endParaRPr>
          </a:p>
        </p:txBody>
      </p:sp>
    </p:spTree>
    <p:extLst>
      <p:ext uri="{BB962C8B-B14F-4D97-AF65-F5344CB8AC3E}">
        <p14:creationId xmlns:p14="http://schemas.microsoft.com/office/powerpoint/2010/main" val="33729365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4459391"/>
            <a:ext cx="1371600" cy="692658"/>
          </a:xfrm>
          <a:prstGeom prst="rect">
            <a:avLst/>
          </a:prstGeom>
        </p:spPr>
      </p:pic>
      <p:pic>
        <p:nvPicPr>
          <p:cNvPr id="9" name="Picture 8"/>
          <p:cNvPicPr>
            <a:picLocks noChangeAspect="1"/>
          </p:cNvPicPr>
          <p:nvPr userDrawn="1"/>
        </p:nvPicPr>
        <p:blipFill>
          <a:blip r:embed="rId3"/>
          <a:stretch>
            <a:fillRect/>
          </a:stretch>
        </p:blipFill>
        <p:spPr>
          <a:xfrm>
            <a:off x="677334" y="4765676"/>
            <a:ext cx="2540000" cy="200025"/>
          </a:xfrm>
          <a:prstGeom prst="rect">
            <a:avLst/>
          </a:prstGeom>
        </p:spPr>
      </p:pic>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8" y="3004564"/>
            <a:ext cx="2284303" cy="84578"/>
          </a:xfrm>
          <a:prstGeom prst="rect">
            <a:avLst/>
          </a:prstGeom>
        </p:spPr>
      </p:pic>
      <p:sp>
        <p:nvSpPr>
          <p:cNvPr id="3" name="Title 2"/>
          <p:cNvSpPr>
            <a:spLocks noGrp="1"/>
          </p:cNvSpPr>
          <p:nvPr>
            <p:ph type="title" hasCustomPrompt="1"/>
          </p:nvPr>
        </p:nvSpPr>
        <p:spPr>
          <a:xfrm>
            <a:off x="671757" y="884868"/>
            <a:ext cx="6972300" cy="1981317"/>
          </a:xfrm>
          <a:prstGeom prst="rect">
            <a:avLst/>
          </a:prstGeom>
        </p:spPr>
        <p:txBody>
          <a:bodyPr anchor="b"/>
          <a:lstStyle>
            <a:lvl1pPr algn="l">
              <a:defRPr sz="3750" b="1" i="0">
                <a:solidFill>
                  <a:schemeClr val="tx2"/>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677323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9"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10"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11" name="Picture 10"/>
          <p:cNvPicPr>
            <a:picLocks noChangeAspect="1"/>
          </p:cNvPicPr>
          <p:nvPr userDrawn="1"/>
        </p:nvPicPr>
        <p:blipFill>
          <a:blip r:embed="rId2"/>
          <a:stretch>
            <a:fillRect/>
          </a:stretch>
        </p:blipFill>
        <p:spPr>
          <a:xfrm>
            <a:off x="549031" y="1363508"/>
            <a:ext cx="1103781" cy="96362"/>
          </a:xfrm>
          <a:prstGeom prst="rect">
            <a:avLst/>
          </a:pr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37" y="4675530"/>
            <a:ext cx="2540000" cy="172311"/>
          </a:xfrm>
          <a:prstGeom prst="rect">
            <a:avLst/>
          </a:prstGeom>
        </p:spPr>
      </p:pic>
      <p:sp>
        <p:nvSpPr>
          <p:cNvPr id="2" name="Title 1"/>
          <p:cNvSpPr>
            <a:spLocks noGrp="1"/>
          </p:cNvSpPr>
          <p:nvPr>
            <p:ph type="title" hasCustomPrompt="1"/>
          </p:nvPr>
        </p:nvSpPr>
        <p:spPr>
          <a:xfrm>
            <a:off x="447923" y="371510"/>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7692405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1740179"/>
            <a:ext cx="8197114" cy="2857565"/>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FFFFFF"/>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tretch>
            <a:fillRect/>
          </a:stretch>
        </p:blipFill>
        <p:spPr>
          <a:xfrm>
            <a:off x="6248401" y="4765676"/>
            <a:ext cx="2540000" cy="200025"/>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3802"/>
            <a:ext cx="8184662" cy="748830"/>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9" name="Picture 7" descr="Horizontal logo (for PPT).bmp"/>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71676" y="4657182"/>
            <a:ext cx="1643062" cy="41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38259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4459391"/>
            <a:ext cx="1371600" cy="692658"/>
          </a:xfrm>
          <a:prstGeom prst="rect">
            <a:avLst/>
          </a:prstGeom>
        </p:spPr>
      </p:pic>
      <p:sp>
        <p:nvSpPr>
          <p:cNvPr id="6" name="Text Placeholder 9"/>
          <p:cNvSpPr>
            <a:spLocks noGrp="1"/>
          </p:cNvSpPr>
          <p:nvPr>
            <p:ph type="body" sz="quarter" idx="11" hasCustomPrompt="1"/>
          </p:nvPr>
        </p:nvSpPr>
        <p:spPr>
          <a:xfrm>
            <a:off x="659305" y="1302544"/>
            <a:ext cx="8076956" cy="3011623"/>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8633"/>
            <a:ext cx="8064505"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7226525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6248401" y="4765676"/>
            <a:ext cx="2540000" cy="200025"/>
          </a:xfrm>
          <a:prstGeom prst="rect">
            <a:avLst/>
          </a:prstGeom>
        </p:spPr>
      </p:pic>
      <p:sp>
        <p:nvSpPr>
          <p:cNvPr id="12" name="Chart Placeholder 11"/>
          <p:cNvSpPr>
            <a:spLocks noGrp="1"/>
          </p:cNvSpPr>
          <p:nvPr>
            <p:ph type="chart" sz="quarter" idx="12" hasCustomPrompt="1"/>
          </p:nvPr>
        </p:nvSpPr>
        <p:spPr>
          <a:xfrm>
            <a:off x="766764" y="1302544"/>
            <a:ext cx="8021637" cy="3324225"/>
          </a:xfrm>
          <a:prstGeom prst="rect">
            <a:avLst/>
          </a:prstGeom>
        </p:spPr>
        <p:txBody>
          <a:bodyPr>
            <a:normAutofit/>
          </a:bodyPr>
          <a:lstStyle>
            <a:lvl1pPr marL="0" indent="0">
              <a:buNone/>
              <a:defRPr sz="18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6" y="278633"/>
            <a:ext cx="8116644"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3956116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1740179"/>
            <a:ext cx="8197114" cy="2857565"/>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FFFFFF"/>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tretch>
            <a:fillRect/>
          </a:stretch>
        </p:blipFill>
        <p:spPr>
          <a:xfrm>
            <a:off x="6248401" y="4765676"/>
            <a:ext cx="2540000" cy="200025"/>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3802"/>
            <a:ext cx="8184662" cy="748830"/>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5336811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3" name="Picture 2" descr="Wordmark_center_Purp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40" y="4865593"/>
            <a:ext cx="2425295" cy="122531"/>
          </a:xfrm>
          <a:prstGeom prst="rect">
            <a:avLst/>
          </a:prstGeom>
        </p:spPr>
      </p:pic>
      <p:pic>
        <p:nvPicPr>
          <p:cNvPr id="4" name="Picture 3" descr="Bar_RtAngle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2039" y="2960826"/>
            <a:ext cx="2451418" cy="93382"/>
          </a:xfrm>
          <a:prstGeom prst="rect">
            <a:avLst/>
          </a:prstGeom>
        </p:spPr>
      </p:pic>
      <p:sp>
        <p:nvSpPr>
          <p:cNvPr id="5" name="Title 4"/>
          <p:cNvSpPr>
            <a:spLocks noGrp="1"/>
          </p:cNvSpPr>
          <p:nvPr>
            <p:ph type="title" hasCustomPrompt="1"/>
          </p:nvPr>
        </p:nvSpPr>
        <p:spPr>
          <a:xfrm>
            <a:off x="671757" y="704360"/>
            <a:ext cx="6972300" cy="2153327"/>
          </a:xfrm>
          <a:prstGeom prst="rect">
            <a:avLst/>
          </a:prstGeom>
        </p:spPr>
        <p:txBody>
          <a:bodyPr anchor="b"/>
          <a:lstStyle>
            <a:lvl1pPr algn="l">
              <a:defRPr sz="375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1480369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71757" y="1740179"/>
            <a:ext cx="8197114" cy="2857565"/>
          </a:xfrm>
          <a:prstGeom prst="rect">
            <a:avLst/>
          </a:prstGeom>
        </p:spPr>
        <p:txBody>
          <a:bodyPr/>
          <a:lstStyle>
            <a:lvl1pPr marL="257175" indent="-257175">
              <a:buFont typeface="Lucida Grande"/>
              <a:buChar char="&gt;"/>
              <a:defRPr sz="1800" b="1" i="0" baseline="0">
                <a:solidFill>
                  <a:srgbClr val="4B2E83"/>
                </a:solidFill>
                <a:latin typeface="Open Sans Extrabold"/>
                <a:cs typeface="Open Sans Extrabold"/>
              </a:defRPr>
            </a:lvl1pPr>
            <a:lvl2pPr>
              <a:defRPr sz="1500" b="1" i="0" baseline="0">
                <a:solidFill>
                  <a:srgbClr val="4B2E83"/>
                </a:solidFill>
                <a:latin typeface="Open Sans Extrabold"/>
                <a:cs typeface="Open Sans Extrabold"/>
              </a:defRPr>
            </a:lvl2pPr>
            <a:lvl3pPr marL="857250" indent="-171450">
              <a:buSzPct val="100000"/>
              <a:buFont typeface="Lucida Grande"/>
              <a:buChar char="&gt;"/>
              <a:defRPr sz="1350" b="1" i="0" baseline="0">
                <a:solidFill>
                  <a:srgbClr val="4B2E83"/>
                </a:solidFill>
                <a:latin typeface="Open Sans Extrabold"/>
                <a:cs typeface="Open Sans Extrabold"/>
              </a:defRPr>
            </a:lvl3pPr>
            <a:lvl4pPr>
              <a:defRPr sz="1200" b="1" i="0" baseline="0">
                <a:solidFill>
                  <a:srgbClr val="4B2E83"/>
                </a:solidFill>
                <a:latin typeface="Open Sans Extrabold"/>
                <a:cs typeface="Open Sans Extrabold"/>
              </a:defRPr>
            </a:lvl4pPr>
            <a:lvl5pPr marL="1543050" indent="-171450">
              <a:buFont typeface="Lucida Grande"/>
              <a:buChar char="&gt;"/>
              <a:defRPr sz="1050" b="1" i="0" baseline="0">
                <a:solidFill>
                  <a:srgbClr val="4B2E83"/>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4B2E83"/>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7" y="273844"/>
            <a:ext cx="8184662" cy="748787"/>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267078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302544"/>
            <a:ext cx="8076956" cy="3011623"/>
          </a:xfrm>
          <a:prstGeom prst="rect">
            <a:avLst/>
          </a:prstGeom>
        </p:spPr>
        <p:txBody>
          <a:bodyPr/>
          <a:lstStyle>
            <a:lvl1pPr marL="257175" indent="-257175">
              <a:buFont typeface="Lucida Grande"/>
              <a:buChar char="&gt;"/>
              <a:defRPr sz="1800" b="1" i="0" baseline="0">
                <a:solidFill>
                  <a:srgbClr val="4B2E83"/>
                </a:solidFill>
                <a:latin typeface="Open Sans Extrabold"/>
                <a:cs typeface="Open Sans Extrabold"/>
              </a:defRPr>
            </a:lvl1pPr>
            <a:lvl2pPr>
              <a:defRPr sz="1500" b="1" i="0" baseline="0">
                <a:solidFill>
                  <a:srgbClr val="4B2E83"/>
                </a:solidFill>
                <a:latin typeface="Open Sans Extrabold"/>
                <a:cs typeface="Open Sans Extrabold"/>
              </a:defRPr>
            </a:lvl2pPr>
            <a:lvl3pPr marL="857250" indent="-171450">
              <a:buSzPct val="100000"/>
              <a:buFont typeface="Lucida Grande"/>
              <a:buChar char="&gt;"/>
              <a:defRPr sz="1350" b="1" i="0" baseline="0">
                <a:solidFill>
                  <a:srgbClr val="4B2E83"/>
                </a:solidFill>
                <a:latin typeface="Open Sans Extrabold"/>
                <a:cs typeface="Open Sans Extrabold"/>
              </a:defRPr>
            </a:lvl3pPr>
            <a:lvl4pPr>
              <a:defRPr sz="1200" b="1" i="0" baseline="0">
                <a:solidFill>
                  <a:srgbClr val="4B2E83"/>
                </a:solidFill>
                <a:latin typeface="Open Sans Extrabold"/>
                <a:cs typeface="Open Sans Extrabold"/>
              </a:defRPr>
            </a:lvl4pPr>
            <a:lvl5pPr marL="1543050" indent="-171450">
              <a:buFont typeface="Lucida Grande"/>
              <a:buChar char="&gt;"/>
              <a:defRPr sz="1050" b="1" i="0" baseline="0">
                <a:solidFill>
                  <a:srgbClr val="4B2E83"/>
                </a:solidFill>
                <a:latin typeface="Open Sans Extrabold"/>
                <a:cs typeface="Open Sans Extrabold"/>
              </a:defRPr>
            </a:lvl5pPr>
          </a:lstStyle>
          <a:p>
            <a:pPr lvl="0"/>
            <a:r>
              <a:rPr lang="en-US"/>
              <a:t>Bulleted 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1" name="Picture 10" descr="Wordmark_center_Purple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82156" y="4865593"/>
            <a:ext cx="2425295" cy="122531"/>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3844"/>
            <a:ext cx="8064505" cy="748787"/>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8567295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302544"/>
            <a:ext cx="8184662" cy="3324225"/>
          </a:xfrm>
          <a:prstGeom prst="rect">
            <a:avLst/>
          </a:prstGeom>
        </p:spPr>
        <p:txBody>
          <a:bodyPr>
            <a:normAutofit/>
          </a:bodyPr>
          <a:lstStyle>
            <a:lvl1pPr marL="0" indent="0">
              <a:buNone/>
              <a:defRPr sz="18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8632"/>
            <a:ext cx="8184663"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5102853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9400" y="342900"/>
            <a:ext cx="8458200" cy="914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057400" y="1371600"/>
            <a:ext cx="6629400" cy="30861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59673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A9DD-DB6A-4BDE-B81C-6375161DFE39}"/>
              </a:ext>
            </a:extLst>
          </p:cNvPr>
          <p:cNvSpPr>
            <a:spLocks noGrp="1"/>
          </p:cNvSpPr>
          <p:nvPr>
            <p:ph type="title"/>
          </p:nvPr>
        </p:nvSpPr>
        <p:spPr>
          <a:xfrm>
            <a:off x="629841" y="273845"/>
            <a:ext cx="7886700" cy="994172"/>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A2902C4-1273-4A21-8C50-B9E7AB680568}"/>
              </a:ext>
            </a:extLst>
          </p:cNvPr>
          <p:cNvSpPr>
            <a:spLocks noGrp="1"/>
          </p:cNvSpPr>
          <p:nvPr>
            <p:ph type="body" idx="1"/>
          </p:nvPr>
        </p:nvSpPr>
        <p:spPr>
          <a:xfrm>
            <a:off x="629842" y="1260872"/>
            <a:ext cx="3868340" cy="617934"/>
          </a:xfrm>
          <a:prstGeom prst="rect">
            <a:avLst/>
          </a:prstGeo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a:extLst>
              <a:ext uri="{FF2B5EF4-FFF2-40B4-BE49-F238E27FC236}">
                <a16:creationId xmlns:a16="http://schemas.microsoft.com/office/drawing/2014/main" id="{A9A32B47-1E23-45A6-A972-D73492889705}"/>
              </a:ext>
            </a:extLst>
          </p:cNvPr>
          <p:cNvSpPr>
            <a:spLocks noGrp="1"/>
          </p:cNvSpPr>
          <p:nvPr>
            <p:ph sz="half" idx="2"/>
          </p:nvPr>
        </p:nvSpPr>
        <p:spPr>
          <a:xfrm>
            <a:off x="629842" y="1878806"/>
            <a:ext cx="3868340"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516D4F-32A3-477B-BB24-287093C8FCE0}"/>
              </a:ext>
            </a:extLst>
          </p:cNvPr>
          <p:cNvSpPr>
            <a:spLocks noGrp="1"/>
          </p:cNvSpPr>
          <p:nvPr>
            <p:ph type="body" sz="quarter" idx="3"/>
          </p:nvPr>
        </p:nvSpPr>
        <p:spPr>
          <a:xfrm>
            <a:off x="4629151" y="1260872"/>
            <a:ext cx="3887391" cy="617934"/>
          </a:xfrm>
          <a:prstGeom prst="rect">
            <a:avLst/>
          </a:prstGeo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DD6C14C1-0253-407D-8FBA-B984FEC4CC35}"/>
              </a:ext>
            </a:extLst>
          </p:cNvPr>
          <p:cNvSpPr>
            <a:spLocks noGrp="1"/>
          </p:cNvSpPr>
          <p:nvPr>
            <p:ph sz="quarter" idx="4"/>
          </p:nvPr>
        </p:nvSpPr>
        <p:spPr>
          <a:xfrm>
            <a:off x="4629151" y="1878806"/>
            <a:ext cx="3887391"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45ABA2-CB1B-4643-89B2-BF261ACD1B81}"/>
              </a:ext>
            </a:extLst>
          </p:cNvPr>
          <p:cNvSpPr>
            <a:spLocks noGrp="1"/>
          </p:cNvSpPr>
          <p:nvPr>
            <p:ph type="dt" sz="half" idx="10"/>
          </p:nvPr>
        </p:nvSpPr>
        <p:spPr>
          <a:xfrm>
            <a:off x="628650" y="4767264"/>
            <a:ext cx="2057400" cy="273844"/>
          </a:xfrm>
          <a:prstGeom prst="rect">
            <a:avLst/>
          </a:prstGeom>
        </p:spPr>
        <p:txBody>
          <a:bodyPr/>
          <a:lstStyle/>
          <a:p>
            <a:fld id="{55C37A88-1AB8-4393-ABC3-959852F591CE}" type="datetimeFigureOut">
              <a:rPr lang="en-US" smtClean="0">
                <a:solidFill>
                  <a:srgbClr val="E8D3A2"/>
                </a:solidFill>
              </a:rPr>
              <a:pPr/>
              <a:t>4/27/2025</a:t>
            </a:fld>
            <a:endParaRPr lang="en-US">
              <a:solidFill>
                <a:srgbClr val="E8D3A2"/>
              </a:solidFill>
            </a:endParaRPr>
          </a:p>
        </p:txBody>
      </p:sp>
      <p:sp>
        <p:nvSpPr>
          <p:cNvPr id="8" name="Footer Placeholder 7">
            <a:extLst>
              <a:ext uri="{FF2B5EF4-FFF2-40B4-BE49-F238E27FC236}">
                <a16:creationId xmlns:a16="http://schemas.microsoft.com/office/drawing/2014/main" id="{698605CD-A844-49AD-B8A9-3F041C0AE986}"/>
              </a:ext>
            </a:extLst>
          </p:cNvPr>
          <p:cNvSpPr>
            <a:spLocks noGrp="1"/>
          </p:cNvSpPr>
          <p:nvPr>
            <p:ph type="ftr" sz="quarter" idx="11"/>
          </p:nvPr>
        </p:nvSpPr>
        <p:spPr>
          <a:xfrm>
            <a:off x="3028950" y="4767264"/>
            <a:ext cx="3086100" cy="273844"/>
          </a:xfrm>
          <a:prstGeom prst="rect">
            <a:avLst/>
          </a:prstGeom>
        </p:spPr>
        <p:txBody>
          <a:bodyPr/>
          <a:lstStyle/>
          <a:p>
            <a:r>
              <a:rPr lang="en-US">
                <a:solidFill>
                  <a:srgbClr val="E8D3A2"/>
                </a:solidFill>
              </a:rPr>
              <a:t>My Partner For Learning Solutions</a:t>
            </a:r>
          </a:p>
        </p:txBody>
      </p:sp>
      <p:sp>
        <p:nvSpPr>
          <p:cNvPr id="9" name="Slide Number Placeholder 8">
            <a:extLst>
              <a:ext uri="{FF2B5EF4-FFF2-40B4-BE49-F238E27FC236}">
                <a16:creationId xmlns:a16="http://schemas.microsoft.com/office/drawing/2014/main" id="{3BBDFB71-82BA-484B-B975-4F6883A08AC3}"/>
              </a:ext>
            </a:extLst>
          </p:cNvPr>
          <p:cNvSpPr>
            <a:spLocks noGrp="1"/>
          </p:cNvSpPr>
          <p:nvPr>
            <p:ph type="sldNum" sz="quarter" idx="12"/>
          </p:nvPr>
        </p:nvSpPr>
        <p:spPr>
          <a:xfrm>
            <a:off x="6457950" y="4767264"/>
            <a:ext cx="2057400" cy="273844"/>
          </a:xfrm>
          <a:prstGeom prst="rect">
            <a:avLst/>
          </a:prstGeom>
        </p:spPr>
        <p:txBody>
          <a:bodyPr/>
          <a:lstStyle/>
          <a:p>
            <a:fld id="{3E1A4786-2968-4945-BF23-2AE47CAA0E88}" type="slidenum">
              <a:rPr lang="en-US" smtClean="0">
                <a:solidFill>
                  <a:srgbClr val="E8D3A2"/>
                </a:solidFill>
              </a:rPr>
              <a:pPr/>
              <a:t>‹#›</a:t>
            </a:fld>
            <a:endParaRPr lang="en-US">
              <a:solidFill>
                <a:srgbClr val="E8D3A2"/>
              </a:solidFill>
            </a:endParaRPr>
          </a:p>
        </p:txBody>
      </p:sp>
    </p:spTree>
    <p:extLst>
      <p:ext uri="{BB962C8B-B14F-4D97-AF65-F5344CB8AC3E}">
        <p14:creationId xmlns:p14="http://schemas.microsoft.com/office/powerpoint/2010/main" val="38141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2" name="Picture 11"/>
          <p:cNvPicPr>
            <a:picLocks noChangeAspect="1"/>
          </p:cNvPicPr>
          <p:nvPr userDrawn="1"/>
        </p:nvPicPr>
        <p:blipFill>
          <a:blip r:embed="rId2"/>
          <a:stretch>
            <a:fillRect/>
          </a:stretch>
        </p:blipFill>
        <p:spPr>
          <a:xfrm>
            <a:off x="549031" y="1363508"/>
            <a:ext cx="1103781" cy="96362"/>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47923" y="369733"/>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6" name="Picture 7" descr="Horizontal logo (for PPT).bmp"/>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79390" y="4403915"/>
            <a:ext cx="164306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6337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19739074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a:prstGeom prst="rect">
            <a:avLst/>
          </a:prstGeom>
        </p:spPr>
        <p:txBody>
          <a:bodyPr anchor="b">
            <a:normAutofit/>
          </a:bodyPr>
          <a:lstStyle>
            <a:lvl1pPr>
              <a:defRPr sz="1125"/>
            </a:lvl1pPr>
          </a:lstStyle>
          <a:p>
            <a:r>
              <a:rPr lang="en-US"/>
              <a:t>Click to edit Master title style</a:t>
            </a:r>
          </a:p>
        </p:txBody>
      </p:sp>
      <p:sp>
        <p:nvSpPr>
          <p:cNvPr id="3" name="Content Placeholder 2"/>
          <p:cNvSpPr>
            <a:spLocks noGrp="1"/>
          </p:cNvSpPr>
          <p:nvPr>
            <p:ph idx="1"/>
          </p:nvPr>
        </p:nvSpPr>
        <p:spPr>
          <a:xfrm>
            <a:off x="3570346" y="386194"/>
            <a:ext cx="3385156" cy="4144828"/>
          </a:xfrm>
          <a:prstGeom prst="rect">
            <a:avLst/>
          </a:prstGeo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8001" y="2082802"/>
            <a:ext cx="2890896" cy="1938337"/>
          </a:xfrm>
          <a:prstGeom prst="rect">
            <a:avLst/>
          </a:prstGeom>
        </p:spPr>
        <p:txBody>
          <a:bodyPr>
            <a:normAutofit/>
          </a:bodyPr>
          <a:lstStyle>
            <a:lvl1pPr marL="0" indent="0">
              <a:buNone/>
              <a:defRPr sz="788"/>
            </a:lvl1pPr>
            <a:lvl2pPr marL="257098" indent="0">
              <a:buNone/>
              <a:defRPr sz="788"/>
            </a:lvl2pPr>
            <a:lvl3pPr marL="514196" indent="0">
              <a:buNone/>
              <a:defRPr sz="675"/>
            </a:lvl3pPr>
            <a:lvl4pPr marL="771294" indent="0">
              <a:buNone/>
              <a:defRPr sz="563"/>
            </a:lvl4pPr>
            <a:lvl5pPr marL="1028391" indent="0">
              <a:buNone/>
              <a:defRPr sz="563"/>
            </a:lvl5pPr>
            <a:lvl6pPr marL="1285490" indent="0">
              <a:buNone/>
              <a:defRPr sz="563"/>
            </a:lvl6pPr>
            <a:lvl7pPr marL="1542587" indent="0">
              <a:buNone/>
              <a:defRPr sz="563"/>
            </a:lvl7pPr>
            <a:lvl8pPr marL="1799685" indent="0">
              <a:buNone/>
              <a:defRPr sz="563"/>
            </a:lvl8pPr>
            <a:lvl9pPr marL="2056783" indent="0">
              <a:buNone/>
              <a:defRPr sz="563"/>
            </a:lvl9pPr>
          </a:lstStyle>
          <a:p>
            <a:pPr lvl="0"/>
            <a:r>
              <a:rPr lang="en-US"/>
              <a:t>Edit Master text styles</a:t>
            </a:r>
          </a:p>
        </p:txBody>
      </p:sp>
      <p:sp>
        <p:nvSpPr>
          <p:cNvPr id="5" name="Date Placeholder 4"/>
          <p:cNvSpPr>
            <a:spLocks noGrp="1"/>
          </p:cNvSpPr>
          <p:nvPr>
            <p:ph type="dt" sz="half" idx="10"/>
          </p:nvPr>
        </p:nvSpPr>
        <p:spPr>
          <a:xfrm>
            <a:off x="5403850" y="4531023"/>
            <a:ext cx="683954" cy="273844"/>
          </a:xfrm>
          <a:prstGeom prst="rect">
            <a:avLst/>
          </a:prstGeom>
        </p:spPr>
        <p:txBody>
          <a:bodyPr/>
          <a:lstStyle/>
          <a:p>
            <a:fld id="{2DFB0746-804D-3D4B-A412-653442EE1456}" type="datetimeFigureOut">
              <a:rPr lang="en-US" smtClean="0">
                <a:solidFill>
                  <a:srgbClr val="E8D3A2"/>
                </a:solidFill>
              </a:rPr>
              <a:pPr/>
              <a:t>4/27/2025</a:t>
            </a:fld>
            <a:endParaRPr lang="en-US">
              <a:solidFill>
                <a:srgbClr val="E8D3A2"/>
              </a:solidFill>
            </a:endParaRPr>
          </a:p>
        </p:txBody>
      </p:sp>
      <p:sp>
        <p:nvSpPr>
          <p:cNvPr id="6" name="Footer Placeholder 5"/>
          <p:cNvSpPr>
            <a:spLocks noGrp="1"/>
          </p:cNvSpPr>
          <p:nvPr>
            <p:ph type="ftr" sz="quarter" idx="11"/>
          </p:nvPr>
        </p:nvSpPr>
        <p:spPr>
          <a:xfrm>
            <a:off x="508002" y="4531023"/>
            <a:ext cx="4723209" cy="273844"/>
          </a:xfrm>
          <a:prstGeom prst="rect">
            <a:avLst/>
          </a:prstGeom>
        </p:spPr>
        <p:txBody>
          <a:bodyPr/>
          <a:lstStyle/>
          <a:p>
            <a:endParaRPr lang="en-US">
              <a:solidFill>
                <a:srgbClr val="E8D3A2"/>
              </a:solidFill>
            </a:endParaRPr>
          </a:p>
        </p:txBody>
      </p:sp>
      <p:sp>
        <p:nvSpPr>
          <p:cNvPr id="7" name="Slide Number Placeholder 6"/>
          <p:cNvSpPr>
            <a:spLocks noGrp="1"/>
          </p:cNvSpPr>
          <p:nvPr>
            <p:ph type="sldNum" sz="quarter" idx="12"/>
          </p:nvPr>
        </p:nvSpPr>
        <p:spPr>
          <a:xfrm>
            <a:off x="6442998" y="4531023"/>
            <a:ext cx="512504" cy="273844"/>
          </a:xfrm>
          <a:prstGeom prst="rect">
            <a:avLst/>
          </a:prstGeom>
        </p:spPr>
        <p:txBody>
          <a:bodyPr/>
          <a:lstStyle/>
          <a:p>
            <a:fld id="{00538379-7448-DF43-BF7D-75F7E8BA3B2D}" type="slidenum">
              <a:rPr lang="en-US" smtClean="0">
                <a:solidFill>
                  <a:srgbClr val="E8D3A2"/>
                </a:solidFill>
              </a:rPr>
              <a:pPr/>
              <a:t>‹#›</a:t>
            </a:fld>
            <a:endParaRPr lang="en-US">
              <a:solidFill>
                <a:srgbClr val="E8D3A2"/>
              </a:solidFill>
            </a:endParaRPr>
          </a:p>
        </p:txBody>
      </p:sp>
    </p:spTree>
    <p:extLst>
      <p:ext uri="{BB962C8B-B14F-4D97-AF65-F5344CB8AC3E}">
        <p14:creationId xmlns:p14="http://schemas.microsoft.com/office/powerpoint/2010/main" val="3145621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4459391"/>
            <a:ext cx="1371600" cy="692658"/>
          </a:xfrm>
          <a:prstGeom prst="rect">
            <a:avLst/>
          </a:prstGeom>
        </p:spPr>
      </p:pic>
      <p:pic>
        <p:nvPicPr>
          <p:cNvPr id="9" name="Picture 8"/>
          <p:cNvPicPr>
            <a:picLocks noChangeAspect="1"/>
          </p:cNvPicPr>
          <p:nvPr userDrawn="1"/>
        </p:nvPicPr>
        <p:blipFill>
          <a:blip r:embed="rId3"/>
          <a:stretch>
            <a:fillRect/>
          </a:stretch>
        </p:blipFill>
        <p:spPr>
          <a:xfrm>
            <a:off x="677334" y="4765676"/>
            <a:ext cx="2540000" cy="200025"/>
          </a:xfrm>
          <a:prstGeom prst="rect">
            <a:avLst/>
          </a:prstGeom>
        </p:spPr>
      </p:pic>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8" y="3004564"/>
            <a:ext cx="2284303" cy="84578"/>
          </a:xfrm>
          <a:prstGeom prst="rect">
            <a:avLst/>
          </a:prstGeom>
        </p:spPr>
      </p:pic>
      <p:sp>
        <p:nvSpPr>
          <p:cNvPr id="3" name="Title 2"/>
          <p:cNvSpPr>
            <a:spLocks noGrp="1"/>
          </p:cNvSpPr>
          <p:nvPr>
            <p:ph type="title" hasCustomPrompt="1"/>
          </p:nvPr>
        </p:nvSpPr>
        <p:spPr>
          <a:xfrm>
            <a:off x="671757" y="884868"/>
            <a:ext cx="6972300" cy="1981317"/>
          </a:xfrm>
          <a:prstGeom prst="rect">
            <a:avLst/>
          </a:prstGeom>
        </p:spPr>
        <p:txBody>
          <a:bodyPr anchor="b"/>
          <a:lstStyle>
            <a:lvl1pPr algn="l">
              <a:defRPr sz="3750" b="1" i="0">
                <a:solidFill>
                  <a:schemeClr val="tx2"/>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365703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1740179"/>
            <a:ext cx="8197114" cy="2857565"/>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FFFFFF"/>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tretch>
            <a:fillRect/>
          </a:stretch>
        </p:blipFill>
        <p:spPr>
          <a:xfrm>
            <a:off x="6248401" y="4765676"/>
            <a:ext cx="2540000" cy="200025"/>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3802"/>
            <a:ext cx="8184662" cy="748830"/>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9" name="Picture 7" descr="Horizontal logo (for PPT).bmp"/>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71676" y="4657182"/>
            <a:ext cx="1643062" cy="41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6992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5815" y="4459391"/>
            <a:ext cx="1371600" cy="692658"/>
          </a:xfrm>
          <a:prstGeom prst="rect">
            <a:avLst/>
          </a:prstGeom>
        </p:spPr>
      </p:pic>
      <p:sp>
        <p:nvSpPr>
          <p:cNvPr id="6" name="Text Placeholder 9"/>
          <p:cNvSpPr>
            <a:spLocks noGrp="1"/>
          </p:cNvSpPr>
          <p:nvPr>
            <p:ph type="body" sz="quarter" idx="11" hasCustomPrompt="1"/>
          </p:nvPr>
        </p:nvSpPr>
        <p:spPr>
          <a:xfrm>
            <a:off x="659305" y="1302544"/>
            <a:ext cx="8076956" cy="3011623"/>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8633"/>
            <a:ext cx="8064505"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0135618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6248401" y="4765676"/>
            <a:ext cx="2540000" cy="200025"/>
          </a:xfrm>
          <a:prstGeom prst="rect">
            <a:avLst/>
          </a:prstGeom>
        </p:spPr>
      </p:pic>
      <p:sp>
        <p:nvSpPr>
          <p:cNvPr id="12" name="Chart Placeholder 11"/>
          <p:cNvSpPr>
            <a:spLocks noGrp="1"/>
          </p:cNvSpPr>
          <p:nvPr>
            <p:ph type="chart" sz="quarter" idx="12" hasCustomPrompt="1"/>
          </p:nvPr>
        </p:nvSpPr>
        <p:spPr>
          <a:xfrm>
            <a:off x="766764" y="1302544"/>
            <a:ext cx="8021637" cy="3324225"/>
          </a:xfrm>
          <a:prstGeom prst="rect">
            <a:avLst/>
          </a:prstGeom>
        </p:spPr>
        <p:txBody>
          <a:bodyPr>
            <a:normAutofit/>
          </a:bodyPr>
          <a:lstStyle>
            <a:lvl1pPr marL="0" indent="0">
              <a:buNone/>
              <a:defRPr sz="18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6" y="278633"/>
            <a:ext cx="8116644"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4860610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5" y="1740179"/>
            <a:ext cx="8197114" cy="2857565"/>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FFFFFF"/>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7" name="Picture 6"/>
          <p:cNvPicPr>
            <a:picLocks noChangeAspect="1"/>
          </p:cNvPicPr>
          <p:nvPr userDrawn="1"/>
        </p:nvPicPr>
        <p:blipFill>
          <a:blip r:embed="rId2"/>
          <a:stretch>
            <a:fillRect/>
          </a:stretch>
        </p:blipFill>
        <p:spPr>
          <a:xfrm>
            <a:off x="6248401" y="4765676"/>
            <a:ext cx="2540000" cy="200025"/>
          </a:xfrm>
          <a:prstGeom prst="rect">
            <a:avLst/>
          </a:prstGeom>
        </p:spPr>
      </p:pic>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7" y="273802"/>
            <a:ext cx="8184662" cy="748830"/>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6265038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2" name="Picture 1"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3" name="Picture 2" descr="Wordmark_center_Purp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040" y="4865593"/>
            <a:ext cx="2425295" cy="122531"/>
          </a:xfrm>
          <a:prstGeom prst="rect">
            <a:avLst/>
          </a:prstGeom>
        </p:spPr>
      </p:pic>
      <p:pic>
        <p:nvPicPr>
          <p:cNvPr id="4" name="Picture 3" descr="Bar_RtAngle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2039" y="2960826"/>
            <a:ext cx="2451418" cy="93382"/>
          </a:xfrm>
          <a:prstGeom prst="rect">
            <a:avLst/>
          </a:prstGeom>
        </p:spPr>
      </p:pic>
      <p:sp>
        <p:nvSpPr>
          <p:cNvPr id="5" name="Title 4"/>
          <p:cNvSpPr>
            <a:spLocks noGrp="1"/>
          </p:cNvSpPr>
          <p:nvPr>
            <p:ph type="title" hasCustomPrompt="1"/>
          </p:nvPr>
        </p:nvSpPr>
        <p:spPr>
          <a:xfrm>
            <a:off x="671757" y="704360"/>
            <a:ext cx="6972300" cy="2153327"/>
          </a:xfrm>
          <a:prstGeom prst="rect">
            <a:avLst/>
          </a:prstGeom>
        </p:spPr>
        <p:txBody>
          <a:bodyPr anchor="b"/>
          <a:lstStyle>
            <a:lvl1pPr algn="l">
              <a:defRPr sz="375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1441678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71757" y="1740179"/>
            <a:ext cx="8197114" cy="2857565"/>
          </a:xfrm>
          <a:prstGeom prst="rect">
            <a:avLst/>
          </a:prstGeom>
        </p:spPr>
        <p:txBody>
          <a:bodyPr/>
          <a:lstStyle>
            <a:lvl1pPr marL="257175" indent="-257175">
              <a:buFont typeface="Lucida Grande"/>
              <a:buChar char="&gt;"/>
              <a:defRPr sz="1800" b="1" i="0" baseline="0">
                <a:solidFill>
                  <a:srgbClr val="4B2E83"/>
                </a:solidFill>
                <a:latin typeface="Open Sans Extrabold"/>
                <a:cs typeface="Open Sans Extrabold"/>
              </a:defRPr>
            </a:lvl1pPr>
            <a:lvl2pPr>
              <a:defRPr sz="1500" b="1" i="0" baseline="0">
                <a:solidFill>
                  <a:srgbClr val="4B2E83"/>
                </a:solidFill>
                <a:latin typeface="Open Sans Extrabold"/>
                <a:cs typeface="Open Sans Extrabold"/>
              </a:defRPr>
            </a:lvl2pPr>
            <a:lvl3pPr marL="857250" indent="-171450">
              <a:buSzPct val="100000"/>
              <a:buFont typeface="Lucida Grande"/>
              <a:buChar char="&gt;"/>
              <a:defRPr sz="1350" b="1" i="0" baseline="0">
                <a:solidFill>
                  <a:srgbClr val="4B2E83"/>
                </a:solidFill>
                <a:latin typeface="Open Sans Extrabold"/>
                <a:cs typeface="Open Sans Extrabold"/>
              </a:defRPr>
            </a:lvl3pPr>
            <a:lvl4pPr>
              <a:defRPr sz="1200" b="1" i="0" baseline="0">
                <a:solidFill>
                  <a:srgbClr val="4B2E83"/>
                </a:solidFill>
                <a:latin typeface="Open Sans Extrabold"/>
                <a:cs typeface="Open Sans Extrabold"/>
              </a:defRPr>
            </a:lvl4pPr>
            <a:lvl5pPr marL="1543050" indent="-171450">
              <a:buFont typeface="Lucida Grande"/>
              <a:buChar char="&gt;"/>
              <a:defRPr sz="1050" b="1" i="0" baseline="0">
                <a:solidFill>
                  <a:srgbClr val="4B2E83"/>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7" y="1298001"/>
            <a:ext cx="8184662" cy="308378"/>
          </a:xfrm>
          <a:prstGeom prst="rect">
            <a:avLst/>
          </a:prstGeom>
        </p:spPr>
        <p:txBody>
          <a:bodyPr>
            <a:noAutofit/>
          </a:bodyPr>
          <a:lstStyle>
            <a:lvl1pPr marL="0" indent="0">
              <a:lnSpc>
                <a:spcPct val="90000"/>
              </a:lnSpc>
              <a:buNone/>
              <a:defRPr sz="1800" b="0" i="0" baseline="0">
                <a:solidFill>
                  <a:srgbClr val="4B2E83"/>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7" y="273844"/>
            <a:ext cx="8184662" cy="748787"/>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42789621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659305" y="1302544"/>
            <a:ext cx="8076956" cy="3011623"/>
          </a:xfrm>
          <a:prstGeom prst="rect">
            <a:avLst/>
          </a:prstGeom>
        </p:spPr>
        <p:txBody>
          <a:bodyPr/>
          <a:lstStyle>
            <a:lvl1pPr marL="257175" indent="-257175">
              <a:buFont typeface="Lucida Grande"/>
              <a:buChar char="&gt;"/>
              <a:defRPr sz="1800" b="1" i="0" baseline="0">
                <a:solidFill>
                  <a:srgbClr val="4B2E83"/>
                </a:solidFill>
                <a:latin typeface="Open Sans Extrabold"/>
                <a:cs typeface="Open Sans Extrabold"/>
              </a:defRPr>
            </a:lvl1pPr>
            <a:lvl2pPr>
              <a:defRPr sz="1500" b="1" i="0" baseline="0">
                <a:solidFill>
                  <a:srgbClr val="4B2E83"/>
                </a:solidFill>
                <a:latin typeface="Open Sans Extrabold"/>
                <a:cs typeface="Open Sans Extrabold"/>
              </a:defRPr>
            </a:lvl2pPr>
            <a:lvl3pPr marL="857250" indent="-171450">
              <a:buSzPct val="100000"/>
              <a:buFont typeface="Lucida Grande"/>
              <a:buChar char="&gt;"/>
              <a:defRPr sz="1350" b="1" i="0" baseline="0">
                <a:solidFill>
                  <a:srgbClr val="4B2E83"/>
                </a:solidFill>
                <a:latin typeface="Open Sans Extrabold"/>
                <a:cs typeface="Open Sans Extrabold"/>
              </a:defRPr>
            </a:lvl3pPr>
            <a:lvl4pPr>
              <a:defRPr sz="1200" b="1" i="0" baseline="0">
                <a:solidFill>
                  <a:srgbClr val="4B2E83"/>
                </a:solidFill>
                <a:latin typeface="Open Sans Extrabold"/>
                <a:cs typeface="Open Sans Extrabold"/>
              </a:defRPr>
            </a:lvl4pPr>
            <a:lvl5pPr marL="1543050" indent="-171450">
              <a:buFont typeface="Lucida Grande"/>
              <a:buChar char="&gt;"/>
              <a:defRPr sz="1050" b="1" i="0" baseline="0">
                <a:solidFill>
                  <a:srgbClr val="4B2E83"/>
                </a:solidFill>
                <a:latin typeface="Open Sans Extrabold"/>
                <a:cs typeface="Open Sans Extrabold"/>
              </a:defRPr>
            </a:lvl5pPr>
          </a:lstStyle>
          <a:p>
            <a:pPr lvl="0"/>
            <a:r>
              <a:rPr lang="en-US"/>
              <a:t>Bulleted 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1" name="Picture 10" descr="Wordmark_center_Purple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82156" y="4865593"/>
            <a:ext cx="2425295" cy="122531"/>
          </a:xfrm>
          <a:prstGeom prst="rect">
            <a:avLst/>
          </a:prstGeom>
        </p:spPr>
      </p:pic>
      <p:pic>
        <p:nvPicPr>
          <p:cNvPr id="12" name="Picture 11"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3844"/>
            <a:ext cx="8064505" cy="748787"/>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294773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chemeClr val="bg1"/>
        </a:solidFill>
        <a:effectLst/>
      </p:bgPr>
    </p:bg>
    <p:spTree>
      <p:nvGrpSpPr>
        <p:cNvPr id="1" name=""/>
        <p:cNvGrpSpPr/>
        <p:nvPr/>
      </p:nvGrpSpPr>
      <p:grpSpPr>
        <a:xfrm>
          <a:off x="0" y="0"/>
          <a:ext cx="0" cy="0"/>
          <a:chOff x="0" y="0"/>
          <a:chExt cx="0" cy="0"/>
        </a:xfrm>
      </p:grpSpPr>
      <p:sp>
        <p:nvSpPr>
          <p:cNvPr id="6" name="Chart Placeholder 11"/>
          <p:cNvSpPr>
            <a:spLocks noGrp="1"/>
          </p:cNvSpPr>
          <p:nvPr>
            <p:ph type="chart" sz="quarter" idx="12" hasCustomPrompt="1"/>
          </p:nvPr>
        </p:nvSpPr>
        <p:spPr>
          <a:xfrm>
            <a:off x="447923" y="1724977"/>
            <a:ext cx="8184662" cy="2828169"/>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13" name="Picture 12"/>
          <p:cNvPicPr>
            <a:picLocks noChangeAspect="1"/>
          </p:cNvPicPr>
          <p:nvPr userDrawn="1"/>
        </p:nvPicPr>
        <p:blipFill>
          <a:blip r:embed="rId2"/>
          <a:stretch>
            <a:fillRect/>
          </a:stretch>
        </p:blipFill>
        <p:spPr>
          <a:xfrm>
            <a:off x="549031" y="1363508"/>
            <a:ext cx="1103781" cy="96362"/>
          </a:xfrm>
          <a:prstGeom prst="rect">
            <a:avLst/>
          </a:prstGeom>
        </p:spPr>
      </p:pic>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05037" y="4675530"/>
            <a:ext cx="2540000" cy="172311"/>
          </a:xfrm>
          <a:prstGeom prst="rect">
            <a:avLst/>
          </a:prstGeom>
        </p:spPr>
      </p:pic>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8285603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302544"/>
            <a:ext cx="8184662" cy="3324225"/>
          </a:xfrm>
          <a:prstGeom prst="rect">
            <a:avLst/>
          </a:prstGeom>
        </p:spPr>
        <p:txBody>
          <a:bodyPr>
            <a:normAutofit/>
          </a:bodyPr>
          <a:lstStyle>
            <a:lvl1pPr marL="0" indent="0">
              <a:buNone/>
              <a:defRPr sz="18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8632"/>
            <a:ext cx="8184663"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0675922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4A9DD-DB6A-4BDE-B81C-6375161DFE39}"/>
              </a:ext>
            </a:extLst>
          </p:cNvPr>
          <p:cNvSpPr>
            <a:spLocks noGrp="1"/>
          </p:cNvSpPr>
          <p:nvPr>
            <p:ph type="title"/>
          </p:nvPr>
        </p:nvSpPr>
        <p:spPr>
          <a:xfrm>
            <a:off x="629841" y="273845"/>
            <a:ext cx="7886700" cy="994172"/>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A2902C4-1273-4A21-8C50-B9E7AB680568}"/>
              </a:ext>
            </a:extLst>
          </p:cNvPr>
          <p:cNvSpPr>
            <a:spLocks noGrp="1"/>
          </p:cNvSpPr>
          <p:nvPr>
            <p:ph type="body" idx="1"/>
          </p:nvPr>
        </p:nvSpPr>
        <p:spPr>
          <a:xfrm>
            <a:off x="629842" y="1260872"/>
            <a:ext cx="3868340" cy="617934"/>
          </a:xfrm>
          <a:prstGeom prst="rect">
            <a:avLst/>
          </a:prstGeo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a:extLst>
              <a:ext uri="{FF2B5EF4-FFF2-40B4-BE49-F238E27FC236}">
                <a16:creationId xmlns:a16="http://schemas.microsoft.com/office/drawing/2014/main" id="{A9A32B47-1E23-45A6-A972-D73492889705}"/>
              </a:ext>
            </a:extLst>
          </p:cNvPr>
          <p:cNvSpPr>
            <a:spLocks noGrp="1"/>
          </p:cNvSpPr>
          <p:nvPr>
            <p:ph sz="half" idx="2"/>
          </p:nvPr>
        </p:nvSpPr>
        <p:spPr>
          <a:xfrm>
            <a:off x="629842" y="1878806"/>
            <a:ext cx="3868340"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516D4F-32A3-477B-BB24-287093C8FCE0}"/>
              </a:ext>
            </a:extLst>
          </p:cNvPr>
          <p:cNvSpPr>
            <a:spLocks noGrp="1"/>
          </p:cNvSpPr>
          <p:nvPr>
            <p:ph type="body" sz="quarter" idx="3"/>
          </p:nvPr>
        </p:nvSpPr>
        <p:spPr>
          <a:xfrm>
            <a:off x="4629151" y="1260872"/>
            <a:ext cx="3887391" cy="617934"/>
          </a:xfrm>
          <a:prstGeom prst="rect">
            <a:avLst/>
          </a:prstGeo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DD6C14C1-0253-407D-8FBA-B984FEC4CC35}"/>
              </a:ext>
            </a:extLst>
          </p:cNvPr>
          <p:cNvSpPr>
            <a:spLocks noGrp="1"/>
          </p:cNvSpPr>
          <p:nvPr>
            <p:ph sz="quarter" idx="4"/>
          </p:nvPr>
        </p:nvSpPr>
        <p:spPr>
          <a:xfrm>
            <a:off x="4629151" y="1878806"/>
            <a:ext cx="3887391" cy="276344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45ABA2-CB1B-4643-89B2-BF261ACD1B81}"/>
              </a:ext>
            </a:extLst>
          </p:cNvPr>
          <p:cNvSpPr>
            <a:spLocks noGrp="1"/>
          </p:cNvSpPr>
          <p:nvPr>
            <p:ph type="dt" sz="half" idx="10"/>
          </p:nvPr>
        </p:nvSpPr>
        <p:spPr>
          <a:xfrm>
            <a:off x="628650" y="4767264"/>
            <a:ext cx="2057400" cy="273844"/>
          </a:xfrm>
          <a:prstGeom prst="rect">
            <a:avLst/>
          </a:prstGeom>
        </p:spPr>
        <p:txBody>
          <a:bodyPr/>
          <a:lstStyle/>
          <a:p>
            <a:fld id="{55C37A88-1AB8-4393-ABC3-959852F591CE}" type="datetimeFigureOut">
              <a:rPr lang="en-US" smtClean="0">
                <a:solidFill>
                  <a:srgbClr val="E8D3A2"/>
                </a:solidFill>
              </a:rPr>
              <a:pPr/>
              <a:t>4/27/2025</a:t>
            </a:fld>
            <a:endParaRPr lang="en-US">
              <a:solidFill>
                <a:srgbClr val="E8D3A2"/>
              </a:solidFill>
            </a:endParaRPr>
          </a:p>
        </p:txBody>
      </p:sp>
      <p:sp>
        <p:nvSpPr>
          <p:cNvPr id="8" name="Footer Placeholder 7">
            <a:extLst>
              <a:ext uri="{FF2B5EF4-FFF2-40B4-BE49-F238E27FC236}">
                <a16:creationId xmlns:a16="http://schemas.microsoft.com/office/drawing/2014/main" id="{698605CD-A844-49AD-B8A9-3F041C0AE986}"/>
              </a:ext>
            </a:extLst>
          </p:cNvPr>
          <p:cNvSpPr>
            <a:spLocks noGrp="1"/>
          </p:cNvSpPr>
          <p:nvPr>
            <p:ph type="ftr" sz="quarter" idx="11"/>
          </p:nvPr>
        </p:nvSpPr>
        <p:spPr>
          <a:xfrm>
            <a:off x="3028950" y="4767264"/>
            <a:ext cx="3086100" cy="273844"/>
          </a:xfrm>
          <a:prstGeom prst="rect">
            <a:avLst/>
          </a:prstGeom>
        </p:spPr>
        <p:txBody>
          <a:bodyPr/>
          <a:lstStyle/>
          <a:p>
            <a:r>
              <a:rPr lang="en-US">
                <a:solidFill>
                  <a:srgbClr val="E8D3A2"/>
                </a:solidFill>
              </a:rPr>
              <a:t>My Partner For Learning Solutions</a:t>
            </a:r>
          </a:p>
        </p:txBody>
      </p:sp>
      <p:sp>
        <p:nvSpPr>
          <p:cNvPr id="9" name="Slide Number Placeholder 8">
            <a:extLst>
              <a:ext uri="{FF2B5EF4-FFF2-40B4-BE49-F238E27FC236}">
                <a16:creationId xmlns:a16="http://schemas.microsoft.com/office/drawing/2014/main" id="{3BBDFB71-82BA-484B-B975-4F6883A08AC3}"/>
              </a:ext>
            </a:extLst>
          </p:cNvPr>
          <p:cNvSpPr>
            <a:spLocks noGrp="1"/>
          </p:cNvSpPr>
          <p:nvPr>
            <p:ph type="sldNum" sz="quarter" idx="12"/>
          </p:nvPr>
        </p:nvSpPr>
        <p:spPr>
          <a:xfrm>
            <a:off x="6457950" y="4767264"/>
            <a:ext cx="2057400" cy="273844"/>
          </a:xfrm>
          <a:prstGeom prst="rect">
            <a:avLst/>
          </a:prstGeom>
        </p:spPr>
        <p:txBody>
          <a:bodyPr/>
          <a:lstStyle/>
          <a:p>
            <a:fld id="{3E1A4786-2968-4945-BF23-2AE47CAA0E88}" type="slidenum">
              <a:rPr lang="en-US" smtClean="0">
                <a:solidFill>
                  <a:srgbClr val="E8D3A2"/>
                </a:solidFill>
              </a:rPr>
              <a:pPr/>
              <a:t>‹#›</a:t>
            </a:fld>
            <a:endParaRPr lang="en-US">
              <a:solidFill>
                <a:srgbClr val="E8D3A2"/>
              </a:solidFill>
            </a:endParaRPr>
          </a:p>
        </p:txBody>
      </p:sp>
    </p:spTree>
    <p:extLst>
      <p:ext uri="{BB962C8B-B14F-4D97-AF65-F5344CB8AC3E}">
        <p14:creationId xmlns:p14="http://schemas.microsoft.com/office/powerpoint/2010/main" val="18700699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19254603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a:prstGeom prst="rect">
            <a:avLst/>
          </a:prstGeom>
        </p:spPr>
        <p:txBody>
          <a:bodyPr anchor="b">
            <a:normAutofit/>
          </a:bodyPr>
          <a:lstStyle>
            <a:lvl1pPr>
              <a:defRPr sz="1125"/>
            </a:lvl1pPr>
          </a:lstStyle>
          <a:p>
            <a:r>
              <a:rPr lang="en-US"/>
              <a:t>Click to edit Master title style</a:t>
            </a:r>
          </a:p>
        </p:txBody>
      </p:sp>
      <p:sp>
        <p:nvSpPr>
          <p:cNvPr id="3" name="Content Placeholder 2"/>
          <p:cNvSpPr>
            <a:spLocks noGrp="1"/>
          </p:cNvSpPr>
          <p:nvPr>
            <p:ph idx="1"/>
          </p:nvPr>
        </p:nvSpPr>
        <p:spPr>
          <a:xfrm>
            <a:off x="3570346" y="386194"/>
            <a:ext cx="3385156" cy="4144828"/>
          </a:xfrm>
          <a:prstGeom prst="rect">
            <a:avLst/>
          </a:prstGeo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8001" y="2082802"/>
            <a:ext cx="2890896" cy="1938337"/>
          </a:xfrm>
          <a:prstGeom prst="rect">
            <a:avLst/>
          </a:prstGeom>
        </p:spPr>
        <p:txBody>
          <a:bodyPr>
            <a:normAutofit/>
          </a:bodyPr>
          <a:lstStyle>
            <a:lvl1pPr marL="0" indent="0">
              <a:buNone/>
              <a:defRPr sz="788"/>
            </a:lvl1pPr>
            <a:lvl2pPr marL="257098" indent="0">
              <a:buNone/>
              <a:defRPr sz="788"/>
            </a:lvl2pPr>
            <a:lvl3pPr marL="514196" indent="0">
              <a:buNone/>
              <a:defRPr sz="675"/>
            </a:lvl3pPr>
            <a:lvl4pPr marL="771294" indent="0">
              <a:buNone/>
              <a:defRPr sz="563"/>
            </a:lvl4pPr>
            <a:lvl5pPr marL="1028391" indent="0">
              <a:buNone/>
              <a:defRPr sz="563"/>
            </a:lvl5pPr>
            <a:lvl6pPr marL="1285490" indent="0">
              <a:buNone/>
              <a:defRPr sz="563"/>
            </a:lvl6pPr>
            <a:lvl7pPr marL="1542587" indent="0">
              <a:buNone/>
              <a:defRPr sz="563"/>
            </a:lvl7pPr>
            <a:lvl8pPr marL="1799685" indent="0">
              <a:buNone/>
              <a:defRPr sz="563"/>
            </a:lvl8pPr>
            <a:lvl9pPr marL="2056783" indent="0">
              <a:buNone/>
              <a:defRPr sz="563"/>
            </a:lvl9pPr>
          </a:lstStyle>
          <a:p>
            <a:pPr lvl="0"/>
            <a:r>
              <a:rPr lang="en-US"/>
              <a:t>Edit Master text styles</a:t>
            </a:r>
          </a:p>
        </p:txBody>
      </p:sp>
      <p:sp>
        <p:nvSpPr>
          <p:cNvPr id="5" name="Date Placeholder 4"/>
          <p:cNvSpPr>
            <a:spLocks noGrp="1"/>
          </p:cNvSpPr>
          <p:nvPr>
            <p:ph type="dt" sz="half" idx="10"/>
          </p:nvPr>
        </p:nvSpPr>
        <p:spPr>
          <a:xfrm>
            <a:off x="5403850" y="4531023"/>
            <a:ext cx="683954" cy="273844"/>
          </a:xfrm>
          <a:prstGeom prst="rect">
            <a:avLst/>
          </a:prstGeom>
        </p:spPr>
        <p:txBody>
          <a:bodyPr/>
          <a:lstStyle/>
          <a:p>
            <a:fld id="{2DFB0746-804D-3D4B-A412-653442EE1456}" type="datetimeFigureOut">
              <a:rPr lang="en-US" smtClean="0">
                <a:solidFill>
                  <a:srgbClr val="E8D3A2"/>
                </a:solidFill>
              </a:rPr>
              <a:pPr/>
              <a:t>4/27/2025</a:t>
            </a:fld>
            <a:endParaRPr lang="en-US">
              <a:solidFill>
                <a:srgbClr val="E8D3A2"/>
              </a:solidFill>
            </a:endParaRPr>
          </a:p>
        </p:txBody>
      </p:sp>
      <p:sp>
        <p:nvSpPr>
          <p:cNvPr id="6" name="Footer Placeholder 5"/>
          <p:cNvSpPr>
            <a:spLocks noGrp="1"/>
          </p:cNvSpPr>
          <p:nvPr>
            <p:ph type="ftr" sz="quarter" idx="11"/>
          </p:nvPr>
        </p:nvSpPr>
        <p:spPr>
          <a:xfrm>
            <a:off x="508002" y="4531023"/>
            <a:ext cx="4723209" cy="273844"/>
          </a:xfrm>
          <a:prstGeom prst="rect">
            <a:avLst/>
          </a:prstGeom>
        </p:spPr>
        <p:txBody>
          <a:bodyPr/>
          <a:lstStyle/>
          <a:p>
            <a:endParaRPr lang="en-US">
              <a:solidFill>
                <a:srgbClr val="E8D3A2"/>
              </a:solidFill>
            </a:endParaRPr>
          </a:p>
        </p:txBody>
      </p:sp>
      <p:sp>
        <p:nvSpPr>
          <p:cNvPr id="7" name="Slide Number Placeholder 6"/>
          <p:cNvSpPr>
            <a:spLocks noGrp="1"/>
          </p:cNvSpPr>
          <p:nvPr>
            <p:ph type="sldNum" sz="quarter" idx="12"/>
          </p:nvPr>
        </p:nvSpPr>
        <p:spPr>
          <a:xfrm>
            <a:off x="6442998" y="4531023"/>
            <a:ext cx="512504" cy="273844"/>
          </a:xfrm>
          <a:prstGeom prst="rect">
            <a:avLst/>
          </a:prstGeom>
        </p:spPr>
        <p:txBody>
          <a:bodyPr/>
          <a:lstStyle/>
          <a:p>
            <a:fld id="{00538379-7448-DF43-BF7D-75F7E8BA3B2D}" type="slidenum">
              <a:rPr lang="en-US" smtClean="0">
                <a:solidFill>
                  <a:srgbClr val="E8D3A2"/>
                </a:solidFill>
              </a:rPr>
              <a:pPr/>
              <a:t>‹#›</a:t>
            </a:fld>
            <a:endParaRPr lang="en-US">
              <a:solidFill>
                <a:srgbClr val="E8D3A2"/>
              </a:solidFill>
            </a:endParaRPr>
          </a:p>
        </p:txBody>
      </p:sp>
    </p:spTree>
    <p:extLst>
      <p:ext uri="{BB962C8B-B14F-4D97-AF65-F5344CB8AC3E}">
        <p14:creationId xmlns:p14="http://schemas.microsoft.com/office/powerpoint/2010/main" val="25316758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568081" y="3426449"/>
            <a:ext cx="1600200" cy="1397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1" y="4599009"/>
            <a:ext cx="2425226" cy="213273"/>
          </a:xfrm>
          <a:prstGeom prst="rect">
            <a:avLst/>
          </a:prstGeom>
        </p:spPr>
      </p:pic>
      <p:pic>
        <p:nvPicPr>
          <p:cNvPr id="13" name="Picture 12" descr="W Logo_Purple_2685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72400" y="348996"/>
            <a:ext cx="1371600" cy="923544"/>
          </a:xfrm>
          <a:prstGeom prst="rect">
            <a:avLst/>
          </a:prstGeom>
        </p:spPr>
      </p:pic>
      <p:sp>
        <p:nvSpPr>
          <p:cNvPr id="2" name="Title 1"/>
          <p:cNvSpPr>
            <a:spLocks noGrp="1"/>
          </p:cNvSpPr>
          <p:nvPr>
            <p:ph type="title" hasCustomPrompt="1"/>
          </p:nvPr>
        </p:nvSpPr>
        <p:spPr>
          <a:xfrm>
            <a:off x="460375" y="644993"/>
            <a:ext cx="697230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6489412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568081" y="3426449"/>
            <a:ext cx="1600200" cy="1397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5" y="4675530"/>
            <a:ext cx="2539991" cy="172311"/>
          </a:xfrm>
          <a:prstGeom prst="rect">
            <a:avLst/>
          </a:prstGeom>
        </p:spPr>
      </p:pic>
      <p:pic>
        <p:nvPicPr>
          <p:cNvPr id="14" name="Picture 13" descr="W Logo_Purple_2685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72400" y="348996"/>
            <a:ext cx="1371600" cy="923544"/>
          </a:xfrm>
          <a:prstGeom prst="rect">
            <a:avLst/>
          </a:prstGeom>
        </p:spPr>
      </p:pic>
      <p:sp>
        <p:nvSpPr>
          <p:cNvPr id="2" name="Title 1"/>
          <p:cNvSpPr>
            <a:spLocks noGrp="1"/>
          </p:cNvSpPr>
          <p:nvPr>
            <p:ph type="title" hasCustomPrompt="1"/>
          </p:nvPr>
        </p:nvSpPr>
        <p:spPr>
          <a:xfrm>
            <a:off x="460376" y="644993"/>
            <a:ext cx="697230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369926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555381" y="1364403"/>
            <a:ext cx="1103781" cy="96361"/>
          </a:xfrm>
          <a:prstGeom prst="rect">
            <a:avLst/>
          </a:prstGeom>
        </p:spPr>
      </p:pic>
      <p:pic>
        <p:nvPicPr>
          <p:cNvPr id="11" name="Picture 10"/>
          <p:cNvPicPr>
            <a:picLocks noChangeAspect="1"/>
          </p:cNvPicPr>
          <p:nvPr userDrawn="1"/>
        </p:nvPicPr>
        <p:blipFill>
          <a:blip r:embed="rId3"/>
          <a:stretch>
            <a:fillRect/>
          </a:stretch>
        </p:blipFill>
        <p:spPr>
          <a:xfrm>
            <a:off x="549031" y="1363508"/>
            <a:ext cx="1103781" cy="96362"/>
          </a:xfrm>
          <a:prstGeom prst="rect">
            <a:avLst/>
          </a:prstGeom>
        </p:spPr>
      </p:pic>
      <p:sp>
        <p:nvSpPr>
          <p:cNvPr id="13"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14"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8085" y="4675530"/>
            <a:ext cx="2539991" cy="172311"/>
          </a:xfrm>
          <a:prstGeom prst="rect">
            <a:avLst/>
          </a:prstGeom>
        </p:spPr>
      </p:pic>
      <p:sp>
        <p:nvSpPr>
          <p:cNvPr id="2" name="Title 1"/>
          <p:cNvSpPr>
            <a:spLocks noGrp="1"/>
          </p:cNvSpPr>
          <p:nvPr>
            <p:ph type="title" hasCustomPrompt="1"/>
          </p:nvPr>
        </p:nvSpPr>
        <p:spPr>
          <a:xfrm>
            <a:off x="460375" y="368838"/>
            <a:ext cx="8184662" cy="993775"/>
          </a:xfrm>
          <a:prstGeom prst="rect">
            <a:avLst/>
          </a:prstGeom>
        </p:spPr>
        <p:txBody>
          <a:bodyPr/>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8995588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49031" y="1363508"/>
            <a:ext cx="1103781" cy="96362"/>
          </a:xfrm>
          <a:prstGeom prst="rect">
            <a:avLst/>
          </a:prstGeom>
        </p:spPr>
      </p:pic>
      <p:sp>
        <p:nvSpPr>
          <p:cNvPr id="11"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5" y="4675530"/>
            <a:ext cx="2539991" cy="172311"/>
          </a:xfrm>
          <a:prstGeom prst="rect">
            <a:avLst/>
          </a:prstGeom>
        </p:spPr>
      </p:pic>
      <p:sp>
        <p:nvSpPr>
          <p:cNvPr id="2" name="Title 1"/>
          <p:cNvSpPr>
            <a:spLocks noGrp="1"/>
          </p:cNvSpPr>
          <p:nvPr>
            <p:ph type="title" hasCustomPrompt="1"/>
          </p:nvPr>
        </p:nvSpPr>
        <p:spPr>
          <a:xfrm>
            <a:off x="460375" y="369733"/>
            <a:ext cx="8184662"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9382183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549031" y="1363508"/>
            <a:ext cx="1103781" cy="96362"/>
          </a:xfrm>
          <a:prstGeom prst="rect">
            <a:avLst/>
          </a:prstGeom>
        </p:spPr>
      </p:pic>
      <p:sp>
        <p:nvSpPr>
          <p:cNvPr id="9" name="Chart Placeholder 11"/>
          <p:cNvSpPr>
            <a:spLocks noGrp="1"/>
          </p:cNvSpPr>
          <p:nvPr>
            <p:ph type="chart" sz="quarter" idx="12" hasCustomPrompt="1"/>
          </p:nvPr>
        </p:nvSpPr>
        <p:spPr>
          <a:xfrm>
            <a:off x="447923" y="1724977"/>
            <a:ext cx="8184662" cy="2961163"/>
          </a:xfrm>
          <a:prstGeom prst="rect">
            <a:avLst/>
          </a:prstGeom>
        </p:spPr>
        <p:txBody>
          <a:bodyPr>
            <a:normAutofit/>
          </a:bodyPr>
          <a:lstStyle>
            <a:lvl1pPr marL="0" indent="0">
              <a:buNone/>
              <a:defRPr sz="2400" b="0" i="1" baseline="0">
                <a:solidFill>
                  <a:schemeClr val="tx1"/>
                </a:solidFill>
                <a:latin typeface="Open Sans Light"/>
                <a:cs typeface="Open Sans Light"/>
              </a:defRPr>
            </a:lvl1pPr>
          </a:lstStyle>
          <a:p>
            <a:r>
              <a:rPr lang="en-US"/>
              <a:t>Graphics can go here – </a:t>
            </a:r>
            <a:br>
              <a:rPr lang="en-US"/>
            </a:br>
            <a:r>
              <a:rPr lang="en-US"/>
              <a:t>replace this box with your image or chart</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5" y="4675530"/>
            <a:ext cx="2539991" cy="172311"/>
          </a:xfrm>
          <a:prstGeom prst="rect">
            <a:avLst/>
          </a:prstGeom>
        </p:spPr>
      </p:pic>
      <p:sp>
        <p:nvSpPr>
          <p:cNvPr id="2" name="Title 1"/>
          <p:cNvSpPr>
            <a:spLocks noGrp="1"/>
          </p:cNvSpPr>
          <p:nvPr>
            <p:ph type="title" hasCustomPrompt="1"/>
          </p:nvPr>
        </p:nvSpPr>
        <p:spPr>
          <a:xfrm>
            <a:off x="460375" y="369733"/>
            <a:ext cx="8172210" cy="993775"/>
          </a:xfrm>
          <a:prstGeom prst="rect">
            <a:avLst/>
          </a:prstGeom>
        </p:spPr>
        <p:txBody>
          <a:bodyPr/>
          <a:lstStyle>
            <a:lvl1pPr algn="l">
              <a:defRPr sz="300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35869599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568081" y="4598607"/>
            <a:ext cx="2416273" cy="213486"/>
          </a:xfrm>
          <a:prstGeom prst="rect">
            <a:avLst/>
          </a:prstGeom>
        </p:spPr>
      </p:pic>
      <p:pic>
        <p:nvPicPr>
          <p:cNvPr id="11" name="Picture 10"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72400" y="306510"/>
            <a:ext cx="1371600" cy="923544"/>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sp>
        <p:nvSpPr>
          <p:cNvPr id="2" name="Title 1"/>
          <p:cNvSpPr>
            <a:spLocks noGrp="1"/>
          </p:cNvSpPr>
          <p:nvPr>
            <p:ph type="title" hasCustomPrompt="1"/>
          </p:nvPr>
        </p:nvSpPr>
        <p:spPr>
          <a:xfrm>
            <a:off x="460375" y="644993"/>
            <a:ext cx="697230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1254410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671757" y="1302544"/>
            <a:ext cx="8184662" cy="3324225"/>
          </a:xfrm>
          <a:prstGeom prst="rect">
            <a:avLst/>
          </a:prstGeom>
        </p:spPr>
        <p:txBody>
          <a:bodyPr>
            <a:normAutofit/>
          </a:bodyPr>
          <a:lstStyle>
            <a:lvl1pPr marL="0" indent="0">
              <a:buNone/>
              <a:defRPr sz="1800" b="0" i="1" baseline="0">
                <a:solidFill>
                  <a:srgbClr val="4B2E83"/>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8139" y="4462058"/>
            <a:ext cx="1371600" cy="692658"/>
          </a:xfrm>
          <a:prstGeom prst="rect">
            <a:avLst/>
          </a:prstGeom>
        </p:spPr>
      </p:pic>
      <p:pic>
        <p:nvPicPr>
          <p:cNvPr id="10" name="Picture 9" descr="Bar_RtAngle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051" y="1052171"/>
            <a:ext cx="1371201" cy="52233"/>
          </a:xfrm>
          <a:prstGeom prst="rect">
            <a:avLst/>
          </a:prstGeom>
        </p:spPr>
      </p:pic>
      <p:sp>
        <p:nvSpPr>
          <p:cNvPr id="2" name="Title 1"/>
          <p:cNvSpPr>
            <a:spLocks noGrp="1"/>
          </p:cNvSpPr>
          <p:nvPr>
            <p:ph type="title" hasCustomPrompt="1"/>
          </p:nvPr>
        </p:nvSpPr>
        <p:spPr>
          <a:xfrm>
            <a:off x="671756" y="278632"/>
            <a:ext cx="8184663" cy="743999"/>
          </a:xfrm>
          <a:prstGeom prst="rect">
            <a:avLst/>
          </a:prstGeom>
        </p:spPr>
        <p:txBody>
          <a:bodyPr anchor="b"/>
          <a:lstStyle>
            <a:lvl1pPr algn="l">
              <a:defRPr sz="2250" b="1" i="0">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5287607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1" name="Picture 10"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72400" y="306510"/>
            <a:ext cx="1371600" cy="923544"/>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8081" y="4675530"/>
            <a:ext cx="2540000" cy="172311"/>
          </a:xfrm>
          <a:prstGeom prst="rect">
            <a:avLst/>
          </a:prstGeom>
        </p:spPr>
      </p:pic>
      <p:sp>
        <p:nvSpPr>
          <p:cNvPr id="2" name="Title 1"/>
          <p:cNvSpPr>
            <a:spLocks noGrp="1"/>
          </p:cNvSpPr>
          <p:nvPr>
            <p:ph type="title" hasCustomPrompt="1"/>
          </p:nvPr>
        </p:nvSpPr>
        <p:spPr>
          <a:xfrm>
            <a:off x="460375" y="644993"/>
            <a:ext cx="697230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4625751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11"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12"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1"/>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(UNI SANS REGULAR, 24 PT.)</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1" y="4675530"/>
            <a:ext cx="2540000" cy="172311"/>
          </a:xfrm>
          <a:prstGeom prst="rect">
            <a:avLst/>
          </a:prstGeom>
        </p:spPr>
      </p:pic>
      <p:sp>
        <p:nvSpPr>
          <p:cNvPr id="2" name="Title 1"/>
          <p:cNvSpPr>
            <a:spLocks noGrp="1"/>
          </p:cNvSpPr>
          <p:nvPr>
            <p:ph type="title" hasCustomPrompt="1"/>
          </p:nvPr>
        </p:nvSpPr>
        <p:spPr>
          <a:xfrm>
            <a:off x="460375" y="369733"/>
            <a:ext cx="8184662"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014769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9"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Extrabold" charset="0"/>
                <a:ea typeface="Open Sans Extrabold" charset="0"/>
                <a:cs typeface="Open Sans Extrabold" charset="0"/>
              </a:defRPr>
            </a:lvl1pPr>
            <a:lvl2pPr>
              <a:defRPr sz="2000" b="1" i="0" baseline="0">
                <a:solidFill>
                  <a:schemeClr val="tx2"/>
                </a:solidFill>
                <a:latin typeface="Open Sans Extrabold" charset="0"/>
                <a:ea typeface="Open Sans Extrabold" charset="0"/>
                <a:cs typeface="Open Sans Extrabold" charset="0"/>
              </a:defRPr>
            </a:lvl2pPr>
            <a:lvl3pPr marL="1143000" indent="-228600">
              <a:buSzPct val="100000"/>
              <a:buFont typeface="Lucida Grande"/>
              <a:buChar char="&gt;"/>
              <a:defRPr sz="1800" b="1" i="0" baseline="0">
                <a:solidFill>
                  <a:schemeClr val="tx2"/>
                </a:solidFill>
                <a:latin typeface="Open Sans Extrabold" charset="0"/>
                <a:ea typeface="Open Sans Extrabold" charset="0"/>
                <a:cs typeface="Open Sans Extrabold" charset="0"/>
              </a:defRPr>
            </a:lvl3pPr>
            <a:lvl4pPr>
              <a:defRPr sz="1600" b="1" i="0" baseline="0">
                <a:solidFill>
                  <a:schemeClr val="tx2"/>
                </a:solidFill>
                <a:latin typeface="Open Sans Extrabold" charset="0"/>
                <a:ea typeface="Open Sans Extrabold" charset="0"/>
                <a:cs typeface="Open Sans Extrabold" charset="0"/>
              </a:defRPr>
            </a:lvl4pPr>
            <a:lvl5pPr marL="2057400" indent="-228600">
              <a:buFont typeface="Lucida Grande"/>
              <a:buChar char="&gt;"/>
              <a:defRPr sz="1400" b="1" i="0" baseline="0">
                <a:solidFill>
                  <a:schemeClr val="tx2"/>
                </a:solidFill>
                <a:latin typeface="Open Sans Extrabold" charset="0"/>
                <a:ea typeface="Open Sans Extrabold" charset="0"/>
                <a:cs typeface="Open Sans Extrabold" charset="0"/>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1" y="4675530"/>
            <a:ext cx="2540000" cy="172311"/>
          </a:xfrm>
          <a:prstGeom prst="rect">
            <a:avLst/>
          </a:prstGeom>
        </p:spPr>
      </p:pic>
      <p:sp>
        <p:nvSpPr>
          <p:cNvPr id="2" name="Title 1"/>
          <p:cNvSpPr>
            <a:spLocks noGrp="1"/>
          </p:cNvSpPr>
          <p:nvPr>
            <p:ph type="title" hasCustomPrompt="1"/>
          </p:nvPr>
        </p:nvSpPr>
        <p:spPr>
          <a:xfrm>
            <a:off x="460375" y="369733"/>
            <a:ext cx="8184662"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15227544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8081" y="4675530"/>
            <a:ext cx="2540000" cy="172311"/>
          </a:xfrm>
          <a:prstGeom prst="rect">
            <a:avLst/>
          </a:prstGeom>
        </p:spPr>
      </p:pic>
      <p:sp>
        <p:nvSpPr>
          <p:cNvPr id="7" name="Chart Placeholder 11"/>
          <p:cNvSpPr>
            <a:spLocks noGrp="1"/>
          </p:cNvSpPr>
          <p:nvPr>
            <p:ph type="chart" sz="quarter" idx="12" hasCustomPrompt="1"/>
          </p:nvPr>
        </p:nvSpPr>
        <p:spPr>
          <a:xfrm>
            <a:off x="447923" y="1724977"/>
            <a:ext cx="8184662" cy="2828169"/>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2" name="Title 1"/>
          <p:cNvSpPr>
            <a:spLocks noGrp="1"/>
          </p:cNvSpPr>
          <p:nvPr>
            <p:ph type="title" hasCustomPrompt="1"/>
          </p:nvPr>
        </p:nvSpPr>
        <p:spPr>
          <a:xfrm>
            <a:off x="460375" y="369733"/>
            <a:ext cx="8172210"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spTree>
    <p:extLst>
      <p:ext uri="{BB962C8B-B14F-4D97-AF65-F5344CB8AC3E}">
        <p14:creationId xmlns:p14="http://schemas.microsoft.com/office/powerpoint/2010/main" val="21711817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E3FBA-CB77-4726-8F8D-600DB5891AF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22DB9D8-859E-4C3F-A50F-E716C7E067D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57CA53FB-37E7-4A7A-8755-79C327FF5B89}"/>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5" name="Footer Placeholder 4">
            <a:extLst>
              <a:ext uri="{FF2B5EF4-FFF2-40B4-BE49-F238E27FC236}">
                <a16:creationId xmlns:a16="http://schemas.microsoft.com/office/drawing/2014/main" id="{6C1EF9DE-38C1-4F01-8D59-C40E0FAF46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CF15E8-3376-4C42-A6E7-045C1E4831D5}"/>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40487188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859DA-28B5-4B7A-B38A-D1FC3CEF6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D8EFFF-A6AF-4A6A-B3E7-AC9A1E2785A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7C5797-36F9-45EB-83C0-4D049C6E068A}"/>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5" name="Footer Placeholder 4">
            <a:extLst>
              <a:ext uri="{FF2B5EF4-FFF2-40B4-BE49-F238E27FC236}">
                <a16:creationId xmlns:a16="http://schemas.microsoft.com/office/drawing/2014/main" id="{AA347E49-2AE5-4B57-8543-FFBAA07D4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AAFE2E-A993-4876-841C-27952D45095A}"/>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15731340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065B9-5E0D-4655-AD2F-A47796180D7B}"/>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51352E0D-7348-4A46-AC76-C17EA66F032E}"/>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207BD1A-9438-46B1-8157-F4DE260CF19F}"/>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5" name="Footer Placeholder 4">
            <a:extLst>
              <a:ext uri="{FF2B5EF4-FFF2-40B4-BE49-F238E27FC236}">
                <a16:creationId xmlns:a16="http://schemas.microsoft.com/office/drawing/2014/main" id="{4BE002D8-C482-478F-83BE-2B4301D1E2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53FBC9-39FC-46C7-AC2B-FE2AF1120435}"/>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14267444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FE1A3-B44E-41C4-88CC-6835C37CCD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BFED8-A705-41D8-A434-5F1D77493F1C}"/>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E8B6BD-030D-4442-8162-D615A8ADCB96}"/>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CFDCFA-FE75-47C4-8A3D-1E8E84F4A87D}"/>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6" name="Footer Placeholder 5">
            <a:extLst>
              <a:ext uri="{FF2B5EF4-FFF2-40B4-BE49-F238E27FC236}">
                <a16:creationId xmlns:a16="http://schemas.microsoft.com/office/drawing/2014/main" id="{1EA8D4A3-D062-4B47-B1FC-CF61612313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EDD927-02A4-4BBD-BFFF-5FF4EE91F522}"/>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6282648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9AD31-39BA-4E69-A608-3386E8CEF5FF}"/>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BE80A2-5BA3-436B-A35D-487239F68AE6}"/>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7BDAFA82-CC89-4767-BB71-908C4741B9FB}"/>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AFC253-D094-4396-8A0C-A97E1B505CE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29BEC272-637A-41A1-81B7-BB402BCB549C}"/>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925C81-5F26-40BF-9B01-839876CA5633}"/>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8" name="Footer Placeholder 7">
            <a:extLst>
              <a:ext uri="{FF2B5EF4-FFF2-40B4-BE49-F238E27FC236}">
                <a16:creationId xmlns:a16="http://schemas.microsoft.com/office/drawing/2014/main" id="{7FEC6181-01B7-48E5-BB5D-7F516AE2E8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485860-EB39-4860-BF03-BE397CC93548}"/>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16808754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611EE-9381-4CEC-ABBB-9924FB7C28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C53B9B-708A-4FCD-8B9F-1E135EF7F3E6}"/>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4" name="Footer Placeholder 3">
            <a:extLst>
              <a:ext uri="{FF2B5EF4-FFF2-40B4-BE49-F238E27FC236}">
                <a16:creationId xmlns:a16="http://schemas.microsoft.com/office/drawing/2014/main" id="{A70FE361-0BCE-40B1-9060-A624641E45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69AA12-CC0D-4504-BBDE-BDA464283D21}"/>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114845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25"/>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AB1A76-59BC-4A53-A6D0-0AF453F78F0C}" type="datetimeFigureOut">
              <a:rPr lang="en-US" smtClean="0"/>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AF6A7-B569-4FCB-AB97-5059C84B5B89}" type="slidenum">
              <a:rPr lang="en-US" smtClean="0"/>
              <a:t>‹#›</a:t>
            </a:fld>
            <a:endParaRPr lang="en-US"/>
          </a:p>
        </p:txBody>
      </p:sp>
    </p:spTree>
    <p:extLst>
      <p:ext uri="{BB962C8B-B14F-4D97-AF65-F5344CB8AC3E}">
        <p14:creationId xmlns:p14="http://schemas.microsoft.com/office/powerpoint/2010/main" val="35726938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EED1E-9406-495C-A16A-70CA7FEDC90A}"/>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3" name="Footer Placeholder 2">
            <a:extLst>
              <a:ext uri="{FF2B5EF4-FFF2-40B4-BE49-F238E27FC236}">
                <a16:creationId xmlns:a16="http://schemas.microsoft.com/office/drawing/2014/main" id="{470451F7-8C89-45F0-919F-28F0A89768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991C2F-BD9A-42D4-8201-2126161B9DDE}"/>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26760145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FEB8C-D280-4E6B-ACEF-BC5FAE5CDD5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4247437-B0CD-4407-9344-4C5B208B78D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8669C2-ECC3-4AAF-B33A-828ED3ACB07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5E5851B4-771F-481F-8CB5-B21F5C023525}"/>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6" name="Footer Placeholder 5">
            <a:extLst>
              <a:ext uri="{FF2B5EF4-FFF2-40B4-BE49-F238E27FC236}">
                <a16:creationId xmlns:a16="http://schemas.microsoft.com/office/drawing/2014/main" id="{2A711E0F-8A66-4F60-9752-B63EFEE528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B6F34D-5DE3-4F2A-B609-0D5F4E9010F9}"/>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10371867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3B182-C890-4BE9-8808-46B3F2A3428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4E20645-EE9E-41F6-896C-4F37D0C064C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079A737-DB1D-4A57-8089-2034D4B4AB1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6B2F557C-C671-4F3E-96AC-774A4D45ACFB}"/>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6" name="Footer Placeholder 5">
            <a:extLst>
              <a:ext uri="{FF2B5EF4-FFF2-40B4-BE49-F238E27FC236}">
                <a16:creationId xmlns:a16="http://schemas.microsoft.com/office/drawing/2014/main" id="{FBE9FCC9-D98C-4E1B-81F0-95D6024FF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B0001A-E201-4C61-9758-171F6E4CDABB}"/>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25053624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A1B4-0DD1-4748-83FD-8DE15CC684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A555A2-F6B4-43A2-B7D4-5F5FAC98F16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CD7F34-0AC7-4323-8400-A977F6ACAADF}"/>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5" name="Footer Placeholder 4">
            <a:extLst>
              <a:ext uri="{FF2B5EF4-FFF2-40B4-BE49-F238E27FC236}">
                <a16:creationId xmlns:a16="http://schemas.microsoft.com/office/drawing/2014/main" id="{143969FE-C263-478C-8192-15ACE8504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CB1B6-AD54-4F01-8EEF-D9E868587198}"/>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19598206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ECD307-4E67-4466-9487-E262962AF9CC}"/>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FC6923-5E05-4068-922B-9EED5029C113}"/>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4FAF91-45D9-429E-9D0C-49478CFA2C93}"/>
              </a:ext>
            </a:extLst>
          </p:cNvPr>
          <p:cNvSpPr>
            <a:spLocks noGrp="1"/>
          </p:cNvSpPr>
          <p:nvPr>
            <p:ph type="dt" sz="half" idx="10"/>
          </p:nvPr>
        </p:nvSpPr>
        <p:spPr/>
        <p:txBody>
          <a:bodyPr/>
          <a:lstStyle/>
          <a:p>
            <a:fld id="{82B63FD9-8140-43D7-82DA-FBE67BF48724}" type="datetimeFigureOut">
              <a:rPr lang="en-US" smtClean="0"/>
              <a:t>4/27/2025</a:t>
            </a:fld>
            <a:endParaRPr lang="en-US"/>
          </a:p>
        </p:txBody>
      </p:sp>
      <p:sp>
        <p:nvSpPr>
          <p:cNvPr id="5" name="Footer Placeholder 4">
            <a:extLst>
              <a:ext uri="{FF2B5EF4-FFF2-40B4-BE49-F238E27FC236}">
                <a16:creationId xmlns:a16="http://schemas.microsoft.com/office/drawing/2014/main" id="{0DC3DDB2-EC05-4196-AF5D-99256907B5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6EB7B5-B4D0-4E3C-80B2-AE69BC058C6F}"/>
              </a:ext>
            </a:extLst>
          </p:cNvPr>
          <p:cNvSpPr>
            <a:spLocks noGrp="1"/>
          </p:cNvSpPr>
          <p:nvPr>
            <p:ph type="sldNum" sz="quarter" idx="12"/>
          </p:nvPr>
        </p:nvSpPr>
        <p:spPr/>
        <p:txBody>
          <a:bodyPr/>
          <a:lstStyle/>
          <a:p>
            <a:fld id="{BCFE6C13-2EDD-4E48-AF79-3CED757EB4CE}" type="slidenum">
              <a:rPr lang="en-US" smtClean="0"/>
              <a:t>‹#›</a:t>
            </a:fld>
            <a:endParaRPr lang="en-US"/>
          </a:p>
        </p:txBody>
      </p:sp>
    </p:spTree>
    <p:extLst>
      <p:ext uri="{BB962C8B-B14F-4D97-AF65-F5344CB8AC3E}">
        <p14:creationId xmlns:p14="http://schemas.microsoft.com/office/powerpoint/2010/main" val="35709897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69730" y="4399678"/>
            <a:ext cx="1220381" cy="672554"/>
          </a:xfrm>
          <a:prstGeom prst="rect">
            <a:avLst/>
          </a:prstGeom>
        </p:spPr>
      </p:pic>
      <p:pic>
        <p:nvPicPr>
          <p:cNvPr id="9" name="Picture 8"/>
          <p:cNvPicPr>
            <a:picLocks noChangeAspect="1"/>
          </p:cNvPicPr>
          <p:nvPr userDrawn="1"/>
        </p:nvPicPr>
        <p:blipFill>
          <a:blip r:embed="rId3"/>
          <a:stretch>
            <a:fillRect/>
          </a:stretch>
        </p:blipFill>
        <p:spPr>
          <a:xfrm>
            <a:off x="6374059" y="41771"/>
            <a:ext cx="2540000" cy="200025"/>
          </a:xfrm>
          <a:prstGeom prst="rect">
            <a:avLst/>
          </a:prstGeom>
        </p:spPr>
      </p:pic>
      <p:pic>
        <p:nvPicPr>
          <p:cNvPr id="2" name="Picture 1" descr="Bar_RtAngle_7502_RGB.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3589" y="3004564"/>
            <a:ext cx="2284303" cy="84578"/>
          </a:xfrm>
          <a:prstGeom prst="rect">
            <a:avLst/>
          </a:prstGeom>
        </p:spPr>
      </p:pic>
      <p:sp>
        <p:nvSpPr>
          <p:cNvPr id="3" name="Title 2"/>
          <p:cNvSpPr>
            <a:spLocks noGrp="1"/>
          </p:cNvSpPr>
          <p:nvPr>
            <p:ph type="title" hasCustomPrompt="1"/>
          </p:nvPr>
        </p:nvSpPr>
        <p:spPr>
          <a:xfrm>
            <a:off x="671757" y="884868"/>
            <a:ext cx="6972300" cy="1981317"/>
          </a:xfrm>
          <a:prstGeom prst="rect">
            <a:avLst/>
          </a:prstGeom>
        </p:spPr>
        <p:txBody>
          <a:bodyPr anchor="b"/>
          <a:lstStyle>
            <a:lvl1pPr algn="l">
              <a:defRPr sz="3750" b="1" i="0">
                <a:solidFill>
                  <a:schemeClr val="tx2"/>
                </a:solidFill>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3268397022"/>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659307" y="1740179"/>
            <a:ext cx="8197114" cy="2857565"/>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Content here (Open Sans Bold, 24 pt.)</a:t>
            </a:r>
          </a:p>
          <a:p>
            <a:pPr lvl="1"/>
            <a:r>
              <a:rPr lang="en-US"/>
              <a:t>Second level (Open Sans Bold, 20)</a:t>
            </a:r>
          </a:p>
          <a:p>
            <a:pPr lvl="2"/>
            <a:r>
              <a:rPr lang="en-US"/>
              <a:t>Third level (Open Sans Bold, 18)</a:t>
            </a:r>
          </a:p>
          <a:p>
            <a:pPr lvl="3"/>
            <a:r>
              <a:rPr lang="en-US"/>
              <a:t>Fourth level (Open Sans Bold, 16)</a:t>
            </a:r>
          </a:p>
          <a:p>
            <a:pPr lvl="4"/>
            <a:r>
              <a:rPr lang="en-US"/>
              <a:t>Fifth level (Open Sans Bold, 14)</a:t>
            </a:r>
          </a:p>
        </p:txBody>
      </p:sp>
      <p:sp>
        <p:nvSpPr>
          <p:cNvPr id="5" name="Text Placeholder 5"/>
          <p:cNvSpPr>
            <a:spLocks noGrp="1"/>
          </p:cNvSpPr>
          <p:nvPr>
            <p:ph type="body" sz="quarter" idx="12" hasCustomPrompt="1"/>
          </p:nvPr>
        </p:nvSpPr>
        <p:spPr>
          <a:xfrm>
            <a:off x="671758" y="1298001"/>
            <a:ext cx="8184662" cy="308378"/>
          </a:xfrm>
          <a:prstGeom prst="rect">
            <a:avLst/>
          </a:prstGeom>
        </p:spPr>
        <p:txBody>
          <a:bodyPr>
            <a:noAutofit/>
          </a:bodyPr>
          <a:lstStyle>
            <a:lvl1pPr marL="0" indent="0">
              <a:lnSpc>
                <a:spcPct val="90000"/>
              </a:lnSpc>
              <a:buNone/>
              <a:defRPr sz="1800" b="0" i="0" baseline="0">
                <a:solidFill>
                  <a:srgbClr val="FFFFFF"/>
                </a:solidFill>
                <a:latin typeface="Uni Sans Regular"/>
                <a:cs typeface="Uni Sans Regular"/>
              </a:defRPr>
            </a:lvl1pPr>
            <a:lvl2pPr marL="342900" indent="0">
              <a:buNone/>
              <a:defRPr b="0" i="0">
                <a:solidFill>
                  <a:srgbClr val="E8D3A2"/>
                </a:solidFill>
                <a:latin typeface="Encode Sans Normal Black"/>
                <a:cs typeface="Encode Sans Normal Black"/>
              </a:defRPr>
            </a:lvl2pPr>
            <a:lvl3pPr marL="685800" indent="0">
              <a:buNone/>
              <a:defRPr b="0" i="0">
                <a:solidFill>
                  <a:srgbClr val="E8D3A2"/>
                </a:solidFill>
                <a:latin typeface="Encode Sans Normal Black"/>
                <a:cs typeface="Encode Sans Normal Black"/>
              </a:defRPr>
            </a:lvl3pPr>
            <a:lvl4pPr marL="1028700" indent="0">
              <a:buNone/>
              <a:defRPr b="0" i="0">
                <a:solidFill>
                  <a:srgbClr val="E8D3A2"/>
                </a:solidFill>
                <a:latin typeface="Encode Sans Normal Black"/>
                <a:cs typeface="Encode Sans Normal Black"/>
              </a:defRPr>
            </a:lvl4pPr>
            <a:lvl5pPr marL="1371600" indent="0">
              <a:buNone/>
              <a:defRPr b="0" i="0">
                <a:solidFill>
                  <a:srgbClr val="E8D3A2"/>
                </a:solidFill>
                <a:latin typeface="Encode Sans Normal Black"/>
                <a:cs typeface="Encode Sans Normal Black"/>
              </a:defRPr>
            </a:lvl5pPr>
          </a:lstStyle>
          <a:p>
            <a:pPr lvl="0"/>
            <a:r>
              <a:rPr lang="en-US"/>
              <a:t>SUB-HEADER HERE (UNI SANS REGULAR	, 24 PT.)</a:t>
            </a:r>
          </a:p>
        </p:txBody>
      </p:sp>
      <p:pic>
        <p:nvPicPr>
          <p:cNvPr id="8" name="Picture 7" descr="Bar_RtAngle_7502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8" y="273802"/>
            <a:ext cx="8184662" cy="748830"/>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12" name="Picture 11">
            <a:extLst>
              <a:ext uri="{FF2B5EF4-FFF2-40B4-BE49-F238E27FC236}">
                <a16:creationId xmlns:a16="http://schemas.microsoft.com/office/drawing/2014/main" id="{598F9E78-B676-4572-A7B2-ABD5FA9DA4BB}"/>
              </a:ext>
            </a:extLst>
          </p:cNvPr>
          <p:cNvPicPr>
            <a:picLocks noChangeAspect="1"/>
          </p:cNvPicPr>
          <p:nvPr userDrawn="1"/>
        </p:nvPicPr>
        <p:blipFill>
          <a:blip r:embed="rId3"/>
          <a:stretch>
            <a:fillRect/>
          </a:stretch>
        </p:blipFill>
        <p:spPr>
          <a:xfrm>
            <a:off x="6374059" y="41771"/>
            <a:ext cx="2540000" cy="200025"/>
          </a:xfrm>
          <a:prstGeom prst="rect">
            <a:avLst/>
          </a:prstGeom>
        </p:spPr>
      </p:pic>
      <p:pic>
        <p:nvPicPr>
          <p:cNvPr id="16" name="Picture 15" descr="UW_W Logo_White.png">
            <a:extLst>
              <a:ext uri="{FF2B5EF4-FFF2-40B4-BE49-F238E27FC236}">
                <a16:creationId xmlns:a16="http://schemas.microsoft.com/office/drawing/2014/main" id="{4732F257-6721-448A-A5D8-09C3E52C3AA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81256" y="4516999"/>
            <a:ext cx="1175643" cy="644888"/>
          </a:xfrm>
          <a:prstGeom prst="rect">
            <a:avLst/>
          </a:prstGeom>
        </p:spPr>
      </p:pic>
      <p:pic>
        <p:nvPicPr>
          <p:cNvPr id="17" name="Picture 1" descr="Horizontal logo (for PPT).bmp">
            <a:extLst>
              <a:ext uri="{FF2B5EF4-FFF2-40B4-BE49-F238E27FC236}">
                <a16:creationId xmlns:a16="http://schemas.microsoft.com/office/drawing/2014/main" id="{7DFDF4A1-689B-492D-AB47-0B8ECF129C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273692" y="4590129"/>
            <a:ext cx="1468212" cy="49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57649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81256" y="4516999"/>
            <a:ext cx="1175643" cy="644888"/>
          </a:xfrm>
          <a:prstGeom prst="rect">
            <a:avLst/>
          </a:prstGeom>
        </p:spPr>
      </p:pic>
      <p:sp>
        <p:nvSpPr>
          <p:cNvPr id="6" name="Text Placeholder 9"/>
          <p:cNvSpPr>
            <a:spLocks noGrp="1"/>
          </p:cNvSpPr>
          <p:nvPr>
            <p:ph type="body" sz="quarter" idx="11" hasCustomPrompt="1"/>
          </p:nvPr>
        </p:nvSpPr>
        <p:spPr>
          <a:xfrm>
            <a:off x="659305" y="1302545"/>
            <a:ext cx="8076956" cy="3011623"/>
          </a:xfrm>
          <a:prstGeom prst="rect">
            <a:avLst/>
          </a:prstGeom>
        </p:spPr>
        <p:txBody>
          <a:bodyPr/>
          <a:lstStyle>
            <a:lvl1pPr marL="257175" indent="-257175">
              <a:buFont typeface="Lucida Grande"/>
              <a:buChar char="&gt;"/>
              <a:defRPr sz="1800" b="1" i="0" baseline="0">
                <a:solidFill>
                  <a:srgbClr val="FFFFFF"/>
                </a:solidFill>
                <a:latin typeface="Open Sans Extrabold"/>
                <a:cs typeface="Open Sans Extrabold"/>
              </a:defRPr>
            </a:lvl1pPr>
            <a:lvl2pPr>
              <a:defRPr sz="1500" b="1" i="0" baseline="0">
                <a:solidFill>
                  <a:srgbClr val="FFFFFF"/>
                </a:solidFill>
                <a:latin typeface="Open Sans Extrabold"/>
                <a:cs typeface="Open Sans Extrabold"/>
              </a:defRPr>
            </a:lvl2pPr>
            <a:lvl3pPr marL="857250" indent="-171450">
              <a:buSzPct val="100000"/>
              <a:buFont typeface="Lucida Grande"/>
              <a:buChar char="&gt;"/>
              <a:defRPr sz="1350" b="1" i="0" baseline="0">
                <a:solidFill>
                  <a:srgbClr val="FFFFFF"/>
                </a:solidFill>
                <a:latin typeface="Open Sans Extrabold"/>
                <a:cs typeface="Open Sans Extrabold"/>
              </a:defRPr>
            </a:lvl3pPr>
            <a:lvl4pPr>
              <a:defRPr sz="1200" b="1" i="0" baseline="0">
                <a:solidFill>
                  <a:srgbClr val="FFFFFF"/>
                </a:solidFill>
                <a:latin typeface="Open Sans Extrabold"/>
                <a:cs typeface="Open Sans Extrabold"/>
              </a:defRPr>
            </a:lvl4pPr>
            <a:lvl5pPr marL="1543050" indent="-171450">
              <a:buFont typeface="Lucida Grande"/>
              <a:buChar char="&gt;"/>
              <a:defRPr sz="1050" b="1" i="0" baseline="0">
                <a:solidFill>
                  <a:srgbClr val="FFFFFF"/>
                </a:solidFill>
                <a:latin typeface="Open Sans Extrabold"/>
                <a:cs typeface="Open Sans Extrabold"/>
              </a:defRPr>
            </a:lvl5pPr>
          </a:lstStyle>
          <a:p>
            <a:pPr lvl="0"/>
            <a:r>
              <a:rPr lang="en-US"/>
              <a:t>Bulleted content here (Open Sans Light, 24 pt.)</a:t>
            </a:r>
          </a:p>
          <a:p>
            <a:pPr lvl="1"/>
            <a:r>
              <a:rPr lang="en-US"/>
              <a:t>Second level (Open Sans Light, 20)</a:t>
            </a:r>
          </a:p>
          <a:p>
            <a:pPr lvl="2"/>
            <a:r>
              <a:rPr lang="en-US"/>
              <a:t>Third level (Open Sans Light, 18)</a:t>
            </a:r>
          </a:p>
          <a:p>
            <a:pPr lvl="3"/>
            <a:r>
              <a:rPr lang="en-US"/>
              <a:t>Fourth level (Open Sans Light, 16)</a:t>
            </a:r>
          </a:p>
          <a:p>
            <a:pPr lvl="4"/>
            <a:r>
              <a:rPr lang="en-US"/>
              <a:t>Fifth level (Open Sans Light, 14)</a:t>
            </a:r>
          </a:p>
        </p:txBody>
      </p:sp>
      <p:pic>
        <p:nvPicPr>
          <p:cNvPr id="8" name="Picture 7" descr="Bar_RtAngle_7502_RGB.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8" y="278633"/>
            <a:ext cx="8064505"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9" name="Picture 8">
            <a:extLst>
              <a:ext uri="{FF2B5EF4-FFF2-40B4-BE49-F238E27FC236}">
                <a16:creationId xmlns:a16="http://schemas.microsoft.com/office/drawing/2014/main" id="{D75E2E79-2325-4510-836E-1DCF121E1E68}"/>
              </a:ext>
            </a:extLst>
          </p:cNvPr>
          <p:cNvPicPr>
            <a:picLocks noChangeAspect="1"/>
          </p:cNvPicPr>
          <p:nvPr userDrawn="1"/>
        </p:nvPicPr>
        <p:blipFill>
          <a:blip r:embed="rId4"/>
          <a:stretch>
            <a:fillRect/>
          </a:stretch>
        </p:blipFill>
        <p:spPr>
          <a:xfrm>
            <a:off x="6374059" y="41771"/>
            <a:ext cx="2540000" cy="200025"/>
          </a:xfrm>
          <a:prstGeom prst="rect">
            <a:avLst/>
          </a:prstGeom>
        </p:spPr>
      </p:pic>
      <p:pic>
        <p:nvPicPr>
          <p:cNvPr id="10" name="Picture 1" descr="Horizontal logo (for PPT).bmp">
            <a:extLst>
              <a:ext uri="{FF2B5EF4-FFF2-40B4-BE49-F238E27FC236}">
                <a16:creationId xmlns:a16="http://schemas.microsoft.com/office/drawing/2014/main" id="{BB058A09-7487-4468-8F21-E12A6AE1CEB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273692" y="4590129"/>
            <a:ext cx="1468212" cy="49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1497449"/>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rgbClr val="4B2E83"/>
        </a:solidFill>
        <a:effectLst/>
      </p:bgPr>
    </p:bg>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766763" y="1302544"/>
            <a:ext cx="8021637" cy="3324225"/>
          </a:xfrm>
          <a:prstGeom prst="rect">
            <a:avLst/>
          </a:prstGeom>
        </p:spPr>
        <p:txBody>
          <a:bodyPr>
            <a:normAutofit/>
          </a:bodyPr>
          <a:lstStyle>
            <a:lvl1pPr marL="0" indent="0">
              <a:buNone/>
              <a:defRPr sz="1800" b="0" i="1" baseline="0">
                <a:solidFill>
                  <a:srgbClr val="FFFFFF"/>
                </a:solidFill>
                <a:latin typeface="Open Sans Light"/>
                <a:cs typeface="Open Sans Light"/>
              </a:defRPr>
            </a:lvl1pPr>
          </a:lstStyle>
          <a:p>
            <a:r>
              <a:rPr lang="en-US"/>
              <a:t>Graphics can go here – </a:t>
            </a:r>
            <a:br>
              <a:rPr lang="en-US"/>
            </a:br>
            <a:r>
              <a:rPr lang="en-US"/>
              <a:t>replace this box with your image or chart</a:t>
            </a:r>
          </a:p>
        </p:txBody>
      </p:sp>
      <p:pic>
        <p:nvPicPr>
          <p:cNvPr id="8" name="Picture 7" descr="Bar_RtAngle_7502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4225" y="1078354"/>
            <a:ext cx="1358184" cy="50288"/>
          </a:xfrm>
          <a:prstGeom prst="rect">
            <a:avLst/>
          </a:prstGeom>
        </p:spPr>
      </p:pic>
      <p:sp>
        <p:nvSpPr>
          <p:cNvPr id="2" name="Title 1"/>
          <p:cNvSpPr>
            <a:spLocks noGrp="1"/>
          </p:cNvSpPr>
          <p:nvPr>
            <p:ph type="title" hasCustomPrompt="1"/>
          </p:nvPr>
        </p:nvSpPr>
        <p:spPr>
          <a:xfrm>
            <a:off x="671756" y="278633"/>
            <a:ext cx="8116644" cy="743999"/>
          </a:xfrm>
          <a:prstGeom prst="rect">
            <a:avLst/>
          </a:prstGeom>
        </p:spPr>
        <p:txBody>
          <a:bodyPr anchor="b"/>
          <a:lstStyle>
            <a:lvl1pPr algn="l">
              <a:defRPr sz="2250" b="1" i="0">
                <a:solidFill>
                  <a:schemeClr val="tx2"/>
                </a:solidFill>
                <a:latin typeface="Encode Sans Normal Black" charset="0"/>
                <a:ea typeface="Encode Sans Normal Black" charset="0"/>
                <a:cs typeface="Encode Sans Normal Black" charset="0"/>
              </a:defRPr>
            </a:lvl1pPr>
          </a:lstStyle>
          <a:p>
            <a:pPr lvl="0"/>
            <a:r>
              <a:rPr lang="en-US"/>
              <a:t>HEADER HERE </a:t>
            </a:r>
            <a:br>
              <a:rPr lang="en-US"/>
            </a:br>
            <a:r>
              <a:rPr lang="en-US"/>
              <a:t>(ENCODE NORMAL BLACK, 30 PT.)</a:t>
            </a:r>
          </a:p>
        </p:txBody>
      </p:sp>
      <p:pic>
        <p:nvPicPr>
          <p:cNvPr id="7" name="Picture 6">
            <a:extLst>
              <a:ext uri="{FF2B5EF4-FFF2-40B4-BE49-F238E27FC236}">
                <a16:creationId xmlns:a16="http://schemas.microsoft.com/office/drawing/2014/main" id="{4A086F0E-785E-4022-B455-5DE63CD8EAFE}"/>
              </a:ext>
            </a:extLst>
          </p:cNvPr>
          <p:cNvPicPr>
            <a:picLocks noChangeAspect="1"/>
          </p:cNvPicPr>
          <p:nvPr userDrawn="1"/>
        </p:nvPicPr>
        <p:blipFill>
          <a:blip r:embed="rId3"/>
          <a:stretch>
            <a:fillRect/>
          </a:stretch>
        </p:blipFill>
        <p:spPr>
          <a:xfrm>
            <a:off x="6374059" y="41771"/>
            <a:ext cx="2540000" cy="200025"/>
          </a:xfrm>
          <a:prstGeom prst="rect">
            <a:avLst/>
          </a:prstGeom>
        </p:spPr>
      </p:pic>
      <p:pic>
        <p:nvPicPr>
          <p:cNvPr id="9" name="Picture 8" descr="UW_W Logo_White.png">
            <a:extLst>
              <a:ext uri="{FF2B5EF4-FFF2-40B4-BE49-F238E27FC236}">
                <a16:creationId xmlns:a16="http://schemas.microsoft.com/office/drawing/2014/main" id="{2A9AAE9D-8C65-495F-B508-12EA1F04F7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81256" y="4516999"/>
            <a:ext cx="1175643" cy="644888"/>
          </a:xfrm>
          <a:prstGeom prst="rect">
            <a:avLst/>
          </a:prstGeom>
        </p:spPr>
      </p:pic>
      <p:pic>
        <p:nvPicPr>
          <p:cNvPr id="10" name="Picture 1" descr="Horizontal logo (for PPT).bmp">
            <a:extLst>
              <a:ext uri="{FF2B5EF4-FFF2-40B4-BE49-F238E27FC236}">
                <a16:creationId xmlns:a16="http://schemas.microsoft.com/office/drawing/2014/main" id="{78F74EAD-FAE4-478D-BAE3-8E2C9F8DF28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273692" y="4590129"/>
            <a:ext cx="1468212" cy="49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732317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25"/>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AB1A76-59BC-4A53-A6D0-0AF453F78F0C}" type="datetimeFigureOut">
              <a:rPr lang="en-US" smtClean="0"/>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AAF6A7-B569-4FCB-AB97-5059C84B5B89}" type="slidenum">
              <a:rPr lang="en-US" smtClean="0"/>
              <a:t>‹#›</a:t>
            </a:fld>
            <a:endParaRPr lang="en-US"/>
          </a:p>
        </p:txBody>
      </p:sp>
      <p:pic>
        <p:nvPicPr>
          <p:cNvPr id="10" name="Picture 9" descr="UW_W Logo_White.png">
            <a:extLst>
              <a:ext uri="{FF2B5EF4-FFF2-40B4-BE49-F238E27FC236}">
                <a16:creationId xmlns:a16="http://schemas.microsoft.com/office/drawing/2014/main" id="{06514CFE-0B29-4CF1-B13D-7D39EF1AEC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81256" y="4516999"/>
            <a:ext cx="1175643" cy="644888"/>
          </a:xfrm>
          <a:prstGeom prst="rect">
            <a:avLst/>
          </a:prstGeom>
        </p:spPr>
      </p:pic>
      <p:pic>
        <p:nvPicPr>
          <p:cNvPr id="11" name="Picture 1" descr="Horizontal logo (for PPT).bmp">
            <a:extLst>
              <a:ext uri="{FF2B5EF4-FFF2-40B4-BE49-F238E27FC236}">
                <a16:creationId xmlns:a16="http://schemas.microsoft.com/office/drawing/2014/main" id="{180AB692-DA9B-4D09-A8F3-792FAE789F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273692" y="4590129"/>
            <a:ext cx="1468212" cy="49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859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081" y="4599107"/>
            <a:ext cx="2416273" cy="212486"/>
          </a:xfrm>
          <a:prstGeom prst="rect">
            <a:avLst/>
          </a:prstGeom>
        </p:spPr>
      </p:pic>
      <p:pic>
        <p:nvPicPr>
          <p:cNvPr id="10" name="Picture 9" descr="W Logo_Purple_2685_HEX.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39656534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04787-5B27-9A40-A884-0533D6AAC164}"/>
              </a:ext>
            </a:extLst>
          </p:cNvPr>
          <p:cNvSpPr>
            <a:spLocks noGrp="1"/>
          </p:cNvSpPr>
          <p:nvPr>
            <p:ph type="title"/>
          </p:nvPr>
        </p:nvSpPr>
        <p:spPr>
          <a:xfrm>
            <a:off x="623888" y="1282305"/>
            <a:ext cx="7886700" cy="2139553"/>
          </a:xfrm>
          <a:prstGeom prst="rect">
            <a:avLst/>
          </a:prstGeom>
        </p:spPr>
        <p:txBody>
          <a:bodyPr anchor="b"/>
          <a:lstStyle>
            <a:lvl1pPr>
              <a:defRPr sz="3375"/>
            </a:lvl1pPr>
          </a:lstStyle>
          <a:p>
            <a:r>
              <a:rPr lang="en-US"/>
              <a:t>Click to edit Master title style</a:t>
            </a:r>
          </a:p>
        </p:txBody>
      </p:sp>
      <p:sp>
        <p:nvSpPr>
          <p:cNvPr id="3" name="Text Placeholder 2">
            <a:extLst>
              <a:ext uri="{FF2B5EF4-FFF2-40B4-BE49-F238E27FC236}">
                <a16:creationId xmlns:a16="http://schemas.microsoft.com/office/drawing/2014/main" id="{52672E18-E039-2349-9214-B0404703D4DA}"/>
              </a:ext>
            </a:extLst>
          </p:cNvPr>
          <p:cNvSpPr>
            <a:spLocks noGrp="1"/>
          </p:cNvSpPr>
          <p:nvPr>
            <p:ph type="body" idx="1"/>
          </p:nvPr>
        </p:nvSpPr>
        <p:spPr>
          <a:xfrm>
            <a:off x="623888" y="3442099"/>
            <a:ext cx="7886700" cy="1125140"/>
          </a:xfrm>
          <a:prstGeom prst="rect">
            <a:avLst/>
          </a:prstGeo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B1778B-CCEE-6647-A6D4-083CD639E98D}"/>
              </a:ext>
            </a:extLst>
          </p:cNvPr>
          <p:cNvSpPr>
            <a:spLocks noGrp="1"/>
          </p:cNvSpPr>
          <p:nvPr>
            <p:ph type="dt" sz="half" idx="10"/>
          </p:nvPr>
        </p:nvSpPr>
        <p:spPr>
          <a:xfrm>
            <a:off x="628650" y="4767264"/>
            <a:ext cx="2057400" cy="273844"/>
          </a:xfrm>
          <a:prstGeom prst="rect">
            <a:avLst/>
          </a:prstGeom>
        </p:spPr>
        <p:txBody>
          <a:bodyPr/>
          <a:lstStyle/>
          <a:p>
            <a:pPr defTabSz="342900">
              <a:defRPr/>
            </a:pPr>
            <a:fld id="{ADBC735C-5962-9541-B7FE-65F2933F4C1C}" type="datetimeFigureOut">
              <a:rPr lang="en-US" sz="1350" smtClean="0">
                <a:solidFill>
                  <a:srgbClr val="E8D3A2"/>
                </a:solidFill>
              </a:rPr>
              <a:pPr defTabSz="342900">
                <a:defRPr/>
              </a:pPr>
              <a:t>4/27/2025</a:t>
            </a:fld>
            <a:endParaRPr lang="en-US" sz="1350">
              <a:solidFill>
                <a:srgbClr val="E8D3A2"/>
              </a:solidFill>
            </a:endParaRPr>
          </a:p>
        </p:txBody>
      </p:sp>
      <p:sp>
        <p:nvSpPr>
          <p:cNvPr id="5" name="Footer Placeholder 4">
            <a:extLst>
              <a:ext uri="{FF2B5EF4-FFF2-40B4-BE49-F238E27FC236}">
                <a16:creationId xmlns:a16="http://schemas.microsoft.com/office/drawing/2014/main" id="{F42911C1-8DCE-1344-B7FE-7393B3AF772F}"/>
              </a:ext>
            </a:extLst>
          </p:cNvPr>
          <p:cNvSpPr>
            <a:spLocks noGrp="1"/>
          </p:cNvSpPr>
          <p:nvPr>
            <p:ph type="ftr" sz="quarter" idx="11"/>
          </p:nvPr>
        </p:nvSpPr>
        <p:spPr>
          <a:xfrm>
            <a:off x="3028950" y="4767264"/>
            <a:ext cx="3086100" cy="273844"/>
          </a:xfrm>
          <a:prstGeom prst="rect">
            <a:avLst/>
          </a:prstGeom>
        </p:spPr>
        <p:txBody>
          <a:bodyPr/>
          <a:lstStyle/>
          <a:p>
            <a:pPr defTabSz="342900">
              <a:defRPr/>
            </a:pPr>
            <a:endParaRPr lang="en-US" sz="1350">
              <a:solidFill>
                <a:srgbClr val="E8D3A2"/>
              </a:solidFill>
            </a:endParaRPr>
          </a:p>
        </p:txBody>
      </p:sp>
      <p:sp>
        <p:nvSpPr>
          <p:cNvPr id="6" name="Slide Number Placeholder 5">
            <a:extLst>
              <a:ext uri="{FF2B5EF4-FFF2-40B4-BE49-F238E27FC236}">
                <a16:creationId xmlns:a16="http://schemas.microsoft.com/office/drawing/2014/main" id="{FC9DCFEE-A316-894B-A9D7-695CB347C642}"/>
              </a:ext>
            </a:extLst>
          </p:cNvPr>
          <p:cNvSpPr>
            <a:spLocks noGrp="1"/>
          </p:cNvSpPr>
          <p:nvPr>
            <p:ph type="sldNum" sz="quarter" idx="12"/>
          </p:nvPr>
        </p:nvSpPr>
        <p:spPr>
          <a:xfrm>
            <a:off x="6457950" y="4767264"/>
            <a:ext cx="2057400" cy="273844"/>
          </a:xfrm>
          <a:prstGeom prst="rect">
            <a:avLst/>
          </a:prstGeom>
        </p:spPr>
        <p:txBody>
          <a:bodyPr/>
          <a:lstStyle/>
          <a:p>
            <a:pPr defTabSz="342900">
              <a:defRPr/>
            </a:pPr>
            <a:fld id="{081D6BC9-6E82-2144-BB23-EEEA2F5FDC6D}" type="slidenum">
              <a:rPr lang="en-US" sz="1350" smtClean="0">
                <a:solidFill>
                  <a:srgbClr val="E8D3A2"/>
                </a:solidFill>
              </a:rPr>
              <a:pPr defTabSz="342900">
                <a:defRPr/>
              </a:pPr>
              <a:t>‹#›</a:t>
            </a:fld>
            <a:endParaRPr lang="en-US" sz="1350">
              <a:solidFill>
                <a:srgbClr val="E8D3A2"/>
              </a:solidFill>
            </a:endParaRPr>
          </a:p>
        </p:txBody>
      </p:sp>
    </p:spTree>
    <p:extLst>
      <p:ext uri="{BB962C8B-B14F-4D97-AF65-F5344CB8AC3E}">
        <p14:creationId xmlns:p14="http://schemas.microsoft.com/office/powerpoint/2010/main" val="25068551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1" y="767557"/>
            <a:ext cx="2020094" cy="319881"/>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1"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7"/>
            <a:ext cx="2020888" cy="319881"/>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36526"/>
            <a:ext cx="2555875" cy="2926556"/>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1"/>
            <a:ext cx="1504157" cy="2345531"/>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8085" y="4675530"/>
            <a:ext cx="2539991" cy="172311"/>
          </a:xfrm>
          <a:prstGeom prst="rect">
            <a:avLst/>
          </a:prstGeom>
        </p:spPr>
      </p:pic>
      <p:sp>
        <p:nvSpPr>
          <p:cNvPr id="2" name="Title 1"/>
          <p:cNvSpPr>
            <a:spLocks noGrp="1"/>
          </p:cNvSpPr>
          <p:nvPr>
            <p:ph type="title" hasCustomPrompt="1"/>
          </p:nvPr>
        </p:nvSpPr>
        <p:spPr>
          <a:xfrm>
            <a:off x="460375" y="644993"/>
            <a:ext cx="697230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a:t>TITLE HERE</a:t>
            </a:r>
            <a:br>
              <a:rPr lang="en-US"/>
            </a:br>
            <a:r>
              <a:rPr lang="en-US"/>
              <a:t>ENCODE NORMAL</a:t>
            </a:r>
            <a:br>
              <a:rPr lang="en-US"/>
            </a:br>
            <a:r>
              <a:rPr lang="en-US"/>
              <a:t>BLACK, 50 PT. </a:t>
            </a:r>
          </a:p>
        </p:txBody>
      </p:sp>
    </p:spTree>
    <p:extLst>
      <p:ext uri="{BB962C8B-B14F-4D97-AF65-F5344CB8AC3E}">
        <p14:creationId xmlns:p14="http://schemas.microsoft.com/office/powerpoint/2010/main" val="29014912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4F9D0-92C5-88B5-6854-70B28EB9BA5F}"/>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17920DB-8866-B6B9-5F68-4D0436BBC089}"/>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3D7D198-71D0-5EE0-7F16-D08F9D6F5E35}"/>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5" name="Footer Placeholder 4">
            <a:extLst>
              <a:ext uri="{FF2B5EF4-FFF2-40B4-BE49-F238E27FC236}">
                <a16:creationId xmlns:a16="http://schemas.microsoft.com/office/drawing/2014/main" id="{F74BD134-2B27-11FA-F7D2-B557EB2046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E9F10-4D06-6485-4C12-60EF23725F2E}"/>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60331628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B070D-2B13-58BF-4D55-F68058D8A1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F169E2-EDD8-C1AB-50CF-61FC025D84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585868-A730-F46A-A5E3-7DB71E459354}"/>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5" name="Footer Placeholder 4">
            <a:extLst>
              <a:ext uri="{FF2B5EF4-FFF2-40B4-BE49-F238E27FC236}">
                <a16:creationId xmlns:a16="http://schemas.microsoft.com/office/drawing/2014/main" id="{4706EB66-2771-794F-A23F-A39099E2C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24F87F-AC4D-EBE8-E768-BC1B201FEF30}"/>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385232326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C5C21-CA66-A55D-0C36-A651B5DF2300}"/>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0123749-4BC2-172E-C1C1-D58E7A55F695}"/>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60332F-4795-04ED-F04F-E5FB7B6620F8}"/>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5" name="Footer Placeholder 4">
            <a:extLst>
              <a:ext uri="{FF2B5EF4-FFF2-40B4-BE49-F238E27FC236}">
                <a16:creationId xmlns:a16="http://schemas.microsoft.com/office/drawing/2014/main" id="{1F19B7FD-A92D-B98B-26AE-BC83401678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86801E-D0FC-FA6A-3083-6B4187693B7F}"/>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26345767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9BE12-2C77-9D9C-D53C-543DDCEC43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5CDA71-4F2C-3FCB-6155-73B726A8F22C}"/>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4E59C4-C322-8739-0EC5-45337648212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FCD6B4-3145-E8BC-58FB-A7BD68F2EFE6}"/>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6" name="Footer Placeholder 5">
            <a:extLst>
              <a:ext uri="{FF2B5EF4-FFF2-40B4-BE49-F238E27FC236}">
                <a16:creationId xmlns:a16="http://schemas.microsoft.com/office/drawing/2014/main" id="{BCA17B46-9866-1D0D-C3AC-73EA565841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DE3AA-29C3-D1DC-C3F6-384796932E66}"/>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17081147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F926B-04E0-1B90-71DC-6DF5C2F80513}"/>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ABE4DE-4C76-6D16-5452-FD1A4D28B53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F69D7AD-DC6A-74EB-96C0-AFDD0DA22AE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8CC91E-9CB8-6F1B-A53C-A9C0A0307C53}"/>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849F84D-333B-2651-3757-B9237BF3D860}"/>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11D379-6B95-4054-6885-7AEEBF1E17A0}"/>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8" name="Footer Placeholder 7">
            <a:extLst>
              <a:ext uri="{FF2B5EF4-FFF2-40B4-BE49-F238E27FC236}">
                <a16:creationId xmlns:a16="http://schemas.microsoft.com/office/drawing/2014/main" id="{93817BC9-2F4E-786B-DA78-76D978E609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6770AB-6FF0-20A2-C7A1-CCEAA6C5ECCA}"/>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10243022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F2E77-2B5C-8E4D-1E1F-832A7BD838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B4FF80-F192-6B73-5C20-C93BFBA5B049}"/>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4" name="Footer Placeholder 3">
            <a:extLst>
              <a:ext uri="{FF2B5EF4-FFF2-40B4-BE49-F238E27FC236}">
                <a16:creationId xmlns:a16="http://schemas.microsoft.com/office/drawing/2014/main" id="{A8C9D35F-F491-6C56-294B-99E04F02A6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6E3E0F-2A8B-7974-D1CA-A1DB219A4E18}"/>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2972866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E53BC-168E-A8B5-ADD6-9F3759606756}"/>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3" name="Footer Placeholder 2">
            <a:extLst>
              <a:ext uri="{FF2B5EF4-FFF2-40B4-BE49-F238E27FC236}">
                <a16:creationId xmlns:a16="http://schemas.microsoft.com/office/drawing/2014/main" id="{ABB46EA2-83F9-3F40-18F2-732BCA9EA6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0557AC-A224-3E4A-2C9A-47143525E248}"/>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319201311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DB8E0-4825-D019-3C97-6445D2351712}"/>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FB3FC5A-3AEA-74AA-311E-6D957E2C850A}"/>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24E36C-7C42-BB51-D8CF-5F8059ED476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14A14A2-EC77-D0A8-B880-2F7BCF376F6A}"/>
              </a:ext>
            </a:extLst>
          </p:cNvPr>
          <p:cNvSpPr>
            <a:spLocks noGrp="1"/>
          </p:cNvSpPr>
          <p:nvPr>
            <p:ph type="dt" sz="half" idx="10"/>
          </p:nvPr>
        </p:nvSpPr>
        <p:spPr/>
        <p:txBody>
          <a:bodyPr/>
          <a:lstStyle/>
          <a:p>
            <a:fld id="{B5F6A181-2FBF-4617-9C47-DBE7918B84AA}" type="datetimeFigureOut">
              <a:rPr lang="en-US" smtClean="0"/>
              <a:t>4/27/2025</a:t>
            </a:fld>
            <a:endParaRPr lang="en-US"/>
          </a:p>
        </p:txBody>
      </p:sp>
      <p:sp>
        <p:nvSpPr>
          <p:cNvPr id="6" name="Footer Placeholder 5">
            <a:extLst>
              <a:ext uri="{FF2B5EF4-FFF2-40B4-BE49-F238E27FC236}">
                <a16:creationId xmlns:a16="http://schemas.microsoft.com/office/drawing/2014/main" id="{E5B5E7FF-5E2C-D2FB-4EBA-D370005549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86F36E-F7F0-2B2B-B88E-268D50FDE082}"/>
              </a:ext>
            </a:extLst>
          </p:cNvPr>
          <p:cNvSpPr>
            <a:spLocks noGrp="1"/>
          </p:cNvSpPr>
          <p:nvPr>
            <p:ph type="sldNum" sz="quarter" idx="12"/>
          </p:nvPr>
        </p:nvSpPr>
        <p:spPr/>
        <p:txBody>
          <a:bodyPr/>
          <a:lstStyle/>
          <a:p>
            <a:fld id="{91D92A37-38BA-4B55-B201-BB6A07836E83}" type="slidenum">
              <a:rPr lang="en-US" smtClean="0"/>
              <a:t>‹#›</a:t>
            </a:fld>
            <a:endParaRPr lang="en-US"/>
          </a:p>
        </p:txBody>
      </p:sp>
    </p:spTree>
    <p:extLst>
      <p:ext uri="{BB962C8B-B14F-4D97-AF65-F5344CB8AC3E}">
        <p14:creationId xmlns:p14="http://schemas.microsoft.com/office/powerpoint/2010/main" val="10274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7.xml"/><Relationship Id="rId7" Type="http://schemas.openxmlformats.org/officeDocument/2006/relationships/theme" Target="../theme/theme10.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11.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2.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theme" Target="../theme/theme13.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image" Target="../media/image19.png"/><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image" Target="../media/image18.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35.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theme" Target="../theme/theme14.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_rels/slideMaster15.xml.rels><?xml version="1.0" encoding="UTF-8" standalone="yes"?>
<Relationships xmlns="http://schemas.openxmlformats.org/package/2006/relationships"><Relationship Id="rId8" Type="http://schemas.openxmlformats.org/officeDocument/2006/relationships/theme" Target="../theme/theme15.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5" Type="http://schemas.openxmlformats.org/officeDocument/2006/relationships/slideLayout" Target="../slideLayouts/slideLayout143.xml"/><Relationship Id="rId4" Type="http://schemas.openxmlformats.org/officeDocument/2006/relationships/slideLayout" Target="../slideLayouts/slideLayout142.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148.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theme" Target="../theme/theme16.xml"/><Relationship Id="rId5" Type="http://schemas.openxmlformats.org/officeDocument/2006/relationships/slideLayout" Target="../slideLayouts/slideLayout150.xml"/><Relationship Id="rId4" Type="http://schemas.openxmlformats.org/officeDocument/2006/relationships/slideLayout" Target="../slideLayouts/slideLayout14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slideLayout" Target="../slideLayouts/slideLayout168.xml"/><Relationship Id="rId3" Type="http://schemas.openxmlformats.org/officeDocument/2006/relationships/slideLayout" Target="../slideLayouts/slideLayout153.xml"/><Relationship Id="rId21" Type="http://schemas.openxmlformats.org/officeDocument/2006/relationships/theme" Target="../theme/theme17.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slideLayout" Target="../slideLayouts/slideLayout167.xml"/><Relationship Id="rId2" Type="http://schemas.openxmlformats.org/officeDocument/2006/relationships/slideLayout" Target="../slideLayouts/slideLayout152.xml"/><Relationship Id="rId16" Type="http://schemas.openxmlformats.org/officeDocument/2006/relationships/slideLayout" Target="../slideLayouts/slideLayout166.xml"/><Relationship Id="rId20" Type="http://schemas.openxmlformats.org/officeDocument/2006/relationships/slideLayout" Target="../slideLayouts/slideLayout170.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10" Type="http://schemas.openxmlformats.org/officeDocument/2006/relationships/slideLayout" Target="../slideLayouts/slideLayout160.xml"/><Relationship Id="rId19" Type="http://schemas.openxmlformats.org/officeDocument/2006/relationships/slideLayout" Target="../slideLayouts/slideLayout169.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78.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theme" Target="../theme/theme18.xml"/><Relationship Id="rId5" Type="http://schemas.openxmlformats.org/officeDocument/2006/relationships/slideLayout" Target="../slideLayouts/slideLayout175.xml"/><Relationship Id="rId10" Type="http://schemas.openxmlformats.org/officeDocument/2006/relationships/slideLayout" Target="../slideLayouts/slideLayout180.xml"/><Relationship Id="rId4" Type="http://schemas.openxmlformats.org/officeDocument/2006/relationships/slideLayout" Target="../slideLayouts/slideLayout174.xml"/><Relationship Id="rId9" Type="http://schemas.openxmlformats.org/officeDocument/2006/relationships/slideLayout" Target="../slideLayouts/slideLayout17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88.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10" Type="http://schemas.openxmlformats.org/officeDocument/2006/relationships/theme" Target="../theme/theme19.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3.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4.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6.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7.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theme" Target="../theme/theme8.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9.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4255" r:id="rId1"/>
    <p:sldLayoutId id="2147484248" r:id="rId2"/>
    <p:sldLayoutId id="2147484249" r:id="rId3"/>
    <p:sldLayoutId id="2147484250" r:id="rId4"/>
    <p:sldLayoutId id="2147484251" r:id="rId5"/>
    <p:sldLayoutId id="2147484206" r:id="rId6"/>
    <p:sldLayoutId id="2147483750"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4B2E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270461"/>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6"/>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4/27/2025</a:t>
            </a:fld>
            <a:endParaRPr lang="en-US"/>
          </a:p>
        </p:txBody>
      </p:sp>
      <p:sp>
        <p:nvSpPr>
          <p:cNvPr id="5" name="Footer Placeholder 4"/>
          <p:cNvSpPr>
            <a:spLocks noGrp="1"/>
          </p:cNvSpPr>
          <p:nvPr>
            <p:ph type="ftr" sz="quarter" idx="3"/>
          </p:nvPr>
        </p:nvSpPr>
        <p:spPr>
          <a:xfrm>
            <a:off x="1562100" y="3178176"/>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6"/>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E51932-D9B1-0150-7B79-4ECCDF7894EA}"/>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1F2944-FA3D-CA13-C0D3-512D344888FA}"/>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B29A4D-2529-69CB-8EE5-F576C617ADF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B5F6A181-2FBF-4617-9C47-DBE7918B84AA}" type="datetimeFigureOut">
              <a:rPr lang="en-US" smtClean="0"/>
              <a:t>4/27/2025</a:t>
            </a:fld>
            <a:endParaRPr lang="en-US"/>
          </a:p>
        </p:txBody>
      </p:sp>
      <p:sp>
        <p:nvSpPr>
          <p:cNvPr id="5" name="Footer Placeholder 4">
            <a:extLst>
              <a:ext uri="{FF2B5EF4-FFF2-40B4-BE49-F238E27FC236}">
                <a16:creationId xmlns:a16="http://schemas.microsoft.com/office/drawing/2014/main" id="{D58075E0-C4F1-9285-931C-8BD55C5E4B1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3B89531-792C-385E-BF3B-F46B6465110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91D92A37-38BA-4B55-B201-BB6A07836E83}" type="slidenum">
              <a:rPr lang="en-US" smtClean="0"/>
              <a:t>‹#›</a:t>
            </a:fld>
            <a:endParaRPr lang="en-US"/>
          </a:p>
        </p:txBody>
      </p:sp>
    </p:spTree>
    <p:extLst>
      <p:ext uri="{BB962C8B-B14F-4D97-AF65-F5344CB8AC3E}">
        <p14:creationId xmlns:p14="http://schemas.microsoft.com/office/powerpoint/2010/main" val="3740902940"/>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041BB6B-EF8E-444C-803A-47C342158179}"/>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577832" y="4632723"/>
            <a:ext cx="3566168" cy="475489"/>
          </a:xfrm>
          <a:prstGeom prst="rect">
            <a:avLst/>
          </a:prstGeom>
        </p:spPr>
      </p:pic>
      <p:sp>
        <p:nvSpPr>
          <p:cNvPr id="2" name="Title Placeholder 1">
            <a:extLst>
              <a:ext uri="{FF2B5EF4-FFF2-40B4-BE49-F238E27FC236}">
                <a16:creationId xmlns:a16="http://schemas.microsoft.com/office/drawing/2014/main" id="{4F935866-416F-4110-B8A1-AA6B2F350BE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214B06-1E4F-4B65-88B3-65CAE368003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A1CBA4-A708-47AC-B07C-5B76DEBEA88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bg1"/>
                </a:solidFill>
              </a:defRPr>
            </a:lvl1pPr>
          </a:lstStyle>
          <a:p>
            <a:fld id="{09AF3135-2B01-47FF-894C-676CE448FD06}" type="slidenum">
              <a:rPr lang="en-US" smtClean="0"/>
              <a:pPr/>
              <a:t>‹#›</a:t>
            </a:fld>
            <a:endParaRPr lang="en-US"/>
          </a:p>
        </p:txBody>
      </p:sp>
      <p:pic>
        <p:nvPicPr>
          <p:cNvPr id="9" name="Picture 8">
            <a:extLst>
              <a:ext uri="{FF2B5EF4-FFF2-40B4-BE49-F238E27FC236}">
                <a16:creationId xmlns:a16="http://schemas.microsoft.com/office/drawing/2014/main" id="{96ABD87D-3CD6-4697-B716-936F17431A9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862611" y="4632722"/>
            <a:ext cx="1418778" cy="449417"/>
          </a:xfrm>
          <a:prstGeom prst="rect">
            <a:avLst/>
          </a:prstGeom>
        </p:spPr>
      </p:pic>
    </p:spTree>
    <p:extLst>
      <p:ext uri="{BB962C8B-B14F-4D97-AF65-F5344CB8AC3E}">
        <p14:creationId xmlns:p14="http://schemas.microsoft.com/office/powerpoint/2010/main" val="2483577898"/>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 id="2147484296" r:id="rId12"/>
    <p:sldLayoutId id="2147484297" r:id="rId13"/>
    <p:sldLayoutId id="2147484298" r:id="rId14"/>
    <p:sldLayoutId id="2147484299" r:id="rId15"/>
    <p:sldLayoutId id="2147484300" r:id="rId16"/>
    <p:sldLayoutId id="2147484301" r:id="rId17"/>
    <p:sldLayoutId id="2147484302" r:id="rId18"/>
    <p:sldLayoutId id="2147484303" r:id="rId19"/>
    <p:sldLayoutId id="2147484304" r:id="rId20"/>
    <p:sldLayoutId id="2147484305" r:id="rId21"/>
    <p:sldLayoutId id="2147484306" r:id="rId22"/>
    <p:sldLayoutId id="2147484307" r:id="rId23"/>
    <p:sldLayoutId id="2147484308" r:id="rId24"/>
    <p:sldLayoutId id="2147484309" r:id="rId25"/>
  </p:sldLayoutIdLst>
  <p:txStyles>
    <p:titleStyle>
      <a:lvl1pPr algn="l" defTabSz="685800" rtl="0" eaLnBrk="1" latinLnBrk="0" hangingPunct="1">
        <a:lnSpc>
          <a:spcPct val="90000"/>
        </a:lnSpc>
        <a:spcBef>
          <a:spcPct val="0"/>
        </a:spcBef>
        <a:buNone/>
        <a:defRPr sz="3300" kern="1200" cap="all" baseline="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cap="all"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cap="all" baseline="0">
          <a:solidFill>
            <a:schemeClr val="tx1"/>
          </a:solidFill>
          <a:latin typeface="Open Sans Semibold" panose="020B0706030804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baseline="0">
          <a:solidFill>
            <a:schemeClr val="tx1"/>
          </a:solidFill>
          <a:latin typeface="Open Sans Condensed Light" panose="020B0306030504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BEB0D6-E14F-AD69-6852-C2B8DB4C016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A287B7-5229-0A26-6712-102D0C3697FD}"/>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23A31-254B-5A0F-DE05-824AF361653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D429EDA-C827-420A-ADE5-C52551E395C8}" type="datetimeFigureOut">
              <a:rPr lang="en-US" smtClean="0"/>
              <a:t>4/27/2025</a:t>
            </a:fld>
            <a:endParaRPr lang="en-US"/>
          </a:p>
        </p:txBody>
      </p:sp>
      <p:sp>
        <p:nvSpPr>
          <p:cNvPr id="5" name="Footer Placeholder 4">
            <a:extLst>
              <a:ext uri="{FF2B5EF4-FFF2-40B4-BE49-F238E27FC236}">
                <a16:creationId xmlns:a16="http://schemas.microsoft.com/office/drawing/2014/main" id="{EFC7DF2C-D2E5-806B-7DB6-1D5D6A6D4EAA}"/>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AE1603-E4B9-11D2-6D35-8CBBB06E0D68}"/>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E0C149C-01D3-48BE-A83D-B49B0D897B63}" type="slidenum">
              <a:rPr lang="en-US" smtClean="0"/>
              <a:t>‹#›</a:t>
            </a:fld>
            <a:endParaRPr lang="en-US"/>
          </a:p>
        </p:txBody>
      </p:sp>
    </p:spTree>
    <p:extLst>
      <p:ext uri="{BB962C8B-B14F-4D97-AF65-F5344CB8AC3E}">
        <p14:creationId xmlns:p14="http://schemas.microsoft.com/office/powerpoint/2010/main" val="4125412619"/>
      </p:ext>
    </p:extLst>
  </p:cSld>
  <p:clrMap bg1="lt1" tx1="dk1" bg2="lt2" tx2="dk2" accent1="accent1" accent2="accent2" accent3="accent3" accent4="accent4" accent5="accent5" accent6="accent6" hlink="hlink" folHlink="folHlink"/>
  <p:sldLayoutIdLst>
    <p:sldLayoutId id="2147484378" r:id="rId1"/>
    <p:sldLayoutId id="2147484379" r:id="rId2"/>
    <p:sldLayoutId id="2147484380" r:id="rId3"/>
    <p:sldLayoutId id="2147484381" r:id="rId4"/>
    <p:sldLayoutId id="2147484382" r:id="rId5"/>
    <p:sldLayoutId id="2147484383" r:id="rId6"/>
    <p:sldLayoutId id="2147484384" r:id="rId7"/>
    <p:sldLayoutId id="2147484385" r:id="rId8"/>
    <p:sldLayoutId id="2147484386" r:id="rId9"/>
    <p:sldLayoutId id="2147484387" r:id="rId10"/>
    <p:sldLayoutId id="214748438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432277"/>
      </p:ext>
    </p:extLst>
  </p:cSld>
  <p:clrMap bg1="dk1" tx1="lt1" bg2="dk2" tx2="lt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8"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8E65"/>
              </a:buClr>
              <a:buSzPts val="4400"/>
              <a:buFont typeface="Arial"/>
              <a:buNone/>
              <a:defRPr sz="4400" b="0" i="0" u="none" strike="noStrike" cap="none">
                <a:solidFill>
                  <a:srgbClr val="008E6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7"/>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27104584"/>
      </p:ext>
    </p:extLst>
  </p:cSld>
  <p:clrMap bg1="lt1" tx1="dk1" bg2="dk2" tx2="lt2" accent1="accent1" accent2="accent2" accent3="accent3" accent4="accent4" accent5="accent5" accent6="accent6" hlink="hlink" folHlink="folHlink"/>
  <p:sldLayoutIdLst>
    <p:sldLayoutId id="2147484400" r:id="rId1"/>
    <p:sldLayoutId id="2147484401" r:id="rId2"/>
    <p:sldLayoutId id="2147484402" r:id="rId3"/>
    <p:sldLayoutId id="2147484404" r:id="rId4"/>
    <p:sldLayoutId id="2147484405"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Quattrocento Sans"/>
              <a:buNone/>
              <a:defRPr sz="4400" b="0" i="0" u="none" strike="noStrike" cap="non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Google Shape;51;p20"/>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Quattrocento Sans"/>
                <a:ea typeface="Quattrocento Sans"/>
                <a:cs typeface="Quattrocento Sans"/>
                <a:sym typeface="Quattrocento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9pPr>
          </a:lstStyle>
          <a:p>
            <a:endParaRPr/>
          </a:p>
        </p:txBody>
      </p:sp>
      <p:sp>
        <p:nvSpPr>
          <p:cNvPr id="52" name="Google Shape;52;p20"/>
          <p:cNvSpPr txBox="1">
            <a:spLocks noGrp="1"/>
          </p:cNvSpPr>
          <p:nvPr>
            <p:ph type="sldNum" idx="12"/>
          </p:nvPr>
        </p:nvSpPr>
        <p:spPr>
          <a:xfrm>
            <a:off x="8556784" y="4749851"/>
            <a:ext cx="548775" cy="393750"/>
          </a:xfrm>
          <a:prstGeom prst="rect">
            <a:avLst/>
          </a:prstGeom>
          <a:noFill/>
          <a:ln>
            <a:noFill/>
          </a:ln>
        </p:spPr>
        <p:txBody>
          <a:bodyPr spcFirstLastPara="1" wrap="square" lIns="91425" tIns="91425" rIns="91425" bIns="91425" anchor="t" anchorCtr="0">
            <a:noAutofit/>
          </a:bodyPr>
          <a:lstStyle>
            <a:lvl1pPr lvl="0" algn="r">
              <a:buNone/>
              <a:defRPr sz="975">
                <a:solidFill>
                  <a:schemeClr val="dk1"/>
                </a:solidFill>
                <a:latin typeface="Quattrocento Sans"/>
                <a:ea typeface="Quattrocento Sans"/>
                <a:cs typeface="Quattrocento Sans"/>
                <a:sym typeface="Quattrocento Sans"/>
              </a:defRPr>
            </a:lvl1pPr>
            <a:lvl2pPr lvl="1" algn="r">
              <a:buNone/>
              <a:defRPr sz="975">
                <a:solidFill>
                  <a:schemeClr val="dk1"/>
                </a:solidFill>
                <a:latin typeface="Quattrocento Sans"/>
                <a:ea typeface="Quattrocento Sans"/>
                <a:cs typeface="Quattrocento Sans"/>
                <a:sym typeface="Quattrocento Sans"/>
              </a:defRPr>
            </a:lvl2pPr>
            <a:lvl3pPr lvl="2" algn="r">
              <a:buNone/>
              <a:defRPr sz="975">
                <a:solidFill>
                  <a:schemeClr val="dk1"/>
                </a:solidFill>
                <a:latin typeface="Quattrocento Sans"/>
                <a:ea typeface="Quattrocento Sans"/>
                <a:cs typeface="Quattrocento Sans"/>
                <a:sym typeface="Quattrocento Sans"/>
              </a:defRPr>
            </a:lvl3pPr>
            <a:lvl4pPr lvl="3" algn="r">
              <a:buNone/>
              <a:defRPr sz="975">
                <a:solidFill>
                  <a:schemeClr val="dk1"/>
                </a:solidFill>
                <a:latin typeface="Quattrocento Sans"/>
                <a:ea typeface="Quattrocento Sans"/>
                <a:cs typeface="Quattrocento Sans"/>
                <a:sym typeface="Quattrocento Sans"/>
              </a:defRPr>
            </a:lvl4pPr>
            <a:lvl5pPr lvl="4" algn="r">
              <a:buNone/>
              <a:defRPr sz="975">
                <a:solidFill>
                  <a:schemeClr val="dk1"/>
                </a:solidFill>
                <a:latin typeface="Quattrocento Sans"/>
                <a:ea typeface="Quattrocento Sans"/>
                <a:cs typeface="Quattrocento Sans"/>
                <a:sym typeface="Quattrocento Sans"/>
              </a:defRPr>
            </a:lvl5pPr>
            <a:lvl6pPr lvl="5" algn="r">
              <a:buNone/>
              <a:defRPr sz="975">
                <a:solidFill>
                  <a:schemeClr val="dk1"/>
                </a:solidFill>
                <a:latin typeface="Quattrocento Sans"/>
                <a:ea typeface="Quattrocento Sans"/>
                <a:cs typeface="Quattrocento Sans"/>
                <a:sym typeface="Quattrocento Sans"/>
              </a:defRPr>
            </a:lvl6pPr>
            <a:lvl7pPr lvl="6" algn="r">
              <a:buNone/>
              <a:defRPr sz="975">
                <a:solidFill>
                  <a:schemeClr val="dk1"/>
                </a:solidFill>
                <a:latin typeface="Quattrocento Sans"/>
                <a:ea typeface="Quattrocento Sans"/>
                <a:cs typeface="Quattrocento Sans"/>
                <a:sym typeface="Quattrocento Sans"/>
              </a:defRPr>
            </a:lvl7pPr>
            <a:lvl8pPr lvl="7" algn="r">
              <a:buNone/>
              <a:defRPr sz="975">
                <a:solidFill>
                  <a:schemeClr val="dk1"/>
                </a:solidFill>
                <a:latin typeface="Quattrocento Sans"/>
                <a:ea typeface="Quattrocento Sans"/>
                <a:cs typeface="Quattrocento Sans"/>
                <a:sym typeface="Quattrocento Sans"/>
              </a:defRPr>
            </a:lvl8pPr>
            <a:lvl9pPr lvl="8" algn="r">
              <a:buNone/>
              <a:defRPr sz="975">
                <a:solidFill>
                  <a:schemeClr val="dk1"/>
                </a:solidFill>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28046116"/>
      </p:ext>
    </p:extLst>
  </p:cSld>
  <p:clrMap bg1="lt1" tx1="dk1" bg2="dk2" tx2="lt2" accent1="accent1" accent2="accent2" accent3="accent3" accent4="accent4" accent5="accent5" accent6="accent6" hlink="hlink" folHlink="folHlink"/>
  <p:sldLayoutIdLst>
    <p:sldLayoutId id="2147484407" r:id="rId1"/>
    <p:sldLayoutId id="2147484408" r:id="rId2"/>
    <p:sldLayoutId id="2147484409" r:id="rId3"/>
    <p:sldLayoutId id="2147484410" r:id="rId4"/>
    <p:sldLayoutId id="2147484411" r:id="rId5"/>
    <p:sldLayoutId id="2147484412" r:id="rId6"/>
    <p:sldLayoutId id="2147484413" r:id="rId7"/>
    <p:sldLayoutId id="2147484414" r:id="rId8"/>
    <p:sldLayoutId id="2147484415" r:id="rId9"/>
    <p:sldLayoutId id="2147484416" r:id="rId10"/>
    <p:sldLayoutId id="2147484417" r:id="rId11"/>
    <p:sldLayoutId id="2147484418" r:id="rId12"/>
    <p:sldLayoutId id="2147484419" r:id="rId13"/>
    <p:sldLayoutId id="2147484420" r:id="rId14"/>
    <p:sldLayoutId id="2147484421" r:id="rId15"/>
    <p:sldLayoutId id="2147484422" r:id="rId16"/>
    <p:sldLayoutId id="2147484423" r:id="rId17"/>
    <p:sldLayoutId id="2147484424" r:id="rId18"/>
    <p:sldLayoutId id="2147484425" r:id="rId19"/>
    <p:sldLayoutId id="2147484426"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919EA1B-D7CC-3C4F-A9DA-CFA1FDB3C5A1}"/>
              </a:ext>
            </a:extLst>
          </p:cNvPr>
          <p:cNvSpPr>
            <a:spLocks noGrp="1" noChangeArrowheads="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1986DAA-6021-444B-B128-BE5DCC00B04F}"/>
              </a:ext>
            </a:extLst>
          </p:cNvPr>
          <p:cNvSpPr>
            <a:spLocks noGrp="1" noChangeArrowheads="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37E6688-DAC8-8348-B1C7-A3674B65AA4D}"/>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fld id="{1F0AD801-A77D-9541-9F78-80A6D230484A}" type="datetimeFigureOut">
              <a:rPr lang="en-US" smtClean="0"/>
              <a:t>4/27/2025</a:t>
            </a:fld>
            <a:endParaRPr lang="en-US"/>
          </a:p>
        </p:txBody>
      </p:sp>
      <p:sp>
        <p:nvSpPr>
          <p:cNvPr id="5" name="Footer Placeholder 4">
            <a:extLst>
              <a:ext uri="{FF2B5EF4-FFF2-40B4-BE49-F238E27FC236}">
                <a16:creationId xmlns:a16="http://schemas.microsoft.com/office/drawing/2014/main" id="{40CFB1C0-6F99-8048-B1C0-C3E83442261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7AC473D6-54AE-2C46-A19B-B98B3EB640D4}"/>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fld id="{3B8BD033-2359-2A42-A0B8-5276CA6E2A53}" type="slidenum">
              <a:rPr lang="en-US" smtClean="0"/>
              <a:t>‹#›</a:t>
            </a:fld>
            <a:endParaRPr lang="en-US"/>
          </a:p>
        </p:txBody>
      </p:sp>
    </p:spTree>
    <p:extLst>
      <p:ext uri="{BB962C8B-B14F-4D97-AF65-F5344CB8AC3E}">
        <p14:creationId xmlns:p14="http://schemas.microsoft.com/office/powerpoint/2010/main" val="1195213964"/>
      </p:ext>
    </p:extLst>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4" r:id="rId7"/>
    <p:sldLayoutId id="2147484435" r:id="rId8"/>
    <p:sldLayoutId id="2147484436" r:id="rId9"/>
    <p:sldLayoutId id="2147484448" r:id="rId10"/>
  </p:sldLayoutIdLst>
  <p:txStyles>
    <p:titleStyle>
      <a:lvl1pPr algn="l" rtl="0" eaLnBrk="1" fontAlgn="base" hangingPunct="1">
        <a:lnSpc>
          <a:spcPct val="90000"/>
        </a:lnSpc>
        <a:spcBef>
          <a:spcPct val="0"/>
        </a:spcBef>
        <a:spcAft>
          <a:spcPct val="0"/>
        </a:spcAft>
        <a:defRPr sz="3300" kern="1200">
          <a:solidFill>
            <a:schemeClr val="tx1"/>
          </a:solidFill>
          <a:latin typeface="Myriad Pro" panose="020B0503030403020204" pitchFamily="34" charset="0"/>
          <a:ea typeface="+mj-ea"/>
          <a:cs typeface="+mj-cs"/>
        </a:defRPr>
      </a:lvl1pPr>
      <a:lvl2pPr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2pPr>
      <a:lvl3pPr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3pPr>
      <a:lvl4pPr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4pPr>
      <a:lvl5pPr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5pPr>
      <a:lvl6pPr marL="342900"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6pPr>
      <a:lvl7pPr marL="685800"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7pPr>
      <a:lvl8pPr marL="1028700"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8pPr>
      <a:lvl9pPr marL="1371600" algn="l" rtl="0" eaLnBrk="1" fontAlgn="base" hangingPunct="1">
        <a:lnSpc>
          <a:spcPct val="90000"/>
        </a:lnSpc>
        <a:spcBef>
          <a:spcPct val="0"/>
        </a:spcBef>
        <a:spcAft>
          <a:spcPct val="0"/>
        </a:spcAft>
        <a:defRPr sz="3300">
          <a:solidFill>
            <a:schemeClr val="tx1"/>
          </a:solidFill>
          <a:latin typeface="Myriad Pro" panose="020B0503030403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yriad Pro" panose="020B0503030403020204" pitchFamily="34" charset="0"/>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yriad Pro" panose="020B0503030403020204" pitchFamily="34" charset="0"/>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yriad Pro" panose="020B0503030403020204" pitchFamily="34" charset="0"/>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yriad Pro" panose="020B0503030403020204" pitchFamily="34" charset="0"/>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yriad Pro" panose="020B0503030403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794898"/>
      </p:ext>
    </p:extLst>
  </p:cSld>
  <p:clrMap bg1="dk1" tx1="lt1" bg2="dk2" tx2="lt2" accent1="accent1" accent2="accent2" accent3="accent3" accent4="accent4" accent5="accent5" accent6="accent6" hlink="hlink" folHlink="folHlink"/>
  <p:sldLayoutIdLst>
    <p:sldLayoutId id="2147484439" r:id="rId1"/>
    <p:sldLayoutId id="2147484440" r:id="rId2"/>
    <p:sldLayoutId id="2147484441" r:id="rId3"/>
    <p:sldLayoutId id="2147484442" r:id="rId4"/>
    <p:sldLayoutId id="2147484443" r:id="rId5"/>
    <p:sldLayoutId id="2147484444" r:id="rId6"/>
    <p:sldLayoutId id="2147484445" r:id="rId7"/>
    <p:sldLayoutId id="2147484446" r:id="rId8"/>
    <p:sldLayoutId id="2147484447"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2CA9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665410"/>
      </p:ext>
    </p:extLst>
  </p:cSld>
  <p:clrMap bg1="lt1" tx1="dk1" bg2="lt2" tx2="dk2" accent1="accent1" accent2="accent2" accent3="accent3" accent4="accent4" accent5="accent5" accent6="accent6" hlink="hlink" folHlink="folHlink"/>
  <p:sldLayoutIdLst>
    <p:sldLayoutId id="2147484202" r:id="rId1"/>
    <p:sldLayoutId id="2147484198" r:id="rId2"/>
    <p:sldLayoutId id="2147484199" r:id="rId3"/>
    <p:sldLayoutId id="2147484200" r:id="rId4"/>
    <p:sldLayoutId id="2147484201" r:id="rId5"/>
    <p:sldLayoutId id="2147484204"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868176"/>
      </p:ext>
    </p:extLst>
  </p:cSld>
  <p:clrMap bg1="lt1" tx1="dk1" bg2="lt2" tx2="dk2" accent1="accent1" accent2="accent2" accent3="accent3" accent4="accent4" accent5="accent5" accent6="accent6" hlink="hlink" folHlink="folHlink"/>
  <p:sldLayoutIdLst>
    <p:sldLayoutId id="2147484203" r:id="rId1"/>
    <p:sldLayoutId id="2147483653" r:id="rId2"/>
    <p:sldLayoutId id="2147484252" r:id="rId3"/>
    <p:sldLayoutId id="2147484253" r:id="rId4"/>
    <p:sldLayoutId id="2147484254"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622231"/>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1" r:id="rId5"/>
    <p:sldLayoutId id="2147483712" r:id="rId6"/>
    <p:sldLayoutId id="2147483713" r:id="rId7"/>
    <p:sldLayoutId id="2147483714" r:id="rId8"/>
    <p:sldLayoutId id="2147483715" r:id="rId9"/>
    <p:sldLayoutId id="2147483719" r:id="rId10"/>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6960983"/>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875178"/>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1" r:id="rId5"/>
    <p:sldLayoutId id="2147483742" r:id="rId6"/>
    <p:sldLayoutId id="2147483743" r:id="rId7"/>
    <p:sldLayoutId id="2147483744" r:id="rId8"/>
    <p:sldLayoutId id="2147483745" r:id="rId9"/>
    <p:sldLayoutId id="2147483747" r:id="rId10"/>
    <p:sldLayoutId id="2147483748" r:id="rId11"/>
    <p:sldLayoutId id="2147483749" r:id="rId12"/>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834258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4269" r:id="rId4"/>
    <p:sldLayoutId id="2147484270"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chemeClr val="accent3"/>
            </a:gs>
            <a:gs pos="72000">
              <a:srgbClr val="4B2E83"/>
            </a:gs>
          </a:gsLst>
          <a:path path="circle">
            <a:fillToRect l="50000" t="-80000" r="50000" b="18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495681"/>
      </p:ext>
    </p:extLst>
  </p:cSld>
  <p:clrMap bg1="dk1" tx1="lt1" bg2="dk2" tx2="lt2" accent1="accent1" accent2="accent2" accent3="accent3" accent4="accent4" accent5="accent5" accent6="accent6" hlink="hlink" folHlink="folHlink"/>
  <p:sldLayoutIdLst>
    <p:sldLayoutId id="2147484258" r:id="rId1"/>
    <p:sldLayoutId id="2147484260" r:id="rId2"/>
    <p:sldLayoutId id="2147484261" r:id="rId3"/>
    <p:sldLayoutId id="2147484262" r:id="rId4"/>
    <p:sldLayoutId id="2147483763"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817D3B-FDAA-4A9E-B3D0-02220292370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8F9055-C200-4993-B326-04867F57663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0782B-2754-4187-89B8-2BA5603A5EFD}"/>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2B63FD9-8140-43D7-82DA-FBE67BF48724}" type="datetimeFigureOut">
              <a:rPr lang="en-US" smtClean="0"/>
              <a:t>4/27/2025</a:t>
            </a:fld>
            <a:endParaRPr lang="en-US"/>
          </a:p>
        </p:txBody>
      </p:sp>
      <p:sp>
        <p:nvSpPr>
          <p:cNvPr id="5" name="Footer Placeholder 4">
            <a:extLst>
              <a:ext uri="{FF2B5EF4-FFF2-40B4-BE49-F238E27FC236}">
                <a16:creationId xmlns:a16="http://schemas.microsoft.com/office/drawing/2014/main" id="{87571D74-6CB9-473D-81F7-1B7F5C2CB7A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B267A9-E3A5-47CD-8220-61266E20F6F4}"/>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CFE6C13-2EDD-4E48-AF79-3CED757EB4CE}" type="slidenum">
              <a:rPr lang="en-US" smtClean="0"/>
              <a:t>‹#›</a:t>
            </a:fld>
            <a:endParaRPr lang="en-US"/>
          </a:p>
        </p:txBody>
      </p:sp>
    </p:spTree>
    <p:extLst>
      <p:ext uri="{BB962C8B-B14F-4D97-AF65-F5344CB8AC3E}">
        <p14:creationId xmlns:p14="http://schemas.microsoft.com/office/powerpoint/2010/main" val="2262576906"/>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0.jpeg"/><Relationship Id="rId1" Type="http://schemas.openxmlformats.org/officeDocument/2006/relationships/slideLayout" Target="../slideLayouts/slideLayout70.xml"/><Relationship Id="rId5" Type="http://schemas.openxmlformats.org/officeDocument/2006/relationships/image" Target="../media/image51.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0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7.xml"/></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xml"/><Relationship Id="rId1" Type="http://schemas.openxmlformats.org/officeDocument/2006/relationships/slideLayout" Target="../slideLayouts/slideLayout87.xml"/><Relationship Id="rId5" Type="http://schemas.openxmlformats.org/officeDocument/2006/relationships/image" Target="../media/image72.png"/><Relationship Id="rId4" Type="http://schemas.openxmlformats.org/officeDocument/2006/relationships/image" Target="../media/image71.png"/></Relationships>
</file>

<file path=ppt/slides/_rels/slide1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4.emf"/></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0.xml"/></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87.xml"/><Relationship Id="rId4" Type="http://schemas.openxmlformats.org/officeDocument/2006/relationships/image" Target="../media/image77.png"/></Relationships>
</file>

<file path=ppt/slides/_rels/slide1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51.png"/><Relationship Id="rId4" Type="http://schemas.openxmlformats.org/officeDocument/2006/relationships/image" Target="../media/image53.jpeg"/></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0.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0.xml"/></Relationships>
</file>

<file path=ppt/slides/_rels/slide2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0.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8.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8.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8.png"/><Relationship Id="rId1" Type="http://schemas.openxmlformats.org/officeDocument/2006/relationships/slideLayout" Target="../slideLayouts/slideLayout98.xml"/></Relationships>
</file>

<file path=ppt/slides/_rels/slide2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98.xml"/></Relationships>
</file>

<file path=ppt/slides/_rels/slide2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4.xml"/></Relationships>
</file>

<file path=ppt/slides/_rels/slide2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xml"/><Relationship Id="rId1" Type="http://schemas.openxmlformats.org/officeDocument/2006/relationships/slideLayout" Target="../slideLayouts/slideLayout70.xml"/><Relationship Id="rId4" Type="http://schemas.openxmlformats.org/officeDocument/2006/relationships/image" Target="../media/image55.jpeg"/></Relationships>
</file>

<file path=ppt/slides/_rels/slide3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chart" Target="../charts/chart4.xml"/><Relationship Id="rId1" Type="http://schemas.openxmlformats.org/officeDocument/2006/relationships/slideLayout" Target="../slideLayouts/slideLayout70.xml"/></Relationships>
</file>

<file path=ppt/slides/_rels/slide3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hyperlink" Target="https://www.samhsa.gov/resource-search/ebp" TargetMode="External"/><Relationship Id="rId2" Type="http://schemas.openxmlformats.org/officeDocument/2006/relationships/notesSlide" Target="../notesSlides/notesSlide9.xml"/><Relationship Id="rId1" Type="http://schemas.openxmlformats.org/officeDocument/2006/relationships/slideLayout" Target="../slideLayouts/slideLayout147.xml"/><Relationship Id="rId6" Type="http://schemas.openxmlformats.org/officeDocument/2006/relationships/hyperlink" Target="https://www.whitehouse.gov/wp-content/uploads/2022/04/National-Drug-Control-2022Strategy.pdf" TargetMode="External"/><Relationship Id="rId5" Type="http://schemas.openxmlformats.org/officeDocument/2006/relationships/hyperlink" Target="https://store.samhsa.gov/sites/default/files/d7/priv/pep19-03-01-001.pdf" TargetMode="External"/><Relationship Id="rId4" Type="http://schemas.openxmlformats.org/officeDocument/2006/relationships/image" Target="../media/image93.png"/></Relationships>
</file>

<file path=ppt/slides/_rels/slide3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170.xml"/><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1.xml"/><Relationship Id="rId1" Type="http://schemas.openxmlformats.org/officeDocument/2006/relationships/slideLayout" Target="../slideLayouts/slideLayout17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9.xml"/></Relationships>
</file>

<file path=ppt/slides/_rels/slide3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80.xml"/></Relationships>
</file>

<file path=ppt/slides/_rels/slide3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xml"/><Relationship Id="rId1" Type="http://schemas.openxmlformats.org/officeDocument/2006/relationships/slideLayout" Target="../slideLayouts/slideLayout70.xml"/><Relationship Id="rId5" Type="http://schemas.openxmlformats.org/officeDocument/2006/relationships/image" Target="../media/image58.jpeg"/><Relationship Id="rId4" Type="http://schemas.openxmlformats.org/officeDocument/2006/relationships/image" Target="../media/image57.jpeg"/></Relationships>
</file>

<file path=ppt/slides/_rels/slide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xml"/><Relationship Id="rId1" Type="http://schemas.openxmlformats.org/officeDocument/2006/relationships/slideLayout" Target="../slideLayouts/slideLayout70.xml"/><Relationship Id="rId4" Type="http://schemas.openxmlformats.org/officeDocument/2006/relationships/image" Target="../media/image60.jpeg"/></Relationships>
</file>

<file path=ppt/slides/_rels/slide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1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875136-371B-6465-C102-0403A8FC21BA}"/>
              </a:ext>
            </a:extLst>
          </p:cNvPr>
          <p:cNvSpPr/>
          <p:nvPr/>
        </p:nvSpPr>
        <p:spPr>
          <a:xfrm>
            <a:off x="3935896" y="2516545"/>
            <a:ext cx="5208104" cy="2626955"/>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The Five Things Master Teachers Know ...">
            <a:extLst>
              <a:ext uri="{FF2B5EF4-FFF2-40B4-BE49-F238E27FC236}">
                <a16:creationId xmlns:a16="http://schemas.microsoft.com/office/drawing/2014/main" id="{C22EF24B-1453-BCA6-061F-7A38DE1D1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3369" y="1229534"/>
            <a:ext cx="5050631" cy="3360966"/>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66;p14">
            <a:extLst>
              <a:ext uri="{FF2B5EF4-FFF2-40B4-BE49-F238E27FC236}">
                <a16:creationId xmlns:a16="http://schemas.microsoft.com/office/drawing/2014/main" id="{48F6E634-BA7B-4FB4-FBF5-F81DD8A340D3}"/>
              </a:ext>
            </a:extLst>
          </p:cNvPr>
          <p:cNvSpPr txBox="1"/>
          <p:nvPr/>
        </p:nvSpPr>
        <p:spPr>
          <a:xfrm>
            <a:off x="367184" y="1657839"/>
            <a:ext cx="3464796"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tx1">
                    <a:lumMod val="75000"/>
                    <a:lumOff val="25000"/>
                  </a:schemeClr>
                </a:solidFill>
                <a:latin typeface="Open Sans Semibold" panose="020B0606030504020204" pitchFamily="34" charset="0"/>
                <a:ea typeface="Open Sans Semibold" panose="020B0606030504020204" pitchFamily="34" charset="0"/>
                <a:cs typeface="Open Sans Semibold" panose="020B0606030504020204" pitchFamily="34" charset="0"/>
                <a:sym typeface="Open Sans"/>
              </a:rPr>
              <a:t>School Mental Health for ALL</a:t>
            </a:r>
          </a:p>
          <a:p>
            <a:pPr algn="l" fontAlgn="base">
              <a:buNone/>
            </a:pPr>
            <a:r>
              <a:rPr lang="en-US" sz="1800" i="0" dirty="0">
                <a:solidFill>
                  <a:srgbClr val="000000"/>
                </a:solidFill>
                <a:effectLst/>
                <a:latin typeface="Aptos" panose="020B0004020202020204" pitchFamily="34" charset="0"/>
              </a:rPr>
              <a:t>Effective skills and strategies for ALL teachers and school staff</a:t>
            </a:r>
            <a:endParaRPr sz="1625"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5" name="Picture 4" descr="Text&#10;&#10;Description automatically generated">
            <a:extLst>
              <a:ext uri="{FF2B5EF4-FFF2-40B4-BE49-F238E27FC236}">
                <a16:creationId xmlns:a16="http://schemas.microsoft.com/office/drawing/2014/main" id="{1121402D-454E-1427-2712-743B05505A85}"/>
              </a:ext>
            </a:extLst>
          </p:cNvPr>
          <p:cNvPicPr>
            <a:picLocks noChangeAspect="1"/>
          </p:cNvPicPr>
          <p:nvPr/>
        </p:nvPicPr>
        <p:blipFill rotWithShape="1">
          <a:blip r:embed="rId3"/>
          <a:srcRect l="7265" t="15438" r="50945" b="26984"/>
          <a:stretch/>
        </p:blipFill>
        <p:spPr>
          <a:xfrm>
            <a:off x="3656497" y="308027"/>
            <a:ext cx="2108201" cy="751937"/>
          </a:xfrm>
          <a:prstGeom prst="rect">
            <a:avLst/>
          </a:prstGeom>
        </p:spPr>
      </p:pic>
      <p:sp>
        <p:nvSpPr>
          <p:cNvPr id="6" name="Rectangle 5">
            <a:extLst>
              <a:ext uri="{FF2B5EF4-FFF2-40B4-BE49-F238E27FC236}">
                <a16:creationId xmlns:a16="http://schemas.microsoft.com/office/drawing/2014/main" id="{662ED4E5-0CE7-B863-5527-26440F478FB8}"/>
              </a:ext>
            </a:extLst>
          </p:cNvPr>
          <p:cNvSpPr/>
          <p:nvPr/>
        </p:nvSpPr>
        <p:spPr>
          <a:xfrm>
            <a:off x="0" y="0"/>
            <a:ext cx="3379304" cy="372234"/>
          </a:xfrm>
          <a:prstGeom prst="rect">
            <a:avLst/>
          </a:prstGeom>
          <a:solidFill>
            <a:srgbClr val="D3B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71E0DC5-B3AB-8315-8930-D882C7FE3C2D}"/>
              </a:ext>
            </a:extLst>
          </p:cNvPr>
          <p:cNvSpPr/>
          <p:nvPr/>
        </p:nvSpPr>
        <p:spPr>
          <a:xfrm>
            <a:off x="461378" y="3119988"/>
            <a:ext cx="45719" cy="328071"/>
          </a:xfrm>
          <a:prstGeom prst="rect">
            <a:avLst/>
          </a:prstGeom>
          <a:solidFill>
            <a:srgbClr val="3A3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E407AA5-EB73-7D3E-D6A4-58D7D73567AC}"/>
              </a:ext>
            </a:extLst>
          </p:cNvPr>
          <p:cNvSpPr txBox="1"/>
          <p:nvPr/>
        </p:nvSpPr>
        <p:spPr>
          <a:xfrm>
            <a:off x="507097" y="2997171"/>
            <a:ext cx="2756581" cy="584775"/>
          </a:xfrm>
          <a:prstGeom prst="rect">
            <a:avLst/>
          </a:prstGeom>
          <a:noFill/>
        </p:spPr>
        <p:txBody>
          <a:bodyPr wrap="square" rtlCol="0">
            <a:spAutoFit/>
          </a:bodyPr>
          <a:lstStyle/>
          <a:p>
            <a:r>
              <a:rPr lang="en" sz="1600" b="1" dirty="0">
                <a:solidFill>
                  <a:schemeClr val="tx1">
                    <a:lumMod val="75000"/>
                    <a:lumOff val="25000"/>
                  </a:schemeClr>
                </a:solidFill>
                <a:latin typeface="Open Sans Semibold" panose="020B0606030504020204" pitchFamily="34" charset="0"/>
                <a:ea typeface="Open Sans Semibold" panose="020B0606030504020204" pitchFamily="34" charset="0"/>
                <a:cs typeface="Open Sans Semibold" panose="020B0606030504020204" pitchFamily="34" charset="0"/>
                <a:sym typeface="Open Sans"/>
              </a:rPr>
              <a:t>SOFA and SMHILE</a:t>
            </a:r>
          </a:p>
          <a:p>
            <a:r>
              <a:rPr lang="en" sz="1600" b="1" dirty="0">
                <a:solidFill>
                  <a:schemeClr val="tx1">
                    <a:lumMod val="75000"/>
                    <a:lumOff val="25000"/>
                  </a:schemeClr>
                </a:solidFill>
                <a:latin typeface="Open Sans Semibold" panose="020B0606030504020204" pitchFamily="34" charset="0"/>
                <a:ea typeface="Open Sans Semibold" panose="020B0606030504020204" pitchFamily="34" charset="0"/>
                <a:cs typeface="Open Sans Semibold" panose="020B0606030504020204" pitchFamily="34" charset="0"/>
                <a:sym typeface="Open Sans"/>
              </a:rPr>
              <a:t>Prague, Czechia</a:t>
            </a:r>
          </a:p>
        </p:txBody>
      </p:sp>
      <p:sp>
        <p:nvSpPr>
          <p:cNvPr id="9" name="Rectangle 8">
            <a:extLst>
              <a:ext uri="{FF2B5EF4-FFF2-40B4-BE49-F238E27FC236}">
                <a16:creationId xmlns:a16="http://schemas.microsoft.com/office/drawing/2014/main" id="{7F613867-42BF-67D0-5D6F-F22656F2D36F}"/>
              </a:ext>
            </a:extLst>
          </p:cNvPr>
          <p:cNvSpPr/>
          <p:nvPr/>
        </p:nvSpPr>
        <p:spPr>
          <a:xfrm>
            <a:off x="461378" y="858201"/>
            <a:ext cx="1061354" cy="333153"/>
          </a:xfrm>
          <a:prstGeom prst="rect">
            <a:avLst/>
          </a:prstGeom>
          <a:solidFill>
            <a:srgbClr val="3A3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968C1F9-9329-C7F8-856F-C3D501B6D29C}"/>
              </a:ext>
            </a:extLst>
          </p:cNvPr>
          <p:cNvSpPr txBox="1"/>
          <p:nvPr/>
        </p:nvSpPr>
        <p:spPr>
          <a:xfrm>
            <a:off x="461378" y="911206"/>
            <a:ext cx="1061354" cy="253916"/>
          </a:xfrm>
          <a:prstGeom prst="rect">
            <a:avLst/>
          </a:prstGeom>
          <a:noFill/>
        </p:spPr>
        <p:txBody>
          <a:bodyPr wrap="square" rtlCol="0">
            <a:spAutoFit/>
          </a:bodyPr>
          <a:lstStyle/>
          <a:p>
            <a:pPr algn="ctr"/>
            <a:r>
              <a:rPr lang="en-US"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28 April 2025</a:t>
            </a:r>
          </a:p>
        </p:txBody>
      </p:sp>
      <p:sp>
        <p:nvSpPr>
          <p:cNvPr id="12" name="TextBox 11">
            <a:extLst>
              <a:ext uri="{FF2B5EF4-FFF2-40B4-BE49-F238E27FC236}">
                <a16:creationId xmlns:a16="http://schemas.microsoft.com/office/drawing/2014/main" id="{5925DC23-65A6-188F-B18B-E0E0F7252DF2}"/>
              </a:ext>
            </a:extLst>
          </p:cNvPr>
          <p:cNvSpPr txBox="1"/>
          <p:nvPr/>
        </p:nvSpPr>
        <p:spPr>
          <a:xfrm>
            <a:off x="399538" y="3741330"/>
            <a:ext cx="3183366" cy="1061829"/>
          </a:xfrm>
          <a:prstGeom prst="rect">
            <a:avLst/>
          </a:prstGeom>
          <a:noFill/>
        </p:spPr>
        <p:txBody>
          <a:bodyPr wrap="square" rtlCol="0">
            <a:spAutoFit/>
          </a:bodyPr>
          <a:lstStyle/>
          <a:p>
            <a:r>
              <a:rPr lang="en-US" sz="1400" b="1" dirty="0">
                <a:latin typeface="Open Sans Light" pitchFamily="2" charset="0"/>
                <a:ea typeface="Open Sans Light" pitchFamily="2" charset="0"/>
                <a:cs typeface="Open Sans Light" pitchFamily="2" charset="0"/>
              </a:rPr>
              <a:t>Eric J. Bruns, Ph.D.</a:t>
            </a:r>
          </a:p>
          <a:p>
            <a:endParaRPr lang="en-US" sz="400" dirty="0">
              <a:latin typeface="Open Sans Light" pitchFamily="2" charset="0"/>
              <a:ea typeface="Open Sans Light" pitchFamily="2" charset="0"/>
              <a:cs typeface="Open Sans Light" pitchFamily="2" charset="0"/>
            </a:endParaRPr>
          </a:p>
          <a:p>
            <a:r>
              <a:rPr lang="en-US" sz="1100" dirty="0">
                <a:latin typeface="Open Sans Light" pitchFamily="2" charset="0"/>
                <a:ea typeface="Open Sans Light" pitchFamily="2" charset="0"/>
                <a:cs typeface="Open Sans Light" pitchFamily="2" charset="0"/>
              </a:rPr>
              <a:t>University of Washington</a:t>
            </a:r>
          </a:p>
          <a:p>
            <a:r>
              <a:rPr lang="en-US" sz="1100" b="1" dirty="0">
                <a:latin typeface="Open Sans Light" pitchFamily="2" charset="0"/>
                <a:ea typeface="Open Sans Light" pitchFamily="2" charset="0"/>
                <a:cs typeface="Open Sans Light" pitchFamily="2" charset="0"/>
              </a:rPr>
              <a:t>School Mental Health, Assessment, Research,</a:t>
            </a:r>
            <a:br>
              <a:rPr lang="en-US" sz="1100" b="1" dirty="0">
                <a:latin typeface="Open Sans Light" pitchFamily="2" charset="0"/>
                <a:ea typeface="Open Sans Light" pitchFamily="2" charset="0"/>
                <a:cs typeface="Open Sans Light" pitchFamily="2" charset="0"/>
              </a:rPr>
            </a:br>
            <a:r>
              <a:rPr lang="en-US" sz="1100" b="1" dirty="0">
                <a:latin typeface="Open Sans Light" pitchFamily="2" charset="0"/>
                <a:ea typeface="Open Sans Light" pitchFamily="2" charset="0"/>
                <a:cs typeface="Open Sans Light" pitchFamily="2" charset="0"/>
              </a:rPr>
              <a:t>and Training (SMART) Center</a:t>
            </a:r>
          </a:p>
          <a:p>
            <a:r>
              <a:rPr lang="en-US" sz="1100" dirty="0">
                <a:latin typeface="Open Sans Light" pitchFamily="2" charset="0"/>
                <a:ea typeface="Open Sans Light" pitchFamily="2" charset="0"/>
                <a:cs typeface="Open Sans Light" pitchFamily="2" charset="0"/>
              </a:rPr>
              <a:t>Seattle, USA</a:t>
            </a:r>
          </a:p>
        </p:txBody>
      </p:sp>
      <p:pic>
        <p:nvPicPr>
          <p:cNvPr id="15" name="Picture 14" descr="UW_W Logo_White.png">
            <a:extLst>
              <a:ext uri="{FF2B5EF4-FFF2-40B4-BE49-F238E27FC236}">
                <a16:creationId xmlns:a16="http://schemas.microsoft.com/office/drawing/2014/main" id="{93ABFEA1-D6A4-311F-DD1F-ABB97AC7E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6208" y="4219956"/>
            <a:ext cx="1371600" cy="923544"/>
          </a:xfrm>
          <a:prstGeom prst="rect">
            <a:avLst/>
          </a:prstGeom>
        </p:spPr>
      </p:pic>
      <p:pic>
        <p:nvPicPr>
          <p:cNvPr id="13" name="Google Shape;376;g120dfd1f46f_0_18">
            <a:extLst>
              <a:ext uri="{FF2B5EF4-FFF2-40B4-BE49-F238E27FC236}">
                <a16:creationId xmlns:a16="http://schemas.microsoft.com/office/drawing/2014/main" id="{971A48B8-4501-5F07-A89C-A28934E0A5D0}"/>
              </a:ext>
            </a:extLst>
          </p:cNvPr>
          <p:cNvPicPr preferRelativeResize="0"/>
          <p:nvPr/>
        </p:nvPicPr>
        <p:blipFill>
          <a:blip r:embed="rId5">
            <a:alphaModFix/>
          </a:blip>
          <a:stretch>
            <a:fillRect/>
          </a:stretch>
        </p:blipFill>
        <p:spPr>
          <a:xfrm>
            <a:off x="5920251" y="286227"/>
            <a:ext cx="2518866" cy="905127"/>
          </a:xfrm>
          <a:prstGeom prst="rect">
            <a:avLst/>
          </a:prstGeom>
        </p:spPr>
      </p:pic>
    </p:spTree>
    <p:extLst>
      <p:ext uri="{BB962C8B-B14F-4D97-AF65-F5344CB8AC3E}">
        <p14:creationId xmlns:p14="http://schemas.microsoft.com/office/powerpoint/2010/main" val="1809571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787F64-8293-0BA9-C9D7-0E71174B1486}"/>
              </a:ext>
            </a:extLst>
          </p:cNvPr>
          <p:cNvSpPr/>
          <p:nvPr/>
        </p:nvSpPr>
        <p:spPr>
          <a:xfrm>
            <a:off x="0" y="0"/>
            <a:ext cx="9144000" cy="1143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slide2" descr="Sheet 1">
            <a:extLst>
              <a:ext uri="{FF2B5EF4-FFF2-40B4-BE49-F238E27FC236}">
                <a16:creationId xmlns:a16="http://schemas.microsoft.com/office/drawing/2014/main" id="{6F2E7B13-8962-4989-942A-F70229B8F8E6}"/>
              </a:ext>
            </a:extLst>
          </p:cNvPr>
          <p:cNvPicPr>
            <a:picLocks noChangeAspect="1"/>
          </p:cNvPicPr>
          <p:nvPr/>
        </p:nvPicPr>
        <p:blipFill rotWithShape="1">
          <a:blip r:embed="rId2">
            <a:extLst>
              <a:ext uri="{28A0092B-C50C-407E-A947-70E740481C1C}">
                <a14:useLocalDpi xmlns:a14="http://schemas.microsoft.com/office/drawing/2010/main" val="0"/>
              </a:ext>
            </a:extLst>
          </a:blip>
          <a:srcRect l="21333" t="12525" r="41000" b="10998"/>
          <a:stretch/>
        </p:blipFill>
        <p:spPr>
          <a:xfrm>
            <a:off x="100666" y="1243987"/>
            <a:ext cx="3388079" cy="3005796"/>
          </a:xfrm>
          <a:prstGeom prst="rect">
            <a:avLst/>
          </a:prstGeom>
        </p:spPr>
      </p:pic>
      <p:pic>
        <p:nvPicPr>
          <p:cNvPr id="3" name="slide2" descr="Sheet 1">
            <a:extLst>
              <a:ext uri="{FF2B5EF4-FFF2-40B4-BE49-F238E27FC236}">
                <a16:creationId xmlns:a16="http://schemas.microsoft.com/office/drawing/2014/main" id="{2595F5D2-49EC-8B5C-5233-641B3812AC27}"/>
              </a:ext>
            </a:extLst>
          </p:cNvPr>
          <p:cNvPicPr>
            <a:picLocks noChangeAspect="1"/>
          </p:cNvPicPr>
          <p:nvPr/>
        </p:nvPicPr>
        <p:blipFill rotWithShape="1">
          <a:blip r:embed="rId3">
            <a:extLst>
              <a:ext uri="{28A0092B-C50C-407E-A947-70E740481C1C}">
                <a14:useLocalDpi xmlns:a14="http://schemas.microsoft.com/office/drawing/2010/main" val="0"/>
              </a:ext>
            </a:extLst>
          </a:blip>
          <a:srcRect l="28917" t="9473" r="23000" b="9664"/>
          <a:stretch/>
        </p:blipFill>
        <p:spPr>
          <a:xfrm>
            <a:off x="3869770" y="1243343"/>
            <a:ext cx="4600905" cy="3380908"/>
          </a:xfrm>
          <a:prstGeom prst="rect">
            <a:avLst/>
          </a:prstGeom>
        </p:spPr>
      </p:pic>
      <p:sp>
        <p:nvSpPr>
          <p:cNvPr id="7" name="Title 6">
            <a:extLst>
              <a:ext uri="{FF2B5EF4-FFF2-40B4-BE49-F238E27FC236}">
                <a16:creationId xmlns:a16="http://schemas.microsoft.com/office/drawing/2014/main" id="{D88B81F2-B11D-3239-8692-63C68CD9887C}"/>
              </a:ext>
            </a:extLst>
          </p:cNvPr>
          <p:cNvSpPr>
            <a:spLocks noGrp="1"/>
          </p:cNvSpPr>
          <p:nvPr>
            <p:ph type="title"/>
          </p:nvPr>
        </p:nvSpPr>
        <p:spPr>
          <a:xfrm>
            <a:off x="609600" y="308155"/>
            <a:ext cx="6794870" cy="610465"/>
          </a:xfrm>
        </p:spPr>
        <p:txBody>
          <a:bodyPr>
            <a:noAutofit/>
          </a:body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SMART Center trains in hundreds of schools and communities in the Northwest U.S.</a:t>
            </a:r>
            <a:endParaRPr lang="en-US" sz="2000" b="1" dirty="0">
              <a:solidFill>
                <a:schemeClr val="tx1">
                  <a:lumMod val="75000"/>
                  <a:lumOff val="25000"/>
                </a:schemeClr>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spTree>
    <p:extLst>
      <p:ext uri="{BB962C8B-B14F-4D97-AF65-F5344CB8AC3E}">
        <p14:creationId xmlns:p14="http://schemas.microsoft.com/office/powerpoint/2010/main" val="6708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428EAF9-0920-8665-8C1E-CF8E018C8B5F}"/>
              </a:ext>
            </a:extLst>
          </p:cNvPr>
          <p:cNvSpPr txBox="1"/>
          <p:nvPr/>
        </p:nvSpPr>
        <p:spPr>
          <a:xfrm>
            <a:off x="435769" y="414337"/>
            <a:ext cx="7568354" cy="461665"/>
          </a:xfrm>
          <a:prstGeom prst="rect">
            <a:avLst/>
          </a:prstGeom>
          <a:noFill/>
        </p:spPr>
        <p:txBody>
          <a:bodyPr wrap="none" rtlCol="0">
            <a:spAutoFit/>
          </a:bodyPr>
          <a:lstStyle/>
          <a:p>
            <a:r>
              <a:rPr lang="en-US" sz="2400" b="1" dirty="0"/>
              <a:t>Some Ways to Build </a:t>
            </a:r>
            <a:r>
              <a:rPr lang="en-US" sz="2400" b="1" i="1" dirty="0"/>
              <a:t>School Mental Health for All</a:t>
            </a:r>
          </a:p>
        </p:txBody>
      </p:sp>
      <p:pic>
        <p:nvPicPr>
          <p:cNvPr id="5122" name="Picture 2" descr="How To Ace Your Next Community Meeting ...">
            <a:extLst>
              <a:ext uri="{FF2B5EF4-FFF2-40B4-BE49-F238E27FC236}">
                <a16:creationId xmlns:a16="http://schemas.microsoft.com/office/drawing/2014/main" id="{EEDBC836-0285-5DFF-4E7E-31BE8BE130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5088" y="809369"/>
            <a:ext cx="2877018" cy="191452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53E67418-A30C-8C6C-26D0-A55E9F82424E}"/>
              </a:ext>
            </a:extLst>
          </p:cNvPr>
          <p:cNvSpPr>
            <a:spLocks noGrp="1"/>
          </p:cNvSpPr>
          <p:nvPr>
            <p:ph idx="1"/>
          </p:nvPr>
        </p:nvSpPr>
        <p:spPr>
          <a:xfrm>
            <a:off x="326993" y="1076987"/>
            <a:ext cx="3613412" cy="3652175"/>
          </a:xfrm>
        </p:spPr>
        <p:txBody>
          <a:bodyPr>
            <a:normAutofit fontScale="92500"/>
          </a:bodyPr>
          <a:lstStyle/>
          <a:p>
            <a:pPr marL="457200" indent="-457200">
              <a:buFont typeface="+mj-lt"/>
              <a:buAutoNum type="arabicPeriod"/>
            </a:pPr>
            <a:r>
              <a:rPr lang="en-US" sz="2400" b="1" dirty="0"/>
              <a:t>BUILD</a:t>
            </a:r>
            <a:r>
              <a:rPr lang="en-US" sz="2400" dirty="0"/>
              <a:t> Systems, Teams, and Partnerships</a:t>
            </a:r>
          </a:p>
          <a:p>
            <a:pPr marL="457200" indent="-457200">
              <a:buFont typeface="+mj-lt"/>
              <a:buAutoNum type="arabicPeriod"/>
            </a:pPr>
            <a:r>
              <a:rPr lang="en-US" sz="2400" b="1" dirty="0"/>
              <a:t>BOOST</a:t>
            </a:r>
            <a:r>
              <a:rPr lang="en-US" sz="2400" dirty="0"/>
              <a:t> Student – Teacher Relationships</a:t>
            </a:r>
          </a:p>
          <a:p>
            <a:pPr marL="457200" indent="-457200">
              <a:buFont typeface="+mj-lt"/>
              <a:buAutoNum type="arabicPeriod"/>
            </a:pPr>
            <a:r>
              <a:rPr lang="en-US" sz="2400" b="1" dirty="0"/>
              <a:t>PROVIDE</a:t>
            </a:r>
            <a:r>
              <a:rPr lang="en-US" sz="2400" dirty="0"/>
              <a:t> Brief, Accessible Interventions</a:t>
            </a:r>
          </a:p>
          <a:p>
            <a:pPr marL="457200" indent="-457200">
              <a:buFont typeface="+mj-lt"/>
              <a:buAutoNum type="arabicPeriod"/>
            </a:pPr>
            <a:r>
              <a:rPr lang="en-US" sz="2400" b="1" dirty="0"/>
              <a:t>USE</a:t>
            </a:r>
            <a:r>
              <a:rPr lang="en-US" sz="2400" dirty="0"/>
              <a:t> Paraprofessionals and Task Shifting</a:t>
            </a:r>
          </a:p>
        </p:txBody>
      </p:sp>
      <p:pic>
        <p:nvPicPr>
          <p:cNvPr id="5124" name="Picture 4" descr="Teacher Teaching Students In Classroom ...">
            <a:extLst>
              <a:ext uri="{FF2B5EF4-FFF2-40B4-BE49-F238E27FC236}">
                <a16:creationId xmlns:a16="http://schemas.microsoft.com/office/drawing/2014/main" id="{602FEC8D-40AB-5AEB-A3AC-13B2DCBBA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953" y="1943356"/>
            <a:ext cx="1914525" cy="239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75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DAE04AA-E82E-B47E-815B-981222AD46A2}"/>
              </a:ext>
            </a:extLst>
          </p:cNvPr>
          <p:cNvSpPr/>
          <p:nvPr/>
        </p:nvSpPr>
        <p:spPr>
          <a:xfrm>
            <a:off x="0" y="0"/>
            <a:ext cx="9144000" cy="1143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AutoShape 2">
            <a:extLst>
              <a:ext uri="{FF2B5EF4-FFF2-40B4-BE49-F238E27FC236}">
                <a16:creationId xmlns:a16="http://schemas.microsoft.com/office/drawing/2014/main" id="{211CEBA7-58AC-AB9B-4C22-31D43CACC1BA}"/>
              </a:ext>
            </a:extLst>
          </p:cNvPr>
          <p:cNvCxnSpPr>
            <a:cxnSpLocks noChangeShapeType="1"/>
          </p:cNvCxnSpPr>
          <p:nvPr/>
        </p:nvCxnSpPr>
        <p:spPr bwMode="auto">
          <a:xfrm>
            <a:off x="4906199" y="8334"/>
            <a:ext cx="0"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4" name="TextBox 23">
            <a:extLst>
              <a:ext uri="{FF2B5EF4-FFF2-40B4-BE49-F238E27FC236}">
                <a16:creationId xmlns:a16="http://schemas.microsoft.com/office/drawing/2014/main" id="{FBD9AC17-DB90-2BD8-744F-A64251D62430}"/>
              </a:ext>
            </a:extLst>
          </p:cNvPr>
          <p:cNvSpPr txBox="1"/>
          <p:nvPr/>
        </p:nvSpPr>
        <p:spPr>
          <a:xfrm>
            <a:off x="721520" y="137267"/>
            <a:ext cx="7190028" cy="923330"/>
          </a:xfrm>
          <a:prstGeom prst="rect">
            <a:avLst/>
          </a:prstGeom>
          <a:noFill/>
        </p:spPr>
        <p:txBody>
          <a:bodyPr wrap="square" rtlCol="0" anchor="ctr">
            <a:spAutoFit/>
          </a:bodyPr>
          <a:lstStyle/>
          <a:p>
            <a:pPr marL="342900" marR="0" lvl="0" indent="-342900" algn="l" defTabSz="342900" rtl="0" eaLnBrk="1" fontAlgn="base" latinLnBrk="0" hangingPunct="1">
              <a:lnSpc>
                <a:spcPct val="100000"/>
              </a:lnSpc>
              <a:spcBef>
                <a:spcPct val="0"/>
              </a:spcBef>
              <a:spcAft>
                <a:spcPct val="0"/>
              </a:spcAft>
              <a:buClrTx/>
              <a:buSzTx/>
              <a:buFontTx/>
              <a:buAutoNum type="arabicPeriod"/>
              <a:tabLst/>
              <a:defRPr/>
            </a:pPr>
            <a:r>
              <a:rPr kumimoji="0" lang="en-US"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BUILD PARTNERSHIPS:</a:t>
            </a:r>
          </a:p>
          <a:p>
            <a:pPr marR="0" lvl="0" algn="l" defTabSz="342900" rtl="0" eaLnBrk="1" fontAlgn="base" latinLnBrk="0" hangingPunct="1">
              <a:lnSpc>
                <a:spcPct val="100000"/>
              </a:lnSpc>
              <a:spcBef>
                <a:spcPct val="0"/>
              </a:spcBef>
              <a:spcAft>
                <a:spcPct val="0"/>
              </a:spcAft>
              <a:buClrTx/>
              <a:buSzTx/>
              <a:tabLst/>
              <a:defRPr/>
            </a:pPr>
            <a:r>
              <a:rPr kumimoji="0" lang="en-US"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High-Quality</a:t>
            </a:r>
            <a:r>
              <a:rPr lang="en-US" b="1" i="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kumimoji="0" lang="en-US"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School Mental Health Happens </a:t>
            </a:r>
            <a:br>
              <a:rPr kumimoji="0" lang="en-US"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When Schools and Communities are in Partnership.</a:t>
            </a:r>
          </a:p>
        </p:txBody>
      </p:sp>
      <p:grpSp>
        <p:nvGrpSpPr>
          <p:cNvPr id="25" name="Group 24">
            <a:extLst>
              <a:ext uri="{FF2B5EF4-FFF2-40B4-BE49-F238E27FC236}">
                <a16:creationId xmlns:a16="http://schemas.microsoft.com/office/drawing/2014/main" id="{E0938947-DC6E-CC70-244A-BCCAC6A47D03}"/>
              </a:ext>
            </a:extLst>
          </p:cNvPr>
          <p:cNvGrpSpPr/>
          <p:nvPr/>
        </p:nvGrpSpPr>
        <p:grpSpPr>
          <a:xfrm>
            <a:off x="1704012" y="2141107"/>
            <a:ext cx="2447838" cy="2606348"/>
            <a:chOff x="1704012" y="2141107"/>
            <a:chExt cx="2447838" cy="2606348"/>
          </a:xfrm>
        </p:grpSpPr>
        <p:sp>
          <p:nvSpPr>
            <p:cNvPr id="26" name="AutoShape 3">
              <a:extLst>
                <a:ext uri="{FF2B5EF4-FFF2-40B4-BE49-F238E27FC236}">
                  <a16:creationId xmlns:a16="http://schemas.microsoft.com/office/drawing/2014/main" id="{D46AA55B-48A4-724A-288F-F31CA6C1E93E}"/>
                </a:ext>
              </a:extLst>
            </p:cNvPr>
            <p:cNvSpPr>
              <a:spLocks noChangeAspect="1" noChangeArrowheads="1"/>
            </p:cNvSpPr>
            <p:nvPr/>
          </p:nvSpPr>
          <p:spPr bwMode="auto">
            <a:xfrm>
              <a:off x="1704012" y="2141107"/>
              <a:ext cx="2447838" cy="2606348"/>
            </a:xfrm>
            <a:prstGeom prst="flowChartExtract">
              <a:avLst/>
            </a:prstGeom>
            <a:solidFill>
              <a:srgbClr val="4C2E83">
                <a:alpha val="29220"/>
              </a:srgbClr>
            </a:solidFill>
            <a:ln w="38100">
              <a:noFill/>
              <a:miter lim="800000"/>
              <a:headEnd/>
              <a:tailEnd/>
            </a:ln>
          </p:spPr>
          <p:txBody>
            <a:bodyPr wrap="none" anchor="ctr"/>
            <a:lstStyle/>
            <a:p>
              <a:pPr marL="0" marR="0" lvl="0" indent="0" algn="l" defTabSz="3429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7" name="AutoShape 3">
              <a:extLst>
                <a:ext uri="{FF2B5EF4-FFF2-40B4-BE49-F238E27FC236}">
                  <a16:creationId xmlns:a16="http://schemas.microsoft.com/office/drawing/2014/main" id="{D3508C27-7F04-9597-7351-878A0D0253C6}"/>
                </a:ext>
              </a:extLst>
            </p:cNvPr>
            <p:cNvSpPr>
              <a:spLocks noChangeAspect="1" noChangeArrowheads="1"/>
            </p:cNvSpPr>
            <p:nvPr/>
          </p:nvSpPr>
          <p:spPr bwMode="auto">
            <a:xfrm>
              <a:off x="2431277" y="2223339"/>
              <a:ext cx="993308" cy="1057629"/>
            </a:xfrm>
            <a:prstGeom prst="flowChartExtract">
              <a:avLst/>
            </a:prstGeom>
            <a:solidFill>
              <a:srgbClr val="4C2E83">
                <a:alpha val="44387"/>
              </a:srgbClr>
            </a:solidFill>
            <a:ln w="38100">
              <a:noFill/>
              <a:miter lim="800000"/>
              <a:headEnd/>
              <a:tailEnd/>
            </a:ln>
          </p:spPr>
          <p:txBody>
            <a:bodyPr wrap="none" anchor="ctr"/>
            <a:lstStyle/>
            <a:p>
              <a:pPr marL="0" marR="0" lvl="0" indent="0" algn="l" defTabSz="3429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8" name="AutoShape 3">
              <a:extLst>
                <a:ext uri="{FF2B5EF4-FFF2-40B4-BE49-F238E27FC236}">
                  <a16:creationId xmlns:a16="http://schemas.microsoft.com/office/drawing/2014/main" id="{4BFEA280-8F2D-4DC6-8023-A90E2E408736}"/>
                </a:ext>
              </a:extLst>
            </p:cNvPr>
            <p:cNvSpPr>
              <a:spLocks noChangeAspect="1" noChangeArrowheads="1"/>
            </p:cNvSpPr>
            <p:nvPr/>
          </p:nvSpPr>
          <p:spPr bwMode="auto">
            <a:xfrm>
              <a:off x="2679604" y="2305124"/>
              <a:ext cx="496654" cy="528814"/>
            </a:xfrm>
            <a:prstGeom prst="flowChartExtract">
              <a:avLst/>
            </a:prstGeom>
            <a:solidFill>
              <a:srgbClr val="4C2E83"/>
            </a:solidFill>
            <a:ln w="38100">
              <a:noFill/>
              <a:miter lim="800000"/>
              <a:headEnd/>
              <a:tailEnd/>
            </a:ln>
          </p:spPr>
          <p:txBody>
            <a:bodyPr wrap="none" anchor="ctr"/>
            <a:lstStyle/>
            <a:p>
              <a:pPr marL="0" marR="0" lvl="0" indent="0" algn="l" defTabSz="3429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29" name="Group 28">
            <a:extLst>
              <a:ext uri="{FF2B5EF4-FFF2-40B4-BE49-F238E27FC236}">
                <a16:creationId xmlns:a16="http://schemas.microsoft.com/office/drawing/2014/main" id="{249E071B-19BF-E8BC-E7FD-5A34534720A3}"/>
              </a:ext>
            </a:extLst>
          </p:cNvPr>
          <p:cNvGrpSpPr/>
          <p:nvPr/>
        </p:nvGrpSpPr>
        <p:grpSpPr>
          <a:xfrm>
            <a:off x="2750286" y="2395386"/>
            <a:ext cx="373211" cy="2135671"/>
            <a:chOff x="2750286" y="2395386"/>
            <a:chExt cx="373211" cy="2135671"/>
          </a:xfrm>
        </p:grpSpPr>
        <p:sp>
          <p:nvSpPr>
            <p:cNvPr id="30" name="Rectangle 29">
              <a:extLst>
                <a:ext uri="{FF2B5EF4-FFF2-40B4-BE49-F238E27FC236}">
                  <a16:creationId xmlns:a16="http://schemas.microsoft.com/office/drawing/2014/main" id="{2823428B-31D0-849B-16CC-592BD6769CD3}"/>
                </a:ext>
              </a:extLst>
            </p:cNvPr>
            <p:cNvSpPr/>
            <p:nvPr/>
          </p:nvSpPr>
          <p:spPr>
            <a:xfrm>
              <a:off x="2758300" y="4092475"/>
              <a:ext cx="314831" cy="438582"/>
            </a:xfrm>
            <a:prstGeom prst="rect">
              <a:avLst/>
            </a:prstGeom>
            <a:noFill/>
          </p:spPr>
          <p:txBody>
            <a:bodyPr wrap="square" lIns="68580" tIns="34290" rIns="68580" bIns="3429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w="19050">
                    <a:solidFill>
                      <a:srgbClr val="FFFFFF">
                        <a:tint val="1000"/>
                      </a:srgbClr>
                    </a:solidFill>
                    <a:prstDash val="solid"/>
                  </a:ln>
                  <a:solidFill>
                    <a:srgbClr val="FFFFFF"/>
                  </a:solidFill>
                  <a:effectLst>
                    <a:outerShdw blurRad="50000" dist="50800" dir="7500000" algn="tl">
                      <a:srgbClr val="000000">
                        <a:shade val="5000"/>
                        <a:alpha val="35000"/>
                      </a:srgbClr>
                    </a:outerShdw>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1</a:t>
              </a:r>
            </a:p>
          </p:txBody>
        </p:sp>
        <p:sp>
          <p:nvSpPr>
            <p:cNvPr id="31" name="Rectangle 30">
              <a:extLst>
                <a:ext uri="{FF2B5EF4-FFF2-40B4-BE49-F238E27FC236}">
                  <a16:creationId xmlns:a16="http://schemas.microsoft.com/office/drawing/2014/main" id="{3C919E61-2AB3-25F2-8DC1-1BDEF557B634}"/>
                </a:ext>
              </a:extLst>
            </p:cNvPr>
            <p:cNvSpPr/>
            <p:nvPr/>
          </p:nvSpPr>
          <p:spPr>
            <a:xfrm>
              <a:off x="2750286" y="2807619"/>
              <a:ext cx="360996" cy="461665"/>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w="19050">
                    <a:solidFill>
                      <a:srgbClr val="FFFFFF">
                        <a:tint val="1000"/>
                      </a:srgbClr>
                    </a:solidFill>
                    <a:prstDash val="solid"/>
                  </a:ln>
                  <a:solidFill>
                    <a:srgbClr val="FFFFFF"/>
                  </a:solidFill>
                  <a:effectLst>
                    <a:outerShdw blurRad="50000" dist="50800" dir="7500000" algn="tl">
                      <a:srgbClr val="000000">
                        <a:shade val="5000"/>
                        <a:alpha val="35000"/>
                      </a:srgbClr>
                    </a:outerShdw>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2</a:t>
              </a:r>
              <a:endParaRPr kumimoji="0" lang="en-US" sz="2400" b="0" i="0" u="none" strike="noStrike" kern="1200" cap="none" spc="0" normalizeH="0" baseline="0" noProof="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2" name="Rectangle 31">
              <a:extLst>
                <a:ext uri="{FF2B5EF4-FFF2-40B4-BE49-F238E27FC236}">
                  <a16:creationId xmlns:a16="http://schemas.microsoft.com/office/drawing/2014/main" id="{B32867CE-BCE7-8CD8-874C-E7124BE0808D}"/>
                </a:ext>
              </a:extLst>
            </p:cNvPr>
            <p:cNvSpPr/>
            <p:nvPr/>
          </p:nvSpPr>
          <p:spPr>
            <a:xfrm>
              <a:off x="2762501" y="2395386"/>
              <a:ext cx="360996" cy="461665"/>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w="19050">
                    <a:solidFill>
                      <a:srgbClr val="FFFFFF">
                        <a:tint val="1000"/>
                      </a:srgbClr>
                    </a:solidFill>
                    <a:prstDash val="solid"/>
                  </a:ln>
                  <a:solidFill>
                    <a:srgbClr val="FFFFFF"/>
                  </a:solidFill>
                  <a:effectLst>
                    <a:outerShdw blurRad="50000" dist="50800" dir="7500000" algn="tl">
                      <a:srgbClr val="000000">
                        <a:shade val="5000"/>
                        <a:alpha val="35000"/>
                      </a:srgbClr>
                    </a:outerShdw>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3</a:t>
              </a:r>
              <a:endParaRPr kumimoji="0" lang="en-US" sz="2400" b="0" i="0" u="none" strike="noStrike" kern="1200" cap="none" spc="0" normalizeH="0" baseline="0" noProof="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3" name="Group 32">
            <a:extLst>
              <a:ext uri="{FF2B5EF4-FFF2-40B4-BE49-F238E27FC236}">
                <a16:creationId xmlns:a16="http://schemas.microsoft.com/office/drawing/2014/main" id="{1459E9A5-3F0F-29A6-F933-AF14CFBCED95}"/>
              </a:ext>
            </a:extLst>
          </p:cNvPr>
          <p:cNvGrpSpPr/>
          <p:nvPr/>
        </p:nvGrpSpPr>
        <p:grpSpPr>
          <a:xfrm>
            <a:off x="4619944" y="2141107"/>
            <a:ext cx="2447838" cy="2606348"/>
            <a:chOff x="4619944" y="2141107"/>
            <a:chExt cx="2447838" cy="2606348"/>
          </a:xfrm>
        </p:grpSpPr>
        <p:sp>
          <p:nvSpPr>
            <p:cNvPr id="34" name="AutoShape 3">
              <a:extLst>
                <a:ext uri="{FF2B5EF4-FFF2-40B4-BE49-F238E27FC236}">
                  <a16:creationId xmlns:a16="http://schemas.microsoft.com/office/drawing/2014/main" id="{06E9C14B-079D-2913-5061-88F59B1C7048}"/>
                </a:ext>
              </a:extLst>
            </p:cNvPr>
            <p:cNvSpPr>
              <a:spLocks noChangeAspect="1" noChangeArrowheads="1"/>
            </p:cNvSpPr>
            <p:nvPr/>
          </p:nvSpPr>
          <p:spPr bwMode="auto">
            <a:xfrm flipV="1">
              <a:off x="4619944" y="2141107"/>
              <a:ext cx="2447838" cy="2606348"/>
            </a:xfrm>
            <a:prstGeom prst="flowChartExtract">
              <a:avLst/>
            </a:prstGeom>
            <a:solidFill>
              <a:schemeClr val="accent1">
                <a:lumMod val="60000"/>
                <a:lumOff val="40000"/>
                <a:alpha val="59108"/>
              </a:schemeClr>
            </a:solidFill>
            <a:ln w="38100">
              <a:noFill/>
              <a:miter lim="800000"/>
              <a:headEnd/>
              <a:tailEnd/>
            </a:ln>
          </p:spPr>
          <p:txBody>
            <a:bodyPr wrap="none" anchor="ctr"/>
            <a:lstStyle/>
            <a:p>
              <a:pPr marL="0" marR="0" lvl="0" indent="0" algn="l" defTabSz="3429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496CA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5" name="AutoShape 3">
              <a:extLst>
                <a:ext uri="{FF2B5EF4-FFF2-40B4-BE49-F238E27FC236}">
                  <a16:creationId xmlns:a16="http://schemas.microsoft.com/office/drawing/2014/main" id="{50E4952C-1565-7CD7-F907-89FEC6EEFCAF}"/>
                </a:ext>
              </a:extLst>
            </p:cNvPr>
            <p:cNvSpPr>
              <a:spLocks noChangeAspect="1" noChangeArrowheads="1"/>
            </p:cNvSpPr>
            <p:nvPr/>
          </p:nvSpPr>
          <p:spPr bwMode="auto">
            <a:xfrm flipV="1">
              <a:off x="5347209" y="3607593"/>
              <a:ext cx="993308" cy="1057629"/>
            </a:xfrm>
            <a:prstGeom prst="flowChartExtract">
              <a:avLst/>
            </a:prstGeom>
            <a:solidFill>
              <a:srgbClr val="496CA5">
                <a:alpha val="44000"/>
              </a:srgbClr>
            </a:solidFill>
            <a:ln w="38100">
              <a:noFill/>
              <a:miter lim="800000"/>
              <a:headEnd/>
              <a:tailEnd/>
            </a:ln>
          </p:spPr>
          <p:txBody>
            <a:bodyPr wrap="none" anchor="ctr"/>
            <a:lstStyle/>
            <a:p>
              <a:pPr marL="0" marR="0" lvl="0" indent="0" algn="l" defTabSz="3429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6" name="AutoShape 3">
              <a:extLst>
                <a:ext uri="{FF2B5EF4-FFF2-40B4-BE49-F238E27FC236}">
                  <a16:creationId xmlns:a16="http://schemas.microsoft.com/office/drawing/2014/main" id="{AEECD52E-4E37-F7A2-86F0-736CEB1890EA}"/>
                </a:ext>
              </a:extLst>
            </p:cNvPr>
            <p:cNvSpPr>
              <a:spLocks noChangeAspect="1" noChangeArrowheads="1"/>
            </p:cNvSpPr>
            <p:nvPr/>
          </p:nvSpPr>
          <p:spPr bwMode="auto">
            <a:xfrm flipV="1">
              <a:off x="5595536" y="4054623"/>
              <a:ext cx="496654" cy="528814"/>
            </a:xfrm>
            <a:prstGeom prst="flowChartExtract">
              <a:avLst/>
            </a:prstGeom>
            <a:solidFill>
              <a:srgbClr val="496CA5"/>
            </a:solidFill>
            <a:ln w="38100">
              <a:noFill/>
              <a:miter lim="800000"/>
              <a:headEnd/>
              <a:tailEnd/>
            </a:ln>
          </p:spPr>
          <p:txBody>
            <a:bodyPr wrap="none" anchor="ctr"/>
            <a:lstStyle/>
            <a:p>
              <a:pPr marL="0" marR="0" lvl="0" indent="0" algn="l" defTabSz="3429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37" name="Group 36">
            <a:extLst>
              <a:ext uri="{FF2B5EF4-FFF2-40B4-BE49-F238E27FC236}">
                <a16:creationId xmlns:a16="http://schemas.microsoft.com/office/drawing/2014/main" id="{2C54C2E0-3B29-1531-C965-94FF46615683}"/>
              </a:ext>
            </a:extLst>
          </p:cNvPr>
          <p:cNvGrpSpPr/>
          <p:nvPr/>
        </p:nvGrpSpPr>
        <p:grpSpPr>
          <a:xfrm>
            <a:off x="5678433" y="2383973"/>
            <a:ext cx="360996" cy="2098527"/>
            <a:chOff x="5678433" y="2383973"/>
            <a:chExt cx="360996" cy="2098527"/>
          </a:xfrm>
        </p:grpSpPr>
        <p:sp>
          <p:nvSpPr>
            <p:cNvPr id="38" name="Rectangle 37">
              <a:extLst>
                <a:ext uri="{FF2B5EF4-FFF2-40B4-BE49-F238E27FC236}">
                  <a16:creationId xmlns:a16="http://schemas.microsoft.com/office/drawing/2014/main" id="{582ECB24-3574-1BD2-28B9-DA8A65C5B8D3}"/>
                </a:ext>
              </a:extLst>
            </p:cNvPr>
            <p:cNvSpPr/>
            <p:nvPr/>
          </p:nvSpPr>
          <p:spPr>
            <a:xfrm>
              <a:off x="5678433" y="4020835"/>
              <a:ext cx="360996" cy="461665"/>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w="19050">
                    <a:solidFill>
                      <a:srgbClr val="FFFFFF">
                        <a:tint val="1000"/>
                      </a:srgbClr>
                    </a:solidFill>
                    <a:prstDash val="solid"/>
                  </a:ln>
                  <a:solidFill>
                    <a:srgbClr val="FFFFFF"/>
                  </a:solidFill>
                  <a:effectLst>
                    <a:outerShdw blurRad="50000" dist="50800" dir="7500000" algn="tl">
                      <a:srgbClr val="000000">
                        <a:shade val="5000"/>
                        <a:alpha val="35000"/>
                      </a:srgbClr>
                    </a:outerShdw>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1</a:t>
              </a:r>
              <a:endParaRPr kumimoji="0" lang="en-US" sz="2400" b="0" i="0" u="none" strike="noStrike" kern="1200" cap="none" spc="0" normalizeH="0" baseline="0" noProof="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9" name="Rectangle 38">
              <a:extLst>
                <a:ext uri="{FF2B5EF4-FFF2-40B4-BE49-F238E27FC236}">
                  <a16:creationId xmlns:a16="http://schemas.microsoft.com/office/drawing/2014/main" id="{02324C5F-3C2D-3C52-9E3F-DB58DE856E96}"/>
                </a:ext>
              </a:extLst>
            </p:cNvPr>
            <p:cNvSpPr/>
            <p:nvPr/>
          </p:nvSpPr>
          <p:spPr>
            <a:xfrm>
              <a:off x="5678433" y="3566032"/>
              <a:ext cx="360996" cy="461665"/>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w="19050">
                    <a:solidFill>
                      <a:srgbClr val="FFFFFF">
                        <a:tint val="1000"/>
                      </a:srgbClr>
                    </a:solidFill>
                    <a:prstDash val="solid"/>
                  </a:ln>
                  <a:solidFill>
                    <a:srgbClr val="FFFFFF"/>
                  </a:solidFill>
                  <a:effectLst>
                    <a:outerShdw blurRad="50000" dist="50800" dir="7500000" algn="tl">
                      <a:srgbClr val="000000">
                        <a:shade val="5000"/>
                        <a:alpha val="35000"/>
                      </a:srgbClr>
                    </a:outerShdw>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2</a:t>
              </a:r>
              <a:endParaRPr kumimoji="0" lang="en-US" sz="2400" b="0" i="0" u="none" strike="noStrike" kern="1200" cap="none" spc="0" normalizeH="0" baseline="0" noProof="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0" name="Rectangle 39">
              <a:extLst>
                <a:ext uri="{FF2B5EF4-FFF2-40B4-BE49-F238E27FC236}">
                  <a16:creationId xmlns:a16="http://schemas.microsoft.com/office/drawing/2014/main" id="{89328F02-7948-602E-7086-3FA9F4D7D9A0}"/>
                </a:ext>
              </a:extLst>
            </p:cNvPr>
            <p:cNvSpPr/>
            <p:nvPr/>
          </p:nvSpPr>
          <p:spPr>
            <a:xfrm>
              <a:off x="5678433" y="2383973"/>
              <a:ext cx="360996" cy="461665"/>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w="19050">
                    <a:solidFill>
                      <a:srgbClr val="FFFFFF">
                        <a:tint val="1000"/>
                      </a:srgbClr>
                    </a:solidFill>
                    <a:prstDash val="solid"/>
                  </a:ln>
                  <a:solidFill>
                    <a:srgbClr val="FFFFFF"/>
                  </a:solidFill>
                  <a:effectLst>
                    <a:outerShdw blurRad="50000" dist="50800" dir="7500000" algn="tl">
                      <a:srgbClr val="000000">
                        <a:shade val="5000"/>
                        <a:alpha val="35000"/>
                      </a:srgbClr>
                    </a:outerShdw>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3</a:t>
              </a:r>
              <a:endParaRPr kumimoji="0" lang="en-US" sz="2400" b="0" i="0" u="none" strike="noStrike" kern="1200" cap="none" spc="0" normalizeH="0" baseline="0" noProof="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
        <p:nvSpPr>
          <p:cNvPr id="41" name="TextBox 40">
            <a:extLst>
              <a:ext uri="{FF2B5EF4-FFF2-40B4-BE49-F238E27FC236}">
                <a16:creationId xmlns:a16="http://schemas.microsoft.com/office/drawing/2014/main" id="{DB209776-2C6B-97F8-EFDB-5238CC47F509}"/>
              </a:ext>
            </a:extLst>
          </p:cNvPr>
          <p:cNvSpPr txBox="1"/>
          <p:nvPr/>
        </p:nvSpPr>
        <p:spPr>
          <a:xfrm>
            <a:off x="2219480" y="1318888"/>
            <a:ext cx="1392470" cy="646331"/>
          </a:xfrm>
          <a:prstGeom prst="rect">
            <a:avLst/>
          </a:prstGeom>
          <a:noFill/>
        </p:spPr>
        <p:txBody>
          <a:bodyPr wrap="square" rtlCol="0">
            <a:spAutoFit/>
          </a:bodyPr>
          <a:lstStyle/>
          <a:p>
            <a:pPr algn="ctr"/>
            <a:r>
              <a:rPr lang="en-US">
                <a:solidFill>
                  <a:srgbClr val="4C2E83"/>
                </a:solidFill>
              </a:rPr>
              <a:t>SCHOOL PROVIDERS</a:t>
            </a:r>
          </a:p>
        </p:txBody>
      </p:sp>
      <p:sp>
        <p:nvSpPr>
          <p:cNvPr id="42" name="TextBox 41">
            <a:extLst>
              <a:ext uri="{FF2B5EF4-FFF2-40B4-BE49-F238E27FC236}">
                <a16:creationId xmlns:a16="http://schemas.microsoft.com/office/drawing/2014/main" id="{4F6A282C-1B0B-15CF-DE66-74CAE64711C3}"/>
              </a:ext>
            </a:extLst>
          </p:cNvPr>
          <p:cNvSpPr txBox="1"/>
          <p:nvPr/>
        </p:nvSpPr>
        <p:spPr>
          <a:xfrm>
            <a:off x="4999313" y="1379747"/>
            <a:ext cx="1612900" cy="646331"/>
          </a:xfrm>
          <a:prstGeom prst="rect">
            <a:avLst/>
          </a:prstGeom>
          <a:noFill/>
        </p:spPr>
        <p:txBody>
          <a:bodyPr wrap="square" rtlCol="0">
            <a:spAutoFit/>
          </a:bodyPr>
          <a:lstStyle/>
          <a:p>
            <a:pPr algn="ctr"/>
            <a:r>
              <a:rPr lang="en-US">
                <a:solidFill>
                  <a:srgbClr val="496CA5"/>
                </a:solidFill>
              </a:rPr>
              <a:t>COMMUNITY PROVIDERS</a:t>
            </a:r>
          </a:p>
        </p:txBody>
      </p:sp>
    </p:spTree>
    <p:extLst>
      <p:ext uri="{BB962C8B-B14F-4D97-AF65-F5344CB8AC3E}">
        <p14:creationId xmlns:p14="http://schemas.microsoft.com/office/powerpoint/2010/main" val="130803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1000"/>
                                        <p:tgtEl>
                                          <p:spTgt spid="37"/>
                                        </p:tgtEl>
                                      </p:cBhvr>
                                    </p:animEffect>
                                    <p:anim calcmode="lin" valueType="num">
                                      <p:cBhvr>
                                        <p:cTn id="23" dur="1000" fill="hold"/>
                                        <p:tgtEl>
                                          <p:spTgt spid="37"/>
                                        </p:tgtEl>
                                        <p:attrNameLst>
                                          <p:attrName>ppt_x</p:attrName>
                                        </p:attrNameLst>
                                      </p:cBhvr>
                                      <p:tavLst>
                                        <p:tav tm="0">
                                          <p:val>
                                            <p:strVal val="#ppt_x"/>
                                          </p:val>
                                        </p:tav>
                                        <p:tav tm="100000">
                                          <p:val>
                                            <p:strVal val="#ppt_x"/>
                                          </p:val>
                                        </p:tav>
                                      </p:tavLst>
                                    </p:anim>
                                    <p:anim calcmode="lin" valueType="num">
                                      <p:cBhvr>
                                        <p:cTn id="24" dur="1000" fill="hold"/>
                                        <p:tgtEl>
                                          <p:spTgt spid="3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1000"/>
                                        <p:tgtEl>
                                          <p:spTgt spid="41"/>
                                        </p:tgtEl>
                                      </p:cBhvr>
                                    </p:animEffect>
                                    <p:anim calcmode="lin" valueType="num">
                                      <p:cBhvr>
                                        <p:cTn id="28" dur="1000" fill="hold"/>
                                        <p:tgtEl>
                                          <p:spTgt spid="41"/>
                                        </p:tgtEl>
                                        <p:attrNameLst>
                                          <p:attrName>ppt_x</p:attrName>
                                        </p:attrNameLst>
                                      </p:cBhvr>
                                      <p:tavLst>
                                        <p:tav tm="0">
                                          <p:val>
                                            <p:strVal val="#ppt_x"/>
                                          </p:val>
                                        </p:tav>
                                        <p:tav tm="100000">
                                          <p:val>
                                            <p:strVal val="#ppt_x"/>
                                          </p:val>
                                        </p:tav>
                                      </p:tavLst>
                                    </p:anim>
                                    <p:anim calcmode="lin" valueType="num">
                                      <p:cBhvr>
                                        <p:cTn id="29" dur="1000" fill="hold"/>
                                        <p:tgtEl>
                                          <p:spTgt spid="4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1000"/>
                                        <p:tgtEl>
                                          <p:spTgt spid="42"/>
                                        </p:tgtEl>
                                      </p:cBhvr>
                                    </p:animEffect>
                                    <p:anim calcmode="lin" valueType="num">
                                      <p:cBhvr>
                                        <p:cTn id="33" dur="1000" fill="hold"/>
                                        <p:tgtEl>
                                          <p:spTgt spid="42"/>
                                        </p:tgtEl>
                                        <p:attrNameLst>
                                          <p:attrName>ppt_x</p:attrName>
                                        </p:attrNameLst>
                                      </p:cBhvr>
                                      <p:tavLst>
                                        <p:tav tm="0">
                                          <p:val>
                                            <p:strVal val="#ppt_x"/>
                                          </p:val>
                                        </p:tav>
                                        <p:tav tm="100000">
                                          <p:val>
                                            <p:strVal val="#ppt_x"/>
                                          </p:val>
                                        </p:tav>
                                      </p:tavLst>
                                    </p:anim>
                                    <p:anim calcmode="lin" valueType="num">
                                      <p:cBhvr>
                                        <p:cTn id="3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6F0DAA-72BE-A550-08AD-182152FF203E}"/>
              </a:ext>
            </a:extLst>
          </p:cNvPr>
          <p:cNvSpPr/>
          <p:nvPr/>
        </p:nvSpPr>
        <p:spPr>
          <a:xfrm>
            <a:off x="0" y="0"/>
            <a:ext cx="4711849" cy="5143500"/>
          </a:xfrm>
          <a:prstGeom prst="rect">
            <a:avLst/>
          </a:prstGeom>
          <a:solidFill>
            <a:srgbClr val="86AA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F3E06EDF-40B2-DAFD-7DA3-B7FDD3E316A8}"/>
              </a:ext>
            </a:extLst>
          </p:cNvPr>
          <p:cNvSpPr txBox="1">
            <a:spLocks/>
          </p:cNvSpPr>
          <p:nvPr/>
        </p:nvSpPr>
        <p:spPr>
          <a:xfrm>
            <a:off x="191015" y="1674192"/>
            <a:ext cx="4330979" cy="2887683"/>
          </a:xfrm>
          <a:prstGeom prst="rect">
            <a:avLst/>
          </a:prstGeom>
        </p:spPr>
        <p:txBody>
          <a:bodyPr vert="horz" lIns="91440" tIns="45720" rIns="91440" bIns="45720" rtlCol="0">
            <a:noAutofit/>
          </a:bodyP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85750" lvl="1" indent="-285750" defTabSz="914400">
              <a:spcAft>
                <a:spcPts val="600"/>
              </a:spcAft>
              <a:buFont typeface="Arial" panose="020B0604020202020204" pitchFamily="34" charset="0"/>
              <a:buChar char="•"/>
              <a:defRPr/>
            </a:pPr>
            <a:r>
              <a:rPr lang="en-US" sz="1600" dirty="0">
                <a:solidFill>
                  <a:schemeClr val="bg1"/>
                </a:solidFill>
                <a:latin typeface="Open Sans Light" pitchFamily="2" charset="0"/>
                <a:ea typeface="Open Sans Light" pitchFamily="2" charset="0"/>
                <a:cs typeface="Open Sans Light" pitchFamily="2" charset="0"/>
              </a:rPr>
              <a:t>Establish District &amp; School-community teams</a:t>
            </a:r>
          </a:p>
          <a:p>
            <a:pPr marL="285750" lvl="1" indent="-285750" defTabSz="914400">
              <a:spcAft>
                <a:spcPts val="600"/>
              </a:spcAft>
              <a:buFont typeface="Arial" panose="020B0604020202020204" pitchFamily="34" charset="0"/>
              <a:buChar char="•"/>
              <a:defRPr/>
            </a:pPr>
            <a:r>
              <a:rPr lang="en-US" sz="1600" dirty="0">
                <a:solidFill>
                  <a:schemeClr val="bg1"/>
                </a:solidFill>
                <a:latin typeface="Open Sans Light" pitchFamily="2" charset="0"/>
                <a:ea typeface="Open Sans Light" pitchFamily="2" charset="0"/>
                <a:cs typeface="Open Sans Light" pitchFamily="2" charset="0"/>
              </a:rPr>
              <a:t>Inventory and strategically de-implement current projects</a:t>
            </a:r>
          </a:p>
          <a:p>
            <a:pPr marL="285750" lvl="1" indent="-285750" defTabSz="914400">
              <a:spcAft>
                <a:spcPts val="600"/>
              </a:spcAft>
              <a:buFont typeface="Arial" panose="020B0604020202020204" pitchFamily="34" charset="0"/>
              <a:buChar char="•"/>
              <a:defRPr/>
            </a:pPr>
            <a:r>
              <a:rPr lang="en-US" sz="1600" dirty="0">
                <a:solidFill>
                  <a:schemeClr val="bg1"/>
                </a:solidFill>
                <a:latin typeface="Open Sans Light" pitchFamily="2" charset="0"/>
                <a:ea typeface="Open Sans Light" pitchFamily="2" charset="0"/>
                <a:cs typeface="Open Sans Light" pitchFamily="2" charset="0"/>
              </a:rPr>
              <a:t>Select, implement effective programs across tiers</a:t>
            </a:r>
          </a:p>
          <a:p>
            <a:pPr marL="285750" lvl="1" indent="-285750" defTabSz="914400">
              <a:spcAft>
                <a:spcPts val="600"/>
              </a:spcAft>
              <a:buFont typeface="Arial" panose="020B0604020202020204" pitchFamily="34" charset="0"/>
              <a:buChar char="•"/>
              <a:defRPr/>
            </a:pPr>
            <a:r>
              <a:rPr lang="en-US" sz="1600" dirty="0">
                <a:solidFill>
                  <a:schemeClr val="bg1"/>
                </a:solidFill>
                <a:latin typeface="Open Sans Light" pitchFamily="2" charset="0"/>
                <a:ea typeface="Open Sans Light" pitchFamily="2" charset="0"/>
                <a:cs typeface="Open Sans Light" pitchFamily="2" charset="0"/>
              </a:rPr>
              <a:t>Screen students for mental health concerns</a:t>
            </a:r>
          </a:p>
          <a:p>
            <a:pPr marL="285750" lvl="1" indent="-285750" defTabSz="914400">
              <a:spcAft>
                <a:spcPts val="600"/>
              </a:spcAft>
              <a:buFont typeface="Arial" panose="020B0604020202020204" pitchFamily="34" charset="0"/>
              <a:buChar char="•"/>
              <a:defRPr/>
            </a:pPr>
            <a:r>
              <a:rPr lang="en-US" sz="1600" dirty="0">
                <a:solidFill>
                  <a:schemeClr val="bg1"/>
                </a:solidFill>
                <a:latin typeface="Open Sans Light" pitchFamily="2" charset="0"/>
                <a:ea typeface="Open Sans Light" pitchFamily="2" charset="0"/>
                <a:cs typeface="Open Sans Light" pitchFamily="2" charset="0"/>
              </a:rPr>
              <a:t>Use data to support decision making</a:t>
            </a:r>
          </a:p>
        </p:txBody>
      </p:sp>
      <p:sp>
        <p:nvSpPr>
          <p:cNvPr id="5" name="TextBox 4">
            <a:extLst>
              <a:ext uri="{FF2B5EF4-FFF2-40B4-BE49-F238E27FC236}">
                <a16:creationId xmlns:a16="http://schemas.microsoft.com/office/drawing/2014/main" id="{F07A2958-76A0-12A3-1433-D4540850C004}"/>
              </a:ext>
            </a:extLst>
          </p:cNvPr>
          <p:cNvSpPr txBox="1"/>
          <p:nvPr/>
        </p:nvSpPr>
        <p:spPr>
          <a:xfrm>
            <a:off x="459552" y="415413"/>
            <a:ext cx="3792744" cy="1077218"/>
          </a:xfrm>
          <a:prstGeom prst="rect">
            <a:avLst/>
          </a:prstGeom>
          <a:noFill/>
        </p:spPr>
        <p:txBody>
          <a:bodyPr wrap="square" rtlCol="0">
            <a:spAutoFit/>
          </a:bodyPr>
          <a:lstStyle/>
          <a:p>
            <a:r>
              <a:rPr lang="en-US" sz="3200" b="1" kern="1200" dirty="0">
                <a:solidFill>
                  <a:schemeClr val="bg1"/>
                </a:solidFill>
                <a:latin typeface="Open Sans" panose="020B0606030504020204" pitchFamily="34" charset="0"/>
                <a:ea typeface="Open Sans" panose="020B0606030504020204" pitchFamily="34" charset="0"/>
                <a:cs typeface="Open Sans" panose="020B0606030504020204" pitchFamily="34" charset="0"/>
              </a:rPr>
              <a:t>1. Build Partnerships</a:t>
            </a:r>
            <a:endParaRPr lang="en-US" sz="3200" b="1" dirty="0">
              <a:solidFill>
                <a:schemeClr val="bg1"/>
              </a:solidFill>
            </a:endParaRPr>
          </a:p>
        </p:txBody>
      </p:sp>
      <p:pic>
        <p:nvPicPr>
          <p:cNvPr id="6" name="Picture 5" descr="A group of people sitting around a table with laptops&#10;&#10;Description automatically generated">
            <a:extLst>
              <a:ext uri="{FF2B5EF4-FFF2-40B4-BE49-F238E27FC236}">
                <a16:creationId xmlns:a16="http://schemas.microsoft.com/office/drawing/2014/main" id="{5EDDB3B8-B8CB-7A72-A71A-F0E8C6589DE3}"/>
              </a:ext>
            </a:extLst>
          </p:cNvPr>
          <p:cNvPicPr>
            <a:picLocks noChangeAspect="1"/>
          </p:cNvPicPr>
          <p:nvPr/>
        </p:nvPicPr>
        <p:blipFill rotWithShape="1">
          <a:blip r:embed="rId2"/>
          <a:srcRect r="1951" b="10908"/>
          <a:stretch/>
        </p:blipFill>
        <p:spPr>
          <a:xfrm>
            <a:off x="4869223" y="170284"/>
            <a:ext cx="4274777" cy="4596815"/>
          </a:xfrm>
          <a:prstGeom prst="rect">
            <a:avLst/>
          </a:prstGeom>
        </p:spPr>
      </p:pic>
    </p:spTree>
    <p:extLst>
      <p:ext uri="{BB962C8B-B14F-4D97-AF65-F5344CB8AC3E}">
        <p14:creationId xmlns:p14="http://schemas.microsoft.com/office/powerpoint/2010/main" val="897710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sitting around a table with laptops&#10;&#10;Description automatically generated">
            <a:extLst>
              <a:ext uri="{FF2B5EF4-FFF2-40B4-BE49-F238E27FC236}">
                <a16:creationId xmlns:a16="http://schemas.microsoft.com/office/drawing/2014/main" id="{41073014-A2E6-5704-DC21-2BD3B1E1A1FF}"/>
              </a:ext>
            </a:extLst>
          </p:cNvPr>
          <p:cNvPicPr>
            <a:picLocks noChangeAspect="1"/>
          </p:cNvPicPr>
          <p:nvPr/>
        </p:nvPicPr>
        <p:blipFill rotWithShape="1">
          <a:blip r:embed="rId3"/>
          <a:srcRect r="1951" b="10908"/>
          <a:stretch/>
        </p:blipFill>
        <p:spPr>
          <a:xfrm>
            <a:off x="230748" y="300912"/>
            <a:ext cx="4274777" cy="4596815"/>
          </a:xfrm>
          <a:prstGeom prst="rect">
            <a:avLst/>
          </a:prstGeom>
        </p:spPr>
      </p:pic>
      <p:pic>
        <p:nvPicPr>
          <p:cNvPr id="3" name="Picture 2" descr="A person standing in front of a large group of people&#10;&#10;Description automatically generated">
            <a:extLst>
              <a:ext uri="{FF2B5EF4-FFF2-40B4-BE49-F238E27FC236}">
                <a16:creationId xmlns:a16="http://schemas.microsoft.com/office/drawing/2014/main" id="{43B23827-18C4-4B04-4461-BF5558ECCB31}"/>
              </a:ext>
            </a:extLst>
          </p:cNvPr>
          <p:cNvPicPr>
            <a:picLocks noChangeAspect="1"/>
          </p:cNvPicPr>
          <p:nvPr/>
        </p:nvPicPr>
        <p:blipFill rotWithShape="1">
          <a:blip r:embed="rId4"/>
          <a:srcRect l="1797" t="24109" r="-4" b="-4"/>
          <a:stretch/>
        </p:blipFill>
        <p:spPr>
          <a:xfrm>
            <a:off x="4638474" y="300912"/>
            <a:ext cx="4274778" cy="2378566"/>
          </a:xfrm>
          <a:prstGeom prst="rect">
            <a:avLst/>
          </a:prstGeom>
        </p:spPr>
      </p:pic>
      <p:pic>
        <p:nvPicPr>
          <p:cNvPr id="4" name="Picture 3" descr="A group of people sitting in a room with a large projector screen&#10;&#10;Description automatically generated">
            <a:extLst>
              <a:ext uri="{FF2B5EF4-FFF2-40B4-BE49-F238E27FC236}">
                <a16:creationId xmlns:a16="http://schemas.microsoft.com/office/drawing/2014/main" id="{A9386EC9-12AA-5829-D180-578E0457D372}"/>
              </a:ext>
            </a:extLst>
          </p:cNvPr>
          <p:cNvPicPr>
            <a:picLocks noChangeAspect="1"/>
          </p:cNvPicPr>
          <p:nvPr/>
        </p:nvPicPr>
        <p:blipFill rotWithShape="1">
          <a:blip r:embed="rId5"/>
          <a:srcRect l="1470" t="-1" r="1859" b="-3"/>
          <a:stretch/>
        </p:blipFill>
        <p:spPr>
          <a:xfrm>
            <a:off x="4638474" y="2808265"/>
            <a:ext cx="4274778" cy="2089462"/>
          </a:xfrm>
          <a:prstGeom prst="rect">
            <a:avLst/>
          </a:prstGeom>
        </p:spPr>
      </p:pic>
    </p:spTree>
    <p:extLst>
      <p:ext uri="{BB962C8B-B14F-4D97-AF65-F5344CB8AC3E}">
        <p14:creationId xmlns:p14="http://schemas.microsoft.com/office/powerpoint/2010/main" val="1090456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F5CD5D-12AE-7C60-5CB4-EBE8984DF1C9}"/>
              </a:ext>
            </a:extLst>
          </p:cNvPr>
          <p:cNvSpPr/>
          <p:nvPr/>
        </p:nvSpPr>
        <p:spPr>
          <a:xfrm>
            <a:off x="3593054" y="1142999"/>
            <a:ext cx="5550946" cy="3568653"/>
          </a:xfrm>
          <a:prstGeom prst="rect">
            <a:avLst/>
          </a:prstGeom>
          <a:solidFill>
            <a:srgbClr val="D3B1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65AE57B-01C9-9754-88D6-0A75B3B00713}"/>
              </a:ext>
            </a:extLst>
          </p:cNvPr>
          <p:cNvSpPr/>
          <p:nvPr/>
        </p:nvSpPr>
        <p:spPr>
          <a:xfrm>
            <a:off x="0" y="0"/>
            <a:ext cx="9144000" cy="1143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1B49214-6684-1FA4-249E-C936FBE38683}"/>
              </a:ext>
            </a:extLst>
          </p:cNvPr>
          <p:cNvSpPr txBox="1"/>
          <p:nvPr/>
        </p:nvSpPr>
        <p:spPr>
          <a:xfrm>
            <a:off x="5076452" y="4800332"/>
            <a:ext cx="4067548"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Source: </a:t>
            </a:r>
            <a:r>
              <a:rPr kumimoji="0" lang="en-US" sz="1000" b="0" i="0" u="none" strike="noStrike" kern="1200" cap="none" spc="0" normalizeH="0" baseline="0" noProof="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Splett</a:t>
            </a:r>
            <a:r>
              <a:rPr kumimoji="0" lang="en-US" sz="1000" b="0" i="0" u="none" strike="noStrike" kern="1200" cap="none" spc="0" normalizeH="0" baseline="0" noProof="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Perales, Miller, Halliday-Boykins, &amp; </a:t>
            </a:r>
            <a:r>
              <a:rPr kumimoji="0" lang="en-US" sz="1000" b="0" i="0" u="none" strike="noStrike" kern="1200" cap="none" spc="0" normalizeH="0" baseline="0" noProof="0" err="1">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Weist</a:t>
            </a:r>
            <a:r>
              <a:rPr kumimoji="0" lang="en-US" sz="1000" b="0" i="0" u="none" strike="noStrike" kern="1200" cap="none" spc="0" normalizeH="0" baseline="0" noProof="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 2019</a:t>
            </a:r>
          </a:p>
        </p:txBody>
      </p:sp>
      <p:graphicFrame>
        <p:nvGraphicFramePr>
          <p:cNvPr id="3" name="Diagram 2">
            <a:extLst>
              <a:ext uri="{FF2B5EF4-FFF2-40B4-BE49-F238E27FC236}">
                <a16:creationId xmlns:a16="http://schemas.microsoft.com/office/drawing/2014/main" id="{A2BD81D1-8D9E-0565-A9A0-5A9543C1D79E}"/>
              </a:ext>
            </a:extLst>
          </p:cNvPr>
          <p:cNvGraphicFramePr/>
          <p:nvPr>
            <p:extLst>
              <p:ext uri="{D42A27DB-BD31-4B8C-83A1-F6EECF244321}">
                <p14:modId xmlns:p14="http://schemas.microsoft.com/office/powerpoint/2010/main" val="766567301"/>
              </p:ext>
            </p:extLst>
          </p:nvPr>
        </p:nvGraphicFramePr>
        <p:xfrm>
          <a:off x="2978319" y="1415572"/>
          <a:ext cx="4831112"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2">
            <a:extLst>
              <a:ext uri="{FF2B5EF4-FFF2-40B4-BE49-F238E27FC236}">
                <a16:creationId xmlns:a16="http://schemas.microsoft.com/office/drawing/2014/main" id="{9F9E6871-37EF-EE2F-8CAD-4A28EC3D5702}"/>
              </a:ext>
            </a:extLst>
          </p:cNvPr>
          <p:cNvSpPr txBox="1">
            <a:spLocks/>
          </p:cNvSpPr>
          <p:nvPr/>
        </p:nvSpPr>
        <p:spPr>
          <a:xfrm>
            <a:off x="355001" y="305534"/>
            <a:ext cx="5154462" cy="74878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Interconnected School Mental Health Schools Show Better Team Functioning</a:t>
            </a:r>
          </a:p>
        </p:txBody>
      </p:sp>
      <p:pic>
        <p:nvPicPr>
          <p:cNvPr id="5" name="Picture 2" descr="Beyond Textbooks helps schools boost achievement, adapt to new standards">
            <a:extLst>
              <a:ext uri="{FF2B5EF4-FFF2-40B4-BE49-F238E27FC236}">
                <a16:creationId xmlns:a16="http://schemas.microsoft.com/office/drawing/2014/main" id="{092F1E9E-C199-9AB9-D102-59CD0D65C7B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730" b="1"/>
          <a:stretch/>
        </p:blipFill>
        <p:spPr bwMode="auto">
          <a:xfrm>
            <a:off x="5509463" y="1448534"/>
            <a:ext cx="3634537" cy="14013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0C11811-D0C7-872E-2FD8-8717B2E90885}"/>
              </a:ext>
            </a:extLst>
          </p:cNvPr>
          <p:cNvPicPr>
            <a:picLocks noChangeAspect="1"/>
          </p:cNvPicPr>
          <p:nvPr/>
        </p:nvPicPr>
        <p:blipFill>
          <a:blip r:embed="rId9"/>
          <a:stretch>
            <a:fillRect/>
          </a:stretch>
        </p:blipFill>
        <p:spPr>
          <a:xfrm>
            <a:off x="355001" y="1415572"/>
            <a:ext cx="2451563" cy="3048000"/>
          </a:xfrm>
          <a:prstGeom prst="rect">
            <a:avLst/>
          </a:prstGeom>
        </p:spPr>
      </p:pic>
    </p:spTree>
    <p:extLst>
      <p:ext uri="{BB962C8B-B14F-4D97-AF65-F5344CB8AC3E}">
        <p14:creationId xmlns:p14="http://schemas.microsoft.com/office/powerpoint/2010/main" val="197954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26613-D491-FE34-B472-D700E5C8CA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04BE760-8FE3-E3B4-749C-04882593B3F0}"/>
              </a:ext>
            </a:extLst>
          </p:cNvPr>
          <p:cNvSpPr/>
          <p:nvPr/>
        </p:nvSpPr>
        <p:spPr>
          <a:xfrm>
            <a:off x="3299381" y="0"/>
            <a:ext cx="584462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Google Shape;165;p25">
            <a:extLst>
              <a:ext uri="{FF2B5EF4-FFF2-40B4-BE49-F238E27FC236}">
                <a16:creationId xmlns:a16="http://schemas.microsoft.com/office/drawing/2014/main" id="{10A0960C-1002-2E7F-ABA9-799344263AB5}"/>
              </a:ext>
            </a:extLst>
          </p:cNvPr>
          <p:cNvSpPr txBox="1"/>
          <p:nvPr/>
        </p:nvSpPr>
        <p:spPr>
          <a:xfrm>
            <a:off x="360052" y="1254600"/>
            <a:ext cx="2650495" cy="2031295"/>
          </a:xfrm>
          <a:prstGeom prst="rect">
            <a:avLst/>
          </a:prstGeom>
          <a:noFill/>
          <a:ln>
            <a:noFill/>
          </a:ln>
        </p:spPr>
        <p:txBody>
          <a:bodyPr spcFirstLastPara="1" wrap="square" lIns="91425" tIns="91425" rIns="91425" bIns="91425"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C2E83"/>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REVIEWING 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Open Sans Light" pitchFamily="2" charset="0"/>
                <a:ea typeface="Open Sans Light" pitchFamily="2" charset="0"/>
                <a:cs typeface="Open Sans Light" pitchFamily="2" charset="0"/>
              </a:rPr>
              <a:t>High Levels of Problem Behavior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Open Sans Light" pitchFamily="2" charset="0"/>
                <a:ea typeface="Open Sans Light" pitchFamily="2" charset="0"/>
                <a:cs typeface="Open Sans Light" pitchFamily="2" charset="0"/>
              </a:rPr>
              <a:t>Leading to Discipline Events in the School</a:t>
            </a:r>
            <a:endParaRPr kumimoji="0" lang="en-US" b="1" i="0" u="none" strike="noStrike" kern="1200" cap="none" spc="0" normalizeH="0" baseline="0" noProof="0" dirty="0">
              <a:ln>
                <a:noFill/>
              </a:ln>
              <a:solidFill>
                <a:prstClr val="black">
                  <a:lumMod val="75000"/>
                  <a:lumOff val="25000"/>
                </a:prstClr>
              </a:solidFill>
              <a:effectLst/>
              <a:uLnTx/>
              <a:uFillTx/>
              <a:latin typeface="Open Sans Light" pitchFamily="2" charset="0"/>
              <a:ea typeface="Open Sans Light" pitchFamily="2" charset="0"/>
              <a:cs typeface="Open Sans Light" pitchFamily="2" charset="0"/>
            </a:endParaRPr>
          </a:p>
        </p:txBody>
      </p:sp>
      <p:graphicFrame>
        <p:nvGraphicFramePr>
          <p:cNvPr id="10" name="Chart 9">
            <a:extLst>
              <a:ext uri="{FF2B5EF4-FFF2-40B4-BE49-F238E27FC236}">
                <a16:creationId xmlns:a16="http://schemas.microsoft.com/office/drawing/2014/main" id="{8EFEC41B-E21D-8C14-6F2B-F3FF81B913EF}"/>
              </a:ext>
            </a:extLst>
          </p:cNvPr>
          <p:cNvGraphicFramePr>
            <a:graphicFrameLocks/>
          </p:cNvGraphicFramePr>
          <p:nvPr>
            <p:extLst>
              <p:ext uri="{D42A27DB-BD31-4B8C-83A1-F6EECF244321}">
                <p14:modId xmlns:p14="http://schemas.microsoft.com/office/powerpoint/2010/main" val="562871657"/>
              </p:ext>
            </p:extLst>
          </p:nvPr>
        </p:nvGraphicFramePr>
        <p:xfrm>
          <a:off x="3364705" y="900112"/>
          <a:ext cx="5300663" cy="36790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70688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0;p251">
            <a:extLst>
              <a:ext uri="{FF2B5EF4-FFF2-40B4-BE49-F238E27FC236}">
                <a16:creationId xmlns:a16="http://schemas.microsoft.com/office/drawing/2014/main" id="{68F894A3-C91A-0DA4-F755-AD01A7D4F9FB}"/>
              </a:ext>
            </a:extLst>
          </p:cNvPr>
          <p:cNvSpPr/>
          <p:nvPr/>
        </p:nvSpPr>
        <p:spPr>
          <a:xfrm>
            <a:off x="0" y="8641"/>
            <a:ext cx="9144000" cy="5154228"/>
          </a:xfrm>
          <a:prstGeom prst="rect">
            <a:avLst/>
          </a:prstGeom>
          <a:solidFill>
            <a:schemeClr val="bg1">
              <a:lumMod val="95000"/>
            </a:schemeClr>
          </a:solidFill>
          <a:ln w="9525" cap="flat" cmpd="sng">
            <a:noFill/>
            <a:prstDash val="solid"/>
            <a:round/>
            <a:headEnd type="none" w="sm" len="sm"/>
            <a:tailEnd type="none" w="sm" len="sm"/>
          </a:ln>
        </p:spPr>
        <p:txBody>
          <a:bodyPr spcFirstLastPara="1" wrap="square" lIns="68569" tIns="34275" rIns="68569" bIns="34275" anchor="t" anchorCtr="0">
            <a:noAutofit/>
          </a:bodyPr>
          <a:lstStyle/>
          <a:p>
            <a:pPr marL="0" marR="0" lvl="0" indent="0" algn="ctr" defTabSz="457200" rtl="0" eaLnBrk="1" fontAlgn="auto" latinLnBrk="0" hangingPunct="1">
              <a:lnSpc>
                <a:spcPct val="100000"/>
              </a:lnSpc>
              <a:spcBef>
                <a:spcPts val="0"/>
              </a:spcBef>
              <a:spcAft>
                <a:spcPts val="0"/>
              </a:spcAft>
              <a:buClr>
                <a:srgbClr val="E8D3A2"/>
              </a:buClr>
              <a:buSzPts val="1800"/>
              <a:buFontTx/>
              <a:buNone/>
              <a:tabLst/>
              <a:defRPr/>
            </a:pPr>
            <a:endParaRPr kumimoji="0" sz="10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cxnSp>
        <p:nvCxnSpPr>
          <p:cNvPr id="3" name="Google Shape;1681;p251">
            <a:extLst>
              <a:ext uri="{FF2B5EF4-FFF2-40B4-BE49-F238E27FC236}">
                <a16:creationId xmlns:a16="http://schemas.microsoft.com/office/drawing/2014/main" id="{8E3D1BEF-86C7-D2C0-590E-216CF2707855}"/>
              </a:ext>
            </a:extLst>
          </p:cNvPr>
          <p:cNvCxnSpPr/>
          <p:nvPr/>
        </p:nvCxnSpPr>
        <p:spPr>
          <a:xfrm>
            <a:off x="3228975" y="0"/>
            <a:ext cx="0" cy="0"/>
          </a:xfrm>
          <a:prstGeom prst="straightConnector1">
            <a:avLst/>
          </a:prstGeom>
          <a:noFill/>
          <a:ln w="9525" cap="flat" cmpd="sng">
            <a:solidFill>
              <a:schemeClr val="lt1"/>
            </a:solidFill>
            <a:prstDash val="solid"/>
            <a:round/>
            <a:headEnd type="none" w="med" len="med"/>
            <a:tailEnd type="none" w="med" len="med"/>
          </a:ln>
        </p:spPr>
      </p:cxnSp>
      <p:sp>
        <p:nvSpPr>
          <p:cNvPr id="4" name="Google Shape;1682;p251" descr="The bottom third of a triangle representing Tier 1 or universal supports. Text on the bottom of the triangle describes universal supports such as school/class-wide, culturally relevant systems or support effective for 75-90% of students ">
            <a:extLst>
              <a:ext uri="{FF2B5EF4-FFF2-40B4-BE49-F238E27FC236}">
                <a16:creationId xmlns:a16="http://schemas.microsoft.com/office/drawing/2014/main" id="{91AC6F7F-D510-E4B9-A6EC-A9B51E1C96C5}"/>
              </a:ext>
            </a:extLst>
          </p:cNvPr>
          <p:cNvSpPr/>
          <p:nvPr/>
        </p:nvSpPr>
        <p:spPr>
          <a:xfrm>
            <a:off x="1175273" y="121444"/>
            <a:ext cx="4673265" cy="5022056"/>
          </a:xfrm>
          <a:prstGeom prst="flowChartExtract">
            <a:avLst/>
          </a:prstGeom>
          <a:solidFill>
            <a:srgbClr val="4C2E83"/>
          </a:solidFill>
          <a:ln>
            <a:noFill/>
          </a:ln>
        </p:spPr>
        <p:txBody>
          <a:bodyPr spcFirstLastPara="1" wrap="square" lIns="68569" tIns="34275" rIns="68569" bIns="34275" anchor="ctr" anchorCtr="0">
            <a:noAutofit/>
          </a:bodyPr>
          <a:lstStyle/>
          <a:p>
            <a:pPr marL="0" marR="0" lvl="0" indent="0" algn="l" defTabSz="457200" rtl="0" eaLnBrk="1" fontAlgn="auto" latinLnBrk="0" hangingPunct="1">
              <a:lnSpc>
                <a:spcPct val="100000"/>
              </a:lnSpc>
              <a:spcBef>
                <a:spcPts val="0"/>
              </a:spcBef>
              <a:spcAft>
                <a:spcPts val="0"/>
              </a:spcAft>
              <a:buClr>
                <a:srgbClr val="E8D3A2"/>
              </a:buClr>
              <a:buSzPts val="1800"/>
              <a:buFontTx/>
              <a:buNone/>
              <a:tabLst/>
              <a:defRPr/>
            </a:pPr>
            <a:endParaRPr kumimoji="0" sz="10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5" name="Google Shape;1683;p251" descr="Middle section of a three-tiered triangle depicting Tier 2 or selected supports for some students that include small group and individual strategies for 10-25% of the population. ">
            <a:extLst>
              <a:ext uri="{FF2B5EF4-FFF2-40B4-BE49-F238E27FC236}">
                <a16:creationId xmlns:a16="http://schemas.microsoft.com/office/drawing/2014/main" id="{3A4CBB97-8CE6-9062-2E3F-FF0E22F7EE85}"/>
              </a:ext>
            </a:extLst>
          </p:cNvPr>
          <p:cNvSpPr/>
          <p:nvPr/>
        </p:nvSpPr>
        <p:spPr>
          <a:xfrm>
            <a:off x="1962822" y="8641"/>
            <a:ext cx="3094952" cy="3440294"/>
          </a:xfrm>
          <a:prstGeom prst="triangle">
            <a:avLst>
              <a:gd name="adj" fmla="val 49921"/>
            </a:avLst>
          </a:prstGeom>
          <a:solidFill>
            <a:srgbClr val="D3B150"/>
          </a:solidFill>
          <a:ln>
            <a:noFill/>
          </a:ln>
        </p:spPr>
        <p:txBody>
          <a:bodyPr spcFirstLastPara="1" wrap="square" lIns="68569" tIns="34275" rIns="68569" bIns="34275" anchor="ctr" anchorCtr="0">
            <a:noAutofit/>
          </a:bodyPr>
          <a:lstStyle/>
          <a:p>
            <a:pPr marL="0" marR="0" lvl="0" indent="0" algn="l" defTabSz="457200" rtl="0" eaLnBrk="1" fontAlgn="auto" latinLnBrk="0" hangingPunct="1">
              <a:lnSpc>
                <a:spcPct val="100000"/>
              </a:lnSpc>
              <a:spcBef>
                <a:spcPts val="0"/>
              </a:spcBef>
              <a:spcAft>
                <a:spcPts val="0"/>
              </a:spcAft>
              <a:buClr>
                <a:srgbClr val="E8D3A2"/>
              </a:buClr>
              <a:buSzPts val="1800"/>
              <a:buFontTx/>
              <a:buNone/>
              <a:tabLst/>
              <a:defRPr/>
            </a:pPr>
            <a:endParaRPr kumimoji="0" sz="10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6" name="Google Shape;1684;p251" descr="Top third of the triangle depicting Tier 3 or intensive supports for a few students or 3-5%. ">
            <a:extLst>
              <a:ext uri="{FF2B5EF4-FFF2-40B4-BE49-F238E27FC236}">
                <a16:creationId xmlns:a16="http://schemas.microsoft.com/office/drawing/2014/main" id="{2B0809FF-3FD6-3071-1949-95EF7289C8D7}"/>
              </a:ext>
            </a:extLst>
          </p:cNvPr>
          <p:cNvSpPr/>
          <p:nvPr/>
        </p:nvSpPr>
        <p:spPr>
          <a:xfrm>
            <a:off x="2784231" y="8905"/>
            <a:ext cx="1448934" cy="1598112"/>
          </a:xfrm>
          <a:prstGeom prst="triangle">
            <a:avLst>
              <a:gd name="adj" fmla="val 50000"/>
            </a:avLst>
          </a:prstGeom>
          <a:solidFill>
            <a:srgbClr val="86AA4A"/>
          </a:solidFill>
          <a:ln>
            <a:noFill/>
          </a:ln>
        </p:spPr>
        <p:txBody>
          <a:bodyPr spcFirstLastPara="1" wrap="square" lIns="68569" tIns="34275" rIns="68569" bIns="34275" anchor="ctr" anchorCtr="0">
            <a:noAutofit/>
          </a:bodyPr>
          <a:lstStyle/>
          <a:p>
            <a:pPr marL="0" marR="0" lvl="0" indent="0" algn="l" defTabSz="457200" rtl="0" eaLnBrk="1" fontAlgn="auto" latinLnBrk="0" hangingPunct="1">
              <a:lnSpc>
                <a:spcPct val="100000"/>
              </a:lnSpc>
              <a:spcBef>
                <a:spcPts val="0"/>
              </a:spcBef>
              <a:spcAft>
                <a:spcPts val="0"/>
              </a:spcAft>
              <a:buClr>
                <a:srgbClr val="E8D3A2"/>
              </a:buClr>
              <a:buSzPts val="1800"/>
              <a:buFontTx/>
              <a:buNone/>
              <a:tabLst/>
              <a:defRPr/>
            </a:pPr>
            <a:endParaRPr kumimoji="0" sz="10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7" name="Google Shape;1685;p251">
            <a:extLst>
              <a:ext uri="{FF2B5EF4-FFF2-40B4-BE49-F238E27FC236}">
                <a16:creationId xmlns:a16="http://schemas.microsoft.com/office/drawing/2014/main" id="{757F8A3A-1A0A-56A8-C55F-60F1404D6773}"/>
              </a:ext>
            </a:extLst>
          </p:cNvPr>
          <p:cNvSpPr/>
          <p:nvPr/>
        </p:nvSpPr>
        <p:spPr>
          <a:xfrm rot="1519015">
            <a:off x="2273948" y="450984"/>
            <a:ext cx="463772" cy="2281348"/>
          </a:xfrm>
          <a:prstGeom prst="upDownArrow">
            <a:avLst>
              <a:gd name="adj1" fmla="val 50000"/>
              <a:gd name="adj2" fmla="val 50000"/>
            </a:avLst>
          </a:prstGeom>
          <a:solidFill>
            <a:schemeClr val="tx1">
              <a:lumMod val="65000"/>
              <a:lumOff val="35000"/>
            </a:schemeClr>
          </a:solidFill>
          <a:ln w="9525" cap="flat" cmpd="sng">
            <a:no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68569" rIns="68569" bIns="68569"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Google Shape;1686;p251">
            <a:extLst>
              <a:ext uri="{FF2B5EF4-FFF2-40B4-BE49-F238E27FC236}">
                <a16:creationId xmlns:a16="http://schemas.microsoft.com/office/drawing/2014/main" id="{FADA7233-A17C-B14F-9796-B5EA5AFCD3A5}"/>
              </a:ext>
            </a:extLst>
          </p:cNvPr>
          <p:cNvSpPr txBox="1"/>
          <p:nvPr/>
        </p:nvSpPr>
        <p:spPr>
          <a:xfrm rot="-3880985">
            <a:off x="1481099" y="1460464"/>
            <a:ext cx="2049462" cy="231886"/>
          </a:xfrm>
          <a:prstGeom prst="rect">
            <a:avLst/>
          </a:prstGeom>
          <a:noFill/>
          <a:ln>
            <a:noFill/>
          </a:ln>
        </p:spPr>
        <p:txBody>
          <a:bodyPr spcFirstLastPara="1" wrap="square" lIns="68569" tIns="34275" rIns="68569" bIns="34275" anchor="ctr" anchorCtr="0">
            <a:noAutofit/>
          </a:bodyPr>
          <a:lstStyle/>
          <a:p>
            <a:pPr marL="0" marR="0" lvl="0" indent="0" algn="ctr" defTabSz="457200" rtl="0" eaLnBrk="1" fontAlgn="auto" latinLnBrk="0" hangingPunct="1">
              <a:lnSpc>
                <a:spcPct val="100000"/>
              </a:lnSpc>
              <a:spcBef>
                <a:spcPts val="0"/>
              </a:spcBef>
              <a:spcAft>
                <a:spcPts val="0"/>
              </a:spcAft>
              <a:buClr>
                <a:srgbClr val="E8D3A2"/>
              </a:buClr>
              <a:buSzPts val="2000"/>
              <a:buFontTx/>
              <a:buNone/>
              <a:tabLst/>
              <a:defRPr/>
            </a:pPr>
            <a:r>
              <a:rPr kumimoji="0" lang="en-US" sz="105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Progress monitoring</a:t>
            </a:r>
            <a:endParaRPr kumimoji="0"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0" name="Google Shape;1688;p251">
            <a:extLst>
              <a:ext uri="{FF2B5EF4-FFF2-40B4-BE49-F238E27FC236}">
                <a16:creationId xmlns:a16="http://schemas.microsoft.com/office/drawing/2014/main" id="{27EFCE3C-19DA-9EC3-5B19-144FF3D0CF0B}"/>
              </a:ext>
            </a:extLst>
          </p:cNvPr>
          <p:cNvSpPr/>
          <p:nvPr/>
        </p:nvSpPr>
        <p:spPr>
          <a:xfrm rot="17659473">
            <a:off x="772823" y="3141702"/>
            <a:ext cx="1644808" cy="521764"/>
          </a:xfrm>
          <a:prstGeom prst="curvedDownArrow">
            <a:avLst>
              <a:gd name="adj1" fmla="val 25000"/>
              <a:gd name="adj2" fmla="val 50000"/>
              <a:gd name="adj3" fmla="val 25000"/>
            </a:avLst>
          </a:prstGeom>
          <a:solidFill>
            <a:schemeClr val="tx1">
              <a:lumMod val="65000"/>
              <a:lumOff val="35000"/>
            </a:schemeClr>
          </a:solidFill>
          <a:ln w="12700" cap="flat" cmpd="sng">
            <a:noFill/>
            <a:prstDash val="solid"/>
            <a:round/>
            <a:headEnd type="none" w="sm" len="sm"/>
            <a:tailEnd type="none" w="sm" len="sm"/>
          </a:ln>
        </p:spPr>
        <p:txBody>
          <a:bodyPr spcFirstLastPara="1" wrap="square" lIns="68569" tIns="34275" rIns="68569" bIns="34275" anchor="ctr" anchorCtr="0">
            <a:noAutofit/>
          </a:bodyPr>
          <a:lstStyle/>
          <a:p>
            <a:pPr marL="0" marR="0" lvl="0" indent="0" algn="ctr" defTabSz="457200" rtl="0" eaLnBrk="1" fontAlgn="auto" latinLnBrk="0" hangingPunct="1">
              <a:lnSpc>
                <a:spcPct val="100000"/>
              </a:lnSpc>
              <a:spcBef>
                <a:spcPts val="0"/>
              </a:spcBef>
              <a:spcAft>
                <a:spcPts val="0"/>
              </a:spcAft>
              <a:buClr>
                <a:srgbClr val="E8D3A2"/>
              </a:buClr>
              <a:buSzPts val="2400"/>
              <a:buFontTx/>
              <a:buNone/>
              <a:tabLst/>
              <a:defRPr/>
            </a:pPr>
            <a:endParaRPr kumimoji="0" sz="11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1" name="Google Shape;1689;p251">
            <a:extLst>
              <a:ext uri="{FF2B5EF4-FFF2-40B4-BE49-F238E27FC236}">
                <a16:creationId xmlns:a16="http://schemas.microsoft.com/office/drawing/2014/main" id="{DA16AD98-67AE-991D-6025-6938E3366008}"/>
              </a:ext>
            </a:extLst>
          </p:cNvPr>
          <p:cNvSpPr/>
          <p:nvPr/>
        </p:nvSpPr>
        <p:spPr>
          <a:xfrm rot="17640412">
            <a:off x="1059279" y="3316564"/>
            <a:ext cx="1179649" cy="346249"/>
          </a:xfrm>
          <a:prstGeom prst="rect">
            <a:avLst/>
          </a:prstGeom>
          <a:noFill/>
          <a:ln>
            <a:noFill/>
          </a:ln>
        </p:spPr>
        <p:txBody>
          <a:bodyPr spcFirstLastPara="1" wrap="square" lIns="68569" tIns="34275" rIns="68569" bIns="34275" anchor="t" anchorCtr="0">
            <a:noAutofit/>
          </a:bodyPr>
          <a:lstStyle/>
          <a:p>
            <a:pPr marL="0" marR="0" lvl="0" indent="0" algn="ctr" defTabSz="457200" rtl="0" eaLnBrk="1" fontAlgn="auto" latinLnBrk="0" hangingPunct="1">
              <a:lnSpc>
                <a:spcPct val="100000"/>
              </a:lnSpc>
              <a:spcBef>
                <a:spcPts val="0"/>
              </a:spcBef>
              <a:spcAft>
                <a:spcPts val="0"/>
              </a:spcAft>
              <a:buClr>
                <a:srgbClr val="E8D3A2"/>
              </a:buClr>
              <a:buSzPts val="2400"/>
              <a:buFontTx/>
              <a:buNone/>
              <a:tabLst/>
              <a:defRPr/>
            </a:pPr>
            <a:r>
              <a:rPr kumimoji="0" lang="en-US" sz="11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Screening</a:t>
            </a:r>
            <a:endParaRPr kumimoji="0"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Google Shape;1690;p251" descr="Top third of the three-tiered triangle that describes Tier 3 supports for a few students">
            <a:extLst>
              <a:ext uri="{FF2B5EF4-FFF2-40B4-BE49-F238E27FC236}">
                <a16:creationId xmlns:a16="http://schemas.microsoft.com/office/drawing/2014/main" id="{5C84DE35-E732-B012-AA93-938DE583D848}"/>
              </a:ext>
            </a:extLst>
          </p:cNvPr>
          <p:cNvSpPr txBox="1"/>
          <p:nvPr/>
        </p:nvSpPr>
        <p:spPr>
          <a:xfrm>
            <a:off x="2793284" y="801935"/>
            <a:ext cx="1394792" cy="789714"/>
          </a:xfrm>
          <a:prstGeom prst="rect">
            <a:avLst/>
          </a:prstGeom>
          <a:noFill/>
          <a:ln>
            <a:noFill/>
          </a:ln>
        </p:spPr>
        <p:txBody>
          <a:bodyPr spcFirstLastPara="1" wrap="square" lIns="68569" tIns="34275" rIns="68569" bIns="34275" anchor="t" anchorCtr="0">
            <a:noAutofit/>
          </a:bodyPr>
          <a:lstStyle/>
          <a:p>
            <a:pPr marL="0" marR="0" lvl="0" indent="0" algn="ctr" defTabSz="457200" rtl="0" eaLnBrk="1" fontAlgn="auto" latinLnBrk="0" hangingPunct="1">
              <a:lnSpc>
                <a:spcPct val="85000"/>
              </a:lnSpc>
              <a:spcBef>
                <a:spcPts val="0"/>
              </a:spcBef>
              <a:spcAft>
                <a:spcPts val="0"/>
              </a:spcAft>
              <a:buClr>
                <a:srgbClr val="E8D3A2"/>
              </a:buClr>
              <a:buSzPts val="1600"/>
              <a:buFontTx/>
              <a:buNone/>
              <a:tabLst/>
              <a:defRPr/>
            </a:pPr>
            <a:endParaRPr kumimoji="0" sz="9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a:p>
            <a:pPr marL="0" marR="0" lvl="0" indent="0" algn="ctr" defTabSz="457200" rtl="0" eaLnBrk="1" fontAlgn="auto" latinLnBrk="0" hangingPunct="1">
              <a:lnSpc>
                <a:spcPct val="85000"/>
              </a:lnSpc>
              <a:spcBef>
                <a:spcPts val="0"/>
              </a:spcBef>
              <a:spcAft>
                <a:spcPts val="0"/>
              </a:spcAft>
              <a:buClr>
                <a:srgbClr val="260053"/>
              </a:buClr>
              <a:buSzPts val="1800"/>
              <a:buFontTx/>
              <a:buNone/>
              <a:tabLst/>
              <a:defRPr/>
            </a:pPr>
            <a:r>
              <a:rPr kumimoji="0" lang="en-US" sz="1000" b="1" i="0" u="none" strike="noStrike" kern="1200" cap="none" spc="0" normalizeH="0" baseline="0" noProof="0" dirty="0">
                <a:ln>
                  <a:noFill/>
                </a:ln>
                <a:solidFill>
                  <a:schemeClr val="bg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rPr>
              <a:t>TARGETED/</a:t>
            </a:r>
            <a:endParaRPr kumimoji="0" lang="en-US"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85000"/>
              </a:lnSpc>
              <a:spcBef>
                <a:spcPts val="0"/>
              </a:spcBef>
              <a:spcAft>
                <a:spcPts val="0"/>
              </a:spcAft>
              <a:buClr>
                <a:srgbClr val="260053"/>
              </a:buClr>
              <a:buSzPts val="1800"/>
              <a:buFontTx/>
              <a:buNone/>
              <a:tabLst/>
              <a:defRPr/>
            </a:pPr>
            <a:r>
              <a:rPr kumimoji="0" lang="en-US" sz="1000" b="1" i="0" u="none" strike="noStrike" kern="1200" cap="none" spc="0" normalizeH="0" baseline="0" noProof="0" dirty="0">
                <a:ln>
                  <a:noFill/>
                </a:ln>
                <a:solidFill>
                  <a:schemeClr val="bg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rPr>
              <a:t>INTENSIVE</a:t>
            </a:r>
            <a:endParaRPr kumimoji="0" lang="en-US"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90000"/>
              </a:lnSpc>
              <a:spcBef>
                <a:spcPts val="0"/>
              </a:spcBef>
              <a:spcAft>
                <a:spcPts val="0"/>
              </a:spcAft>
              <a:buClr>
                <a:srgbClr val="260053"/>
              </a:buClr>
              <a:buSzPts val="1400"/>
              <a:buFontTx/>
              <a:buNone/>
              <a:tabLst/>
              <a:defRPr/>
            </a:pPr>
            <a:r>
              <a:rPr kumimoji="0" lang="en-US"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FEW Students</a:t>
            </a:r>
            <a:endParaRPr kumimoji="0"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90000"/>
              </a:lnSpc>
              <a:spcBef>
                <a:spcPts val="0"/>
              </a:spcBef>
              <a:spcAft>
                <a:spcPts val="0"/>
              </a:spcAft>
              <a:buClr>
                <a:srgbClr val="E8D3A2"/>
              </a:buClr>
              <a:buSzPts val="1400"/>
              <a:buFontTx/>
              <a:buNone/>
              <a:tabLst/>
              <a:defRPr/>
            </a:pPr>
            <a:endParaRPr kumimoji="0"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a:p>
            <a:pPr marL="0" marR="0" lvl="0" indent="0" algn="ctr" defTabSz="457200" rtl="0" eaLnBrk="1" fontAlgn="auto" latinLnBrk="0" hangingPunct="1">
              <a:lnSpc>
                <a:spcPct val="90000"/>
              </a:lnSpc>
              <a:spcBef>
                <a:spcPts val="0"/>
              </a:spcBef>
              <a:spcAft>
                <a:spcPts val="0"/>
              </a:spcAft>
              <a:buClr>
                <a:srgbClr val="260053"/>
              </a:buClr>
              <a:buSzPts val="1400"/>
              <a:buFontTx/>
              <a:buNone/>
              <a:tabLst/>
              <a:defRPr/>
            </a:pPr>
            <a:r>
              <a:rPr kumimoji="0" lang="en-US"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Individual Interventions</a:t>
            </a:r>
            <a:endParaRPr kumimoji="0"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3" name="Google Shape;1691;p251" descr="An arrow pointing to the top third of the triangle that describes a menu of Tier 3 Supports.">
            <a:extLst>
              <a:ext uri="{FF2B5EF4-FFF2-40B4-BE49-F238E27FC236}">
                <a16:creationId xmlns:a16="http://schemas.microsoft.com/office/drawing/2014/main" id="{22795E84-8002-C6BA-C25B-A4D66AFE11F6}"/>
              </a:ext>
            </a:extLst>
          </p:cNvPr>
          <p:cNvSpPr/>
          <p:nvPr/>
        </p:nvSpPr>
        <p:spPr>
          <a:xfrm>
            <a:off x="4059877" y="131001"/>
            <a:ext cx="4493867" cy="1656089"/>
          </a:xfrm>
          <a:prstGeom prst="leftArrow">
            <a:avLst>
              <a:gd name="adj1" fmla="val 53843"/>
              <a:gd name="adj2" fmla="val 26437"/>
            </a:avLst>
          </a:prstGeom>
          <a:solidFill>
            <a:srgbClr val="86AA4A"/>
          </a:solidFill>
          <a:ln w="38100" cap="flat" cmpd="sng">
            <a:solidFill>
              <a:schemeClr val="bg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l" defTabSz="457200" rtl="0" eaLnBrk="1" fontAlgn="auto" latinLnBrk="0" hangingPunct="1">
              <a:lnSpc>
                <a:spcPct val="100000"/>
              </a:lnSpc>
              <a:spcBef>
                <a:spcPts val="0"/>
              </a:spcBef>
              <a:spcAft>
                <a:spcPts val="0"/>
              </a:spcAft>
              <a:buClr>
                <a:srgbClr val="E8D3A2"/>
              </a:buClr>
              <a:buSzPts val="1800"/>
              <a:buFontTx/>
              <a:buNone/>
              <a:tabLst/>
              <a:defRPr/>
            </a:pPr>
            <a:endParaRPr kumimoji="0" sz="1000" b="1" i="0" u="none" strike="noStrike" kern="1200" cap="none" spc="0" normalizeH="0" baseline="0" noProof="0" dirty="0">
              <a:ln>
                <a:noFill/>
              </a:ln>
              <a:solidFill>
                <a:srgbClr val="E2CA9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endParaRPr>
          </a:p>
          <a:p>
            <a:pPr marL="0" marR="0" lvl="0" indent="0" algn="l" defTabSz="457200" rtl="0" eaLnBrk="1" fontAlgn="auto" latinLnBrk="0" hangingPunct="1">
              <a:lnSpc>
                <a:spcPct val="100000"/>
              </a:lnSpc>
              <a:spcBef>
                <a:spcPts val="0"/>
              </a:spcBef>
              <a:spcAft>
                <a:spcPts val="0"/>
              </a:spcAft>
              <a:buClr>
                <a:schemeClr val="bg1"/>
              </a:buClr>
              <a:buSzPts val="1600"/>
              <a:buFontTx/>
              <a:buNone/>
              <a:tabLst/>
              <a:defRPr/>
            </a:pPr>
            <a:r>
              <a:rPr kumimoji="0" lang="en-US" sz="900" b="1" i="0" u="none" strike="noStrike" kern="1200" cap="none" spc="0" normalizeH="0" baseline="0" noProof="0" dirty="0">
                <a:ln>
                  <a:noFill/>
                </a:ln>
                <a:solidFill>
                  <a:schemeClr val="bg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rPr>
              <a:t>        Tier 3 Menu of Individual Supports for a FEW:</a:t>
            </a:r>
            <a:endParaRPr kumimoji="0"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chemeClr val="bg1"/>
              </a:buClr>
              <a:buSzPts val="1400"/>
              <a:buFont typeface="Arial" panose="020B0604020202020204" pitchFamily="34" charset="0"/>
              <a:buChar char="•"/>
              <a:tabLst/>
              <a:defRPr/>
            </a:pPr>
            <a:r>
              <a:rPr kumimoji="0" lang="en-US" sz="700" b="1" i="0" u="none" strike="noStrike" kern="1200" cap="none" spc="0" normalizeH="0" baseline="0" noProof="0" dirty="0">
                <a:ln>
                  <a:noFill/>
                </a:ln>
                <a:solidFill>
                  <a:schemeClr val="bg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rPr>
              <a:t> </a:t>
            </a:r>
            <a:r>
              <a:rPr kumimoji="0" lang="en-US"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Behavior Intervention Plans</a:t>
            </a:r>
          </a:p>
          <a:p>
            <a:pPr marL="447675" marR="0" lvl="1" indent="-171450" algn="l" defTabSz="457200" rtl="0" eaLnBrk="1" fontAlgn="auto" latinLnBrk="0" hangingPunct="1">
              <a:lnSpc>
                <a:spcPct val="100000"/>
              </a:lnSpc>
              <a:spcBef>
                <a:spcPts val="0"/>
              </a:spcBef>
              <a:spcAft>
                <a:spcPts val="0"/>
              </a:spcAft>
              <a:buClr>
                <a:schemeClr val="bg1"/>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Safety Planning for Youth with Suicidality</a:t>
            </a:r>
            <a:endParaRPr kumimoji="0"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chemeClr val="bg1"/>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Cognitive Behavior Therapy </a:t>
            </a:r>
            <a:endParaRPr kumimoji="0"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chemeClr val="bg1"/>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“Tier 3 Wraparound” teaming</a:t>
            </a:r>
            <a:endParaRPr kumimoji="0" sz="10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
                <a:srgbClr val="E8D3A2"/>
              </a:buClr>
              <a:buSzPts val="1800"/>
              <a:buFontTx/>
              <a:buNone/>
              <a:tabLst/>
              <a:defRPr/>
            </a:pPr>
            <a:endParaRPr kumimoji="0" sz="10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4" name="Google Shape;1692;p251" descr="Middle portion of a three-tiered triangle that describes Tier 2 supports for 10-25% of students">
            <a:extLst>
              <a:ext uri="{FF2B5EF4-FFF2-40B4-BE49-F238E27FC236}">
                <a16:creationId xmlns:a16="http://schemas.microsoft.com/office/drawing/2014/main" id="{FCC189E2-93E1-1F56-1D42-47176195AB42}"/>
              </a:ext>
            </a:extLst>
          </p:cNvPr>
          <p:cNvSpPr txBox="1"/>
          <p:nvPr/>
        </p:nvSpPr>
        <p:spPr>
          <a:xfrm>
            <a:off x="2506821" y="2160676"/>
            <a:ext cx="2008937" cy="1114921"/>
          </a:xfrm>
          <a:prstGeom prst="rect">
            <a:avLst/>
          </a:prstGeom>
          <a:noFill/>
          <a:ln>
            <a:noFill/>
          </a:ln>
        </p:spPr>
        <p:txBody>
          <a:bodyPr spcFirstLastPara="1" wrap="square" lIns="68569" tIns="34275" rIns="68569" bIns="34275" anchor="t" anchorCtr="0">
            <a:noAutofit/>
          </a:bodyPr>
          <a:lstStyle/>
          <a:p>
            <a:pPr marL="0" marR="0" lvl="0" indent="0" algn="ctr" defTabSz="457200" rtl="0" eaLnBrk="1" fontAlgn="auto" latinLnBrk="0" hangingPunct="1">
              <a:lnSpc>
                <a:spcPct val="100000"/>
              </a:lnSpc>
              <a:spcBef>
                <a:spcPts val="0"/>
              </a:spcBef>
              <a:spcAft>
                <a:spcPts val="0"/>
              </a:spcAft>
              <a:buClr>
                <a:srgbClr val="260053"/>
              </a:buClr>
              <a:buSzPts val="2800"/>
              <a:buFontTx/>
              <a:buNone/>
              <a:tabLst/>
              <a:defRPr/>
            </a:pPr>
            <a:r>
              <a:rPr kumimoji="0" lang="en-US" sz="1400" b="1" i="0" u="none" strike="noStrike" kern="1200" cap="none" spc="0" normalizeH="0" baseline="0" noProof="0" dirty="0">
                <a:ln>
                  <a:noFill/>
                </a:ln>
                <a:solidFill>
                  <a:schemeClr val="tx1">
                    <a:lumMod val="75000"/>
                    <a:lumOff val="25000"/>
                  </a:schemeClr>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rPr>
              <a:t>SELECTED</a:t>
            </a:r>
            <a:endParaRPr kumimoji="0" lang="en-US"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
                <a:srgbClr val="260053"/>
              </a:buClr>
              <a:buSzPts val="2000"/>
              <a:buFontTx/>
              <a:buNone/>
              <a:tabLst/>
              <a:defRPr/>
            </a:pPr>
            <a:r>
              <a:rPr kumimoji="0" lang="en-US" sz="105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SOME Students</a:t>
            </a:r>
            <a:endParaRPr kumimoji="0"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
                <a:srgbClr val="E8D3A2"/>
              </a:buClr>
              <a:buSzPts val="1600"/>
              <a:buFontTx/>
              <a:buNone/>
              <a:tabLst/>
              <a:defRPr/>
            </a:pPr>
            <a:endParaRPr kumimoji="0" sz="9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a:p>
            <a:pPr marL="0" marR="0" lvl="0" indent="0" algn="ctr" defTabSz="457200" rtl="0" eaLnBrk="1" fontAlgn="auto" latinLnBrk="0" hangingPunct="1">
              <a:lnSpc>
                <a:spcPct val="70000"/>
              </a:lnSpc>
              <a:spcBef>
                <a:spcPts val="0"/>
              </a:spcBef>
              <a:spcAft>
                <a:spcPts val="0"/>
              </a:spcAft>
              <a:buClr>
                <a:srgbClr val="260053"/>
              </a:buClr>
              <a:buSzPts val="1900"/>
              <a:buFontTx/>
              <a:buNone/>
              <a:tabLst/>
              <a:defRPr/>
            </a:pPr>
            <a:r>
              <a:rPr kumimoji="0" lang="en-US" sz="105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Small Group &amp;</a:t>
            </a:r>
            <a:endParaRPr kumimoji="0"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70000"/>
              </a:lnSpc>
              <a:spcBef>
                <a:spcPts val="0"/>
              </a:spcBef>
              <a:spcAft>
                <a:spcPts val="0"/>
              </a:spcAft>
              <a:buClr>
                <a:srgbClr val="260053"/>
              </a:buClr>
              <a:buSzPts val="1900"/>
              <a:buFontTx/>
              <a:buNone/>
              <a:tabLst/>
              <a:defRPr/>
            </a:pPr>
            <a:r>
              <a:rPr kumimoji="0" lang="en-US" sz="105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Individual Strategies</a:t>
            </a:r>
            <a:endParaRPr kumimoji="0" sz="105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5" name="Google Shape;1693;p251" descr="A arrow pointing to Tier 2 or the middle third of the triangle. Contains text that describes a menu of Tier 2 supports such as behavioral contracting, self monitoring, school home note/class pass, mentor-based programs, ">
            <a:extLst>
              <a:ext uri="{FF2B5EF4-FFF2-40B4-BE49-F238E27FC236}">
                <a16:creationId xmlns:a16="http://schemas.microsoft.com/office/drawing/2014/main" id="{3AF88CB4-5160-E3AE-909A-66C3D0C6C821}"/>
              </a:ext>
            </a:extLst>
          </p:cNvPr>
          <p:cNvSpPr/>
          <p:nvPr/>
        </p:nvSpPr>
        <p:spPr>
          <a:xfrm>
            <a:off x="4485939" y="1777533"/>
            <a:ext cx="3975284" cy="1282262"/>
          </a:xfrm>
          <a:prstGeom prst="leftArrow">
            <a:avLst>
              <a:gd name="adj1" fmla="val 75926"/>
              <a:gd name="adj2" fmla="val 33259"/>
            </a:avLst>
          </a:prstGeom>
          <a:solidFill>
            <a:srgbClr val="D3B150"/>
          </a:solidFill>
          <a:ln w="38100" cap="flat" cmpd="sng">
            <a:solidFill>
              <a:schemeClr val="bg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l" defTabSz="457200" rtl="0" eaLnBrk="1" fontAlgn="auto" latinLnBrk="0" hangingPunct="1">
              <a:lnSpc>
                <a:spcPct val="100000"/>
              </a:lnSpc>
              <a:spcBef>
                <a:spcPts val="0"/>
              </a:spcBef>
              <a:spcAft>
                <a:spcPts val="0"/>
              </a:spcAft>
              <a:buClr>
                <a:srgbClr val="E8D3A2"/>
              </a:buClr>
              <a:buSzPts val="1600"/>
              <a:buFontTx/>
              <a:buNone/>
              <a:tabLst/>
              <a:defRPr/>
            </a:pPr>
            <a:endParaRPr kumimoji="0" sz="900" b="1" i="0" u="none" strike="noStrike" kern="1200" cap="none" spc="0" normalizeH="0" baseline="0" noProof="0" dirty="0">
              <a:ln>
                <a:noFill/>
              </a:ln>
              <a:solidFill>
                <a:srgbClr val="E2CA9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endParaRPr>
          </a:p>
          <a:p>
            <a:pPr marL="0" marR="0" lvl="0" indent="0" algn="l" defTabSz="457200" rtl="0" eaLnBrk="1" fontAlgn="auto" latinLnBrk="0" hangingPunct="1">
              <a:lnSpc>
                <a:spcPct val="100000"/>
              </a:lnSpc>
              <a:spcBef>
                <a:spcPts val="0"/>
              </a:spcBef>
              <a:spcAft>
                <a:spcPts val="0"/>
              </a:spcAft>
              <a:buClr>
                <a:srgbClr val="E8D3A2"/>
              </a:buClr>
              <a:buSzPts val="1500"/>
              <a:buFontTx/>
              <a:buNone/>
              <a:tabLst/>
              <a:defRPr/>
            </a:pPr>
            <a:r>
              <a:rPr kumimoji="0" lang="en-US" sz="900" b="1" i="0" u="none" strike="noStrike" kern="1200" cap="none" spc="0" normalizeH="0" baseline="0" noProof="0" dirty="0">
                <a:ln>
                  <a:noFill/>
                </a:ln>
                <a:solidFill>
                  <a:schemeClr val="tx1">
                    <a:lumMod val="75000"/>
                    <a:lumOff val="25000"/>
                  </a:schemeClr>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rPr>
              <a:t>Tier 2 Menu of Selected Supports for SOME:</a:t>
            </a:r>
            <a:endParaRPr kumimoji="0"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chemeClr val="tx1">
                  <a:lumMod val="75000"/>
                  <a:lumOff val="25000"/>
                </a:schemeClr>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Behavioral contracting</a:t>
            </a:r>
            <a:endParaRPr kumimoji="0"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chemeClr val="tx1">
                  <a:lumMod val="75000"/>
                  <a:lumOff val="25000"/>
                </a:schemeClr>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Brief Assessment, Treatment, &amp; Triage</a:t>
            </a:r>
            <a:endParaRPr kumimoji="0" sz="7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a:p>
            <a:pPr marL="447675" marR="0" lvl="1" indent="-171450" algn="l" defTabSz="457200" rtl="0" eaLnBrk="1" fontAlgn="auto" latinLnBrk="0" hangingPunct="1">
              <a:lnSpc>
                <a:spcPct val="100000"/>
              </a:lnSpc>
              <a:spcBef>
                <a:spcPts val="0"/>
              </a:spcBef>
              <a:spcAft>
                <a:spcPts val="0"/>
              </a:spcAft>
              <a:buClr>
                <a:schemeClr val="tx1">
                  <a:lumMod val="75000"/>
                  <a:lumOff val="25000"/>
                </a:schemeClr>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Mentor-based programs,</a:t>
            </a:r>
            <a:r>
              <a:rPr kumimoji="0" lang="en-US" sz="700" b="0" i="0" u="none" strike="noStrike" kern="1200" cap="none" spc="0" normalizeH="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a:t>
            </a:r>
            <a:r>
              <a:rPr kumimoji="0" lang="en-US" sz="7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e.g., Check In Check Out</a:t>
            </a:r>
            <a:endParaRPr kumimoji="0"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chemeClr val="tx1">
                  <a:lumMod val="75000"/>
                  <a:lumOff val="25000"/>
                </a:schemeClr>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Group social-emotional skills training</a:t>
            </a:r>
            <a:endParaRPr kumimoji="0" sz="1000" b="0" i="0"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
                <a:srgbClr val="E8D3A2"/>
              </a:buClr>
              <a:buSzPts val="2000"/>
              <a:buFontTx/>
              <a:buNone/>
              <a:tabLst/>
              <a:defRPr/>
            </a:pPr>
            <a:endParaRPr kumimoji="0" sz="105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6" name="Google Shape;1694;p251" descr="Bottom third of the triangle that includes Tier 1 or Universal supports for 75-90% of students. ">
            <a:extLst>
              <a:ext uri="{FF2B5EF4-FFF2-40B4-BE49-F238E27FC236}">
                <a16:creationId xmlns:a16="http://schemas.microsoft.com/office/drawing/2014/main" id="{47DC156E-043E-639B-F6C1-56DED84B03EB}"/>
              </a:ext>
            </a:extLst>
          </p:cNvPr>
          <p:cNvSpPr txBox="1"/>
          <p:nvPr/>
        </p:nvSpPr>
        <p:spPr>
          <a:xfrm>
            <a:off x="2247415" y="3880540"/>
            <a:ext cx="2536039" cy="861651"/>
          </a:xfrm>
          <a:prstGeom prst="rect">
            <a:avLst/>
          </a:prstGeom>
          <a:noFill/>
          <a:ln>
            <a:noFill/>
          </a:ln>
        </p:spPr>
        <p:txBody>
          <a:bodyPr spcFirstLastPara="1" wrap="square" lIns="68569" tIns="34275" rIns="68569" bIns="34275" anchor="t"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2800"/>
              <a:buFontTx/>
              <a:buNone/>
              <a:tabLst/>
              <a:defRPr/>
            </a:pPr>
            <a:r>
              <a:rPr kumimoji="0" lang="en-US" sz="1400" b="1" u="none" strike="noStrike" kern="1200" cap="none" spc="0" normalizeH="0" baseline="0" noProof="0" dirty="0">
                <a:ln>
                  <a:noFill/>
                </a:ln>
                <a:solidFill>
                  <a:srgbClr val="E2CA9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sym typeface="Calibri"/>
              </a:rPr>
              <a:t>UNIVERSAL</a:t>
            </a:r>
            <a:endParaRPr kumimoji="0" lang="en-US" sz="1000" b="1" u="none" strike="noStrike" kern="1200" cap="none" spc="0" normalizeH="0" baseline="0" noProof="0" dirty="0">
              <a:ln>
                <a:noFill/>
              </a:ln>
              <a:solidFill>
                <a:srgbClr val="E2CA91"/>
              </a:solidFill>
              <a:effectLst/>
              <a:uLnTx/>
              <a:uFillTx/>
              <a:latin typeface="Open Sans Semibold" panose="020B0606030504020204" pitchFamily="34" charset="0"/>
              <a:ea typeface="Open Sans Semibold" panose="020B0606030504020204" pitchFamily="34" charset="0"/>
              <a:cs typeface="Open Sans Semibold" panose="020B0606030504020204" pitchFamily="34" charset="0"/>
            </a:endParaRPr>
          </a:p>
          <a:p>
            <a:pPr marL="0" marR="0" lvl="0" indent="0" algn="ctr" defTabSz="457200" rtl="0" eaLnBrk="1" fontAlgn="auto" latinLnBrk="0" hangingPunct="1">
              <a:lnSpc>
                <a:spcPct val="100000"/>
              </a:lnSpc>
              <a:spcBef>
                <a:spcPts val="0"/>
              </a:spcBef>
              <a:spcAft>
                <a:spcPts val="0"/>
              </a:spcAft>
              <a:buClr>
                <a:srgbClr val="FFFFFF"/>
              </a:buClr>
              <a:buSzPts val="2000"/>
              <a:buFontTx/>
              <a:buNone/>
              <a:tabLst/>
              <a:defRPr/>
            </a:pPr>
            <a:r>
              <a:rPr kumimoji="0" lang="en-US" sz="1050" b="0"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ALL Students</a:t>
            </a:r>
            <a:endParaRPr kumimoji="0" sz="1000" b="0"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
                <a:srgbClr val="E8D3A2"/>
              </a:buClr>
              <a:buSzPts val="800"/>
              <a:buFontTx/>
              <a:buNone/>
              <a:tabLst/>
              <a:defRPr/>
            </a:pPr>
            <a:endParaRPr kumimoji="0" sz="200" b="0"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a:p>
            <a:pPr marL="0" marR="0" lvl="0" indent="0" algn="ctr" defTabSz="457200" rtl="0" eaLnBrk="1" fontAlgn="auto" latinLnBrk="0" hangingPunct="1">
              <a:lnSpc>
                <a:spcPct val="100000"/>
              </a:lnSpc>
              <a:spcBef>
                <a:spcPts val="0"/>
              </a:spcBef>
              <a:spcAft>
                <a:spcPts val="0"/>
              </a:spcAft>
              <a:buClr>
                <a:srgbClr val="FFFFFF"/>
              </a:buClr>
              <a:buSzPts val="2000"/>
              <a:buFontTx/>
              <a:buNone/>
              <a:tabLst/>
              <a:defRPr/>
            </a:pPr>
            <a:r>
              <a:rPr kumimoji="0" lang="en-US" sz="1050" b="0"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School/class-wide, Culturally Relevant  </a:t>
            </a:r>
            <a:endParaRPr kumimoji="0" sz="1000" b="0"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457200" rtl="0" eaLnBrk="1" fontAlgn="auto" latinLnBrk="0" hangingPunct="1">
              <a:lnSpc>
                <a:spcPct val="100000"/>
              </a:lnSpc>
              <a:spcBef>
                <a:spcPts val="0"/>
              </a:spcBef>
              <a:spcAft>
                <a:spcPts val="0"/>
              </a:spcAft>
              <a:buClr>
                <a:srgbClr val="FFFFFF"/>
              </a:buClr>
              <a:buSzPts val="2000"/>
              <a:buFontTx/>
              <a:buNone/>
              <a:tabLst/>
              <a:defRPr/>
            </a:pPr>
            <a:r>
              <a:rPr kumimoji="0" lang="en-US" sz="1050" b="0"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Systems of Support </a:t>
            </a:r>
            <a:endParaRPr kumimoji="0" sz="1000" b="0"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7" name="Google Shape;1695;p251" descr="an arrow pointing to the left at the bottom third of the triangle or Tier 1">
            <a:extLst>
              <a:ext uri="{FF2B5EF4-FFF2-40B4-BE49-F238E27FC236}">
                <a16:creationId xmlns:a16="http://schemas.microsoft.com/office/drawing/2014/main" id="{FFCD0867-867A-829F-7ED8-FE1721537674}"/>
              </a:ext>
            </a:extLst>
          </p:cNvPr>
          <p:cNvSpPr/>
          <p:nvPr/>
        </p:nvSpPr>
        <p:spPr>
          <a:xfrm>
            <a:off x="5057774" y="3511843"/>
            <a:ext cx="3403448" cy="1282262"/>
          </a:xfrm>
          <a:prstGeom prst="leftArrow">
            <a:avLst>
              <a:gd name="adj1" fmla="val 77148"/>
              <a:gd name="adj2" fmla="val 27885"/>
            </a:avLst>
          </a:prstGeom>
          <a:solidFill>
            <a:srgbClr val="4C2E83"/>
          </a:solidFill>
          <a:ln w="28575" cap="flat" cmpd="sng">
            <a:solidFill>
              <a:schemeClr val="bg1"/>
            </a:solidFill>
            <a:prstDash val="solid"/>
            <a:miter lim="800000"/>
            <a:headEnd type="none" w="sm" len="sm"/>
            <a:tailEnd type="none" w="sm" len="sm"/>
          </a:ln>
        </p:spPr>
        <p:txBody>
          <a:bodyPr spcFirstLastPara="1" wrap="square" lIns="68569" tIns="34275" rIns="68569" bIns="34275" anchor="ctr" anchorCtr="0">
            <a:noAutofit/>
          </a:bodyPr>
          <a:lstStyle/>
          <a:p>
            <a:pPr marL="0" marR="0" lvl="0" indent="0" algn="l" defTabSz="457200" rtl="0" eaLnBrk="1" fontAlgn="auto" latinLnBrk="0" hangingPunct="1">
              <a:lnSpc>
                <a:spcPct val="100000"/>
              </a:lnSpc>
              <a:spcBef>
                <a:spcPts val="0"/>
              </a:spcBef>
              <a:spcAft>
                <a:spcPts val="0"/>
              </a:spcAft>
              <a:buClr>
                <a:srgbClr val="E8D3A2"/>
              </a:buClr>
              <a:buSzPts val="1600"/>
              <a:buFontTx/>
              <a:buNone/>
              <a:tabLst/>
              <a:defRPr/>
            </a:pPr>
            <a:endParaRPr kumimoji="0" sz="9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a:p>
            <a:pPr marL="0" marR="0" lvl="0" indent="0" algn="l" defTabSz="457200" rtl="0" eaLnBrk="1" fontAlgn="auto" latinLnBrk="0" hangingPunct="1">
              <a:lnSpc>
                <a:spcPct val="100000"/>
              </a:lnSpc>
              <a:spcBef>
                <a:spcPts val="0"/>
              </a:spcBef>
              <a:spcAft>
                <a:spcPts val="0"/>
              </a:spcAft>
              <a:buClr>
                <a:srgbClr val="E8D3A2"/>
              </a:buClr>
              <a:buSzPts val="1600"/>
              <a:buFontTx/>
              <a:buNone/>
              <a:tabLst/>
              <a:defRPr/>
            </a:pPr>
            <a:r>
              <a:rPr kumimoji="0" lang="en-US" sz="900" b="1" i="0" u="none" strike="noStrike" kern="1200" cap="none" spc="0" normalizeH="0" baseline="0" noProof="0" dirty="0">
                <a:ln>
                  <a:noFill/>
                </a:ln>
                <a:solidFill>
                  <a:srgbClr val="E8D3A2"/>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sym typeface="Calibri"/>
              </a:rPr>
              <a:t>Tier 1 Menu of Supports for ALL</a:t>
            </a:r>
            <a:r>
              <a:rPr kumimoji="0" lang="en-US" sz="9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a:t>
            </a:r>
            <a:endParaRPr kumimoji="0" sz="10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rgbClr val="E8D3A2"/>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School-wide PBIS</a:t>
            </a:r>
            <a:endParaRPr kumimoji="0" sz="10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rgbClr val="E8D3A2"/>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Positive relationships with all students</a:t>
            </a:r>
            <a:endParaRPr kumimoji="0" sz="10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rgbClr val="E8D3A2"/>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Social-emotional learning (SEL)</a:t>
            </a:r>
            <a:endParaRPr kumimoji="0" sz="10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rgbClr val="E8D3A2"/>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Evidence based prevention</a:t>
            </a:r>
            <a:r>
              <a:rPr lang="en-US" sz="1000" dirty="0">
                <a:solidFill>
                  <a:srgbClr val="E8D3A2"/>
                </a:solidFill>
                <a:latin typeface="Open Sans" panose="020B0606030504020204" pitchFamily="34" charset="0"/>
                <a:ea typeface="Open Sans" panose="020B0606030504020204" pitchFamily="34" charset="0"/>
                <a:cs typeface="Open Sans" panose="020B0606030504020204" pitchFamily="34" charset="0"/>
                <a:sym typeface="Calibri"/>
              </a:rPr>
              <a:t>, </a:t>
            </a:r>
            <a:r>
              <a:rPr kumimoji="0" lang="en-US" sz="7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E.g., Good behavior Game</a:t>
            </a:r>
            <a:endParaRPr kumimoji="0" sz="10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47675" marR="0" lvl="1" indent="-171450" algn="l" defTabSz="457200" rtl="0" eaLnBrk="1" fontAlgn="auto" latinLnBrk="0" hangingPunct="1">
              <a:lnSpc>
                <a:spcPct val="100000"/>
              </a:lnSpc>
              <a:spcBef>
                <a:spcPts val="0"/>
              </a:spcBef>
              <a:spcAft>
                <a:spcPts val="0"/>
              </a:spcAft>
              <a:buClr>
                <a:srgbClr val="E8D3A2"/>
              </a:buClr>
              <a:buSzPts val="1400"/>
              <a:buFont typeface="Arial" panose="020B0604020202020204" pitchFamily="34" charset="0"/>
              <a:buChar char="•"/>
              <a:tabLst/>
              <a:defRPr/>
            </a:pPr>
            <a:r>
              <a:rPr kumimoji="0" lang="en-US" sz="7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rPr>
              <a:t> Effective Classroom Practices</a:t>
            </a:r>
            <a:endParaRPr kumimoji="0" sz="1000" b="0"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
                <a:srgbClr val="E8D3A2"/>
              </a:buClr>
              <a:buSzPts val="1600"/>
              <a:buFontTx/>
              <a:buNone/>
              <a:tabLst/>
              <a:defRPr/>
            </a:pPr>
            <a:endParaRPr kumimoji="0" sz="9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8" name="Google Shape;1696;p251">
            <a:extLst>
              <a:ext uri="{FF2B5EF4-FFF2-40B4-BE49-F238E27FC236}">
                <a16:creationId xmlns:a16="http://schemas.microsoft.com/office/drawing/2014/main" id="{92611D48-EDE2-F256-5DED-3A0B98CE80B4}"/>
              </a:ext>
            </a:extLst>
          </p:cNvPr>
          <p:cNvSpPr txBox="1">
            <a:spLocks/>
          </p:cNvSpPr>
          <p:nvPr/>
        </p:nvSpPr>
        <p:spPr>
          <a:xfrm>
            <a:off x="202297" y="594460"/>
            <a:ext cx="2303533" cy="1238993"/>
          </a:xfrm>
          <a:prstGeom prst="rect">
            <a:avLst/>
          </a:prstGeom>
          <a:noFill/>
          <a:ln>
            <a:noFill/>
          </a:ln>
        </p:spPr>
        <p:txBody>
          <a:bodyPr spcFirstLastPara="1" vert="horz" wrap="square" lIns="68569" tIns="34275" rIns="68569" bIns="34275" rtlCol="0"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buClr>
                <a:schemeClr val="lt1"/>
              </a:buClr>
              <a:buSzPts val="2400"/>
            </a:pPr>
            <a:r>
              <a:rPr lang="en-US" sz="1600">
                <a:solidFill>
                  <a:schemeClr val="tx1">
                    <a:lumMod val="75000"/>
                    <a:lumOff val="25000"/>
                  </a:schemeClr>
                </a:solidFill>
                <a:latin typeface="Open Sans"/>
                <a:ea typeface="Open Sans"/>
                <a:cs typeface="Open Sans"/>
                <a:sym typeface="Calibri"/>
              </a:rPr>
              <a:t>Multi-Tiered System </a:t>
            </a:r>
            <a:br>
              <a:rPr lang="en-US" sz="1600">
                <a:latin typeface="Open Sans" panose="020B0606030504020204" pitchFamily="34" charset="0"/>
                <a:ea typeface="Open Sans" panose="020B0606030504020204" pitchFamily="34" charset="0"/>
                <a:cs typeface="Open Sans" panose="020B0606030504020204" pitchFamily="34" charset="0"/>
              </a:rPr>
            </a:br>
            <a:r>
              <a:rPr lang="en-US" sz="1600">
                <a:solidFill>
                  <a:schemeClr val="tx1">
                    <a:lumMod val="75000"/>
                    <a:lumOff val="25000"/>
                  </a:schemeClr>
                </a:solidFill>
                <a:latin typeface="Open Sans"/>
                <a:ea typeface="Open Sans"/>
                <a:cs typeface="Open Sans"/>
                <a:sym typeface="Calibri"/>
              </a:rPr>
              <a:t>of </a:t>
            </a:r>
            <a:r>
              <a:rPr lang="en-US" sz="1600" b="1">
                <a:solidFill>
                  <a:schemeClr val="tx1">
                    <a:lumMod val="75000"/>
                    <a:lumOff val="25000"/>
                  </a:schemeClr>
                </a:solidFill>
                <a:latin typeface="Open Sans Semibold"/>
                <a:ea typeface="Open Sans Semibold"/>
                <a:cs typeface="Open Sans Semibold"/>
                <a:sym typeface="Calibri"/>
              </a:rPr>
              <a:t>SCHOOL MENTAL HEALTH </a:t>
            </a:r>
            <a:r>
              <a:rPr lang="en-US" sz="1600">
                <a:solidFill>
                  <a:schemeClr val="tx1">
                    <a:lumMod val="75000"/>
                    <a:lumOff val="25000"/>
                  </a:schemeClr>
                </a:solidFill>
                <a:latin typeface="Open Sans"/>
                <a:ea typeface="Open Sans"/>
                <a:cs typeface="Open Sans"/>
                <a:sym typeface="Calibri"/>
              </a:rPr>
              <a:t>Supports (MTSS)</a:t>
            </a:r>
            <a:endParaRPr lang="en-US" sz="3200">
              <a:solidFill>
                <a:schemeClr val="tx1">
                  <a:lumMod val="75000"/>
                  <a:lumOff val="25000"/>
                </a:schemeClr>
              </a:solidFill>
              <a:latin typeface="Open Sans"/>
              <a:ea typeface="Open Sans"/>
              <a:cs typeface="Open Sans"/>
            </a:endParaRPr>
          </a:p>
        </p:txBody>
      </p:sp>
    </p:spTree>
    <p:extLst>
      <p:ext uri="{BB962C8B-B14F-4D97-AF65-F5344CB8AC3E}">
        <p14:creationId xmlns:p14="http://schemas.microsoft.com/office/powerpoint/2010/main" val="51335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a room&#10;&#10;Description automatically generated">
            <a:extLst>
              <a:ext uri="{FF2B5EF4-FFF2-40B4-BE49-F238E27FC236}">
                <a16:creationId xmlns:a16="http://schemas.microsoft.com/office/drawing/2014/main" id="{5A0A220A-E4BE-2A97-E02F-98069225E5CB}"/>
              </a:ext>
            </a:extLst>
          </p:cNvPr>
          <p:cNvPicPr>
            <a:picLocks noChangeAspect="1"/>
          </p:cNvPicPr>
          <p:nvPr/>
        </p:nvPicPr>
        <p:blipFill>
          <a:blip r:embed="rId2"/>
          <a:stretch>
            <a:fillRect/>
          </a:stretch>
        </p:blipFill>
        <p:spPr>
          <a:xfrm>
            <a:off x="233520" y="211290"/>
            <a:ext cx="4284055" cy="2527873"/>
          </a:xfrm>
          <a:prstGeom prst="rect">
            <a:avLst/>
          </a:prstGeom>
        </p:spPr>
      </p:pic>
      <p:pic>
        <p:nvPicPr>
          <p:cNvPr id="3" name="Picture 2" descr="A group of people sitting at tables&#10;&#10;Description automatically generated">
            <a:extLst>
              <a:ext uri="{FF2B5EF4-FFF2-40B4-BE49-F238E27FC236}">
                <a16:creationId xmlns:a16="http://schemas.microsoft.com/office/drawing/2014/main" id="{B2244A7C-B6C7-FEE8-9DA3-036CFCD38CAB}"/>
              </a:ext>
            </a:extLst>
          </p:cNvPr>
          <p:cNvPicPr>
            <a:picLocks noChangeAspect="1"/>
          </p:cNvPicPr>
          <p:nvPr/>
        </p:nvPicPr>
        <p:blipFill rotWithShape="1">
          <a:blip r:embed="rId3"/>
          <a:srcRect l="10721"/>
          <a:stretch/>
        </p:blipFill>
        <p:spPr>
          <a:xfrm>
            <a:off x="4636548" y="203830"/>
            <a:ext cx="4285297" cy="4735840"/>
          </a:xfrm>
          <a:prstGeom prst="rect">
            <a:avLst/>
          </a:prstGeom>
        </p:spPr>
      </p:pic>
      <p:pic>
        <p:nvPicPr>
          <p:cNvPr id="4" name="Picture 3" descr="A group of people sitting at tables in a room with a projector screen&#10;&#10;Description automatically generated">
            <a:extLst>
              <a:ext uri="{FF2B5EF4-FFF2-40B4-BE49-F238E27FC236}">
                <a16:creationId xmlns:a16="http://schemas.microsoft.com/office/drawing/2014/main" id="{D704D952-FF93-4B64-3783-7E771C461127}"/>
              </a:ext>
            </a:extLst>
          </p:cNvPr>
          <p:cNvPicPr>
            <a:picLocks noChangeAspect="1"/>
          </p:cNvPicPr>
          <p:nvPr/>
        </p:nvPicPr>
        <p:blipFill>
          <a:blip r:embed="rId4"/>
          <a:stretch>
            <a:fillRect/>
          </a:stretch>
        </p:blipFill>
        <p:spPr>
          <a:xfrm>
            <a:off x="232278" y="2880241"/>
            <a:ext cx="4285297" cy="2059429"/>
          </a:xfrm>
          <a:prstGeom prst="rect">
            <a:avLst/>
          </a:prstGeom>
        </p:spPr>
      </p:pic>
    </p:spTree>
    <p:extLst>
      <p:ext uri="{BB962C8B-B14F-4D97-AF65-F5344CB8AC3E}">
        <p14:creationId xmlns:p14="http://schemas.microsoft.com/office/powerpoint/2010/main" val="3360416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21352A70-A360-7327-0544-787CE4DEC1B1}"/>
              </a:ext>
            </a:extLst>
          </p:cNvPr>
          <p:cNvSpPr txBox="1">
            <a:spLocks noChangeArrowheads="1"/>
          </p:cNvSpPr>
          <p:nvPr/>
        </p:nvSpPr>
        <p:spPr>
          <a:xfrm>
            <a:off x="916691" y="1191261"/>
            <a:ext cx="7310617" cy="1147444"/>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The typical school operates </a:t>
            </a:r>
            <a:r>
              <a:rPr lang="en-US" sz="2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14</a:t>
            </a:r>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different Tier 1 programs</a:t>
            </a:r>
          </a:p>
          <a:p>
            <a:r>
              <a:rPr lang="en-US" sz="2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…implemented with poor quality. </a:t>
            </a:r>
            <a:r>
              <a:rPr lang="en-US"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b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br>
            <a:r>
              <a:rPr lang="en-US"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(Gottfredson et al., 2010)</a:t>
            </a:r>
          </a:p>
        </p:txBody>
      </p:sp>
      <p:sp>
        <p:nvSpPr>
          <p:cNvPr id="3" name="Rectangle 2">
            <a:extLst>
              <a:ext uri="{FF2B5EF4-FFF2-40B4-BE49-F238E27FC236}">
                <a16:creationId xmlns:a16="http://schemas.microsoft.com/office/drawing/2014/main" id="{3CD82CA0-366F-EE56-216E-319A1BDEE689}"/>
              </a:ext>
            </a:extLst>
          </p:cNvPr>
          <p:cNvSpPr txBox="1">
            <a:spLocks noChangeArrowheads="1"/>
          </p:cNvSpPr>
          <p:nvPr/>
        </p:nvSpPr>
        <p:spPr>
          <a:xfrm>
            <a:off x="0" y="462331"/>
            <a:ext cx="9144000" cy="887497"/>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10000"/>
              </a:lnSpc>
            </a:pPr>
            <a:r>
              <a:rPr lang="en-US" sz="3200" b="1" dirty="0">
                <a:solidFill>
                  <a:schemeClr val="tx1">
                    <a:lumMod val="75000"/>
                    <a:lumOff val="25000"/>
                  </a:schemeClr>
                </a:solidFill>
                <a:latin typeface="Open Sans Semibold" panose="020B0606030504020204" pitchFamily="34" charset="0"/>
                <a:ea typeface="Open Sans Semibold" panose="020B0606030504020204" pitchFamily="34" charset="0"/>
                <a:cs typeface="Open Sans Semibold" panose="020B0606030504020204" pitchFamily="34" charset="0"/>
              </a:rPr>
              <a:t>Do NOT Just </a:t>
            </a:r>
            <a:r>
              <a:rPr lang="en-US" sz="3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“Add More Programs”</a:t>
            </a:r>
          </a:p>
        </p:txBody>
      </p:sp>
      <p:pic>
        <p:nvPicPr>
          <p:cNvPr id="4" name="Picture 2" descr="http://www.centerforgreenschools.org/Libraries/Blog/Sust-Summit-post-it-notes.sflb.ashx">
            <a:extLst>
              <a:ext uri="{FF2B5EF4-FFF2-40B4-BE49-F238E27FC236}">
                <a16:creationId xmlns:a16="http://schemas.microsoft.com/office/drawing/2014/main" id="{37B25E1A-FA62-DA9C-D610-5DED454D3E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05782"/>
            <a:ext cx="9144000" cy="27553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centerforgreenschools.org/Libraries/Blog/Sust-Summit-post-it-notes.sflb.ashx">
            <a:extLst>
              <a:ext uri="{FF2B5EF4-FFF2-40B4-BE49-F238E27FC236}">
                <a16:creationId xmlns:a16="http://schemas.microsoft.com/office/drawing/2014/main" id="{E4BDCAF3-2375-A522-10DF-ED96D67DEA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05782"/>
            <a:ext cx="9144000" cy="2755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6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ED08464A-DD51-4597-91CA-8DB513DC98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757" y="135565"/>
            <a:ext cx="3556334" cy="29641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ee the source image">
            <a:extLst>
              <a:ext uri="{FF2B5EF4-FFF2-40B4-BE49-F238E27FC236}">
                <a16:creationId xmlns:a16="http://schemas.microsoft.com/office/drawing/2014/main" id="{02FB05DE-BDCB-4357-AB55-F83E84568BC6}"/>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6421"/>
          <a:stretch/>
        </p:blipFill>
        <p:spPr bwMode="auto">
          <a:xfrm>
            <a:off x="3503007" y="617383"/>
            <a:ext cx="4423561" cy="4526118"/>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8E539BF8-53C3-44FB-982A-1D14EB4A42A3}"/>
              </a:ext>
            </a:extLst>
          </p:cNvPr>
          <p:cNvSpPr/>
          <p:nvPr/>
        </p:nvSpPr>
        <p:spPr>
          <a:xfrm>
            <a:off x="6786231" y="2870791"/>
            <a:ext cx="813391" cy="494414"/>
          </a:xfrm>
          <a:prstGeom prst="ellipse">
            <a:avLst/>
          </a:prstGeom>
          <a:noFill/>
          <a:ln w="444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sz="1350">
              <a:solidFill>
                <a:prstClr val="white"/>
              </a:solidFill>
              <a:latin typeface="Arial" panose="020B0604020202020204"/>
            </a:endParaRPr>
          </a:p>
        </p:txBody>
      </p:sp>
      <p:sp>
        <p:nvSpPr>
          <p:cNvPr id="5" name="Oval 4">
            <a:extLst>
              <a:ext uri="{FF2B5EF4-FFF2-40B4-BE49-F238E27FC236}">
                <a16:creationId xmlns:a16="http://schemas.microsoft.com/office/drawing/2014/main" id="{95C4EB67-9CBA-4439-AB70-0D84C8529A01}"/>
              </a:ext>
            </a:extLst>
          </p:cNvPr>
          <p:cNvSpPr/>
          <p:nvPr/>
        </p:nvSpPr>
        <p:spPr>
          <a:xfrm>
            <a:off x="6259919" y="2440173"/>
            <a:ext cx="891425" cy="560867"/>
          </a:xfrm>
          <a:prstGeom prst="ellipse">
            <a:avLst/>
          </a:prstGeom>
          <a:noFill/>
          <a:ln w="444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sz="1350">
              <a:solidFill>
                <a:prstClr val="white"/>
              </a:solidFill>
              <a:latin typeface="Arial" panose="020B0604020202020204"/>
            </a:endParaRPr>
          </a:p>
        </p:txBody>
      </p:sp>
      <p:sp>
        <p:nvSpPr>
          <p:cNvPr id="10" name="TextBox 9">
            <a:extLst>
              <a:ext uri="{FF2B5EF4-FFF2-40B4-BE49-F238E27FC236}">
                <a16:creationId xmlns:a16="http://schemas.microsoft.com/office/drawing/2014/main" id="{9AB66677-6AB8-440E-8EEE-2CB72A32823F}"/>
              </a:ext>
            </a:extLst>
          </p:cNvPr>
          <p:cNvSpPr txBox="1"/>
          <p:nvPr/>
        </p:nvSpPr>
        <p:spPr>
          <a:xfrm>
            <a:off x="7976998" y="3099748"/>
            <a:ext cx="1167002" cy="461665"/>
          </a:xfrm>
          <a:prstGeom prst="rect">
            <a:avLst/>
          </a:prstGeom>
          <a:noFill/>
        </p:spPr>
        <p:txBody>
          <a:bodyPr wrap="square" rtlCol="0">
            <a:spAutoFit/>
          </a:bodyPr>
          <a:lstStyle/>
          <a:p>
            <a:pPr defTabSz="685800">
              <a:defRPr/>
            </a:pPr>
            <a:r>
              <a:rPr lang="en-US" sz="1200" b="1" dirty="0">
                <a:solidFill>
                  <a:prstClr val="black"/>
                </a:solidFill>
                <a:latin typeface="Arial" panose="020B0604020202020204"/>
              </a:rPr>
              <a:t>March 28-31</a:t>
            </a:r>
          </a:p>
          <a:p>
            <a:pPr defTabSz="685800">
              <a:defRPr/>
            </a:pPr>
            <a:r>
              <a:rPr lang="en-US" sz="1200" b="1" dirty="0">
                <a:solidFill>
                  <a:prstClr val="black"/>
                </a:solidFill>
                <a:latin typeface="Arial" panose="020B0604020202020204"/>
              </a:rPr>
              <a:t>~10 trainings</a:t>
            </a:r>
          </a:p>
        </p:txBody>
      </p:sp>
      <p:sp>
        <p:nvSpPr>
          <p:cNvPr id="13" name="TextBox 12">
            <a:extLst>
              <a:ext uri="{FF2B5EF4-FFF2-40B4-BE49-F238E27FC236}">
                <a16:creationId xmlns:a16="http://schemas.microsoft.com/office/drawing/2014/main" id="{33DD4A14-3150-44FE-B736-3F79F13E68EB}"/>
              </a:ext>
            </a:extLst>
          </p:cNvPr>
          <p:cNvSpPr txBox="1"/>
          <p:nvPr/>
        </p:nvSpPr>
        <p:spPr>
          <a:xfrm>
            <a:off x="7973496" y="2440173"/>
            <a:ext cx="1138453" cy="461665"/>
          </a:xfrm>
          <a:prstGeom prst="rect">
            <a:avLst/>
          </a:prstGeom>
          <a:noFill/>
        </p:spPr>
        <p:txBody>
          <a:bodyPr wrap="none" rtlCol="0">
            <a:spAutoFit/>
          </a:bodyPr>
          <a:lstStyle/>
          <a:p>
            <a:pPr defTabSz="685800">
              <a:defRPr/>
            </a:pPr>
            <a:r>
              <a:rPr lang="en-US" sz="1200" b="1" dirty="0">
                <a:solidFill>
                  <a:prstClr val="black"/>
                </a:solidFill>
                <a:latin typeface="Arial" panose="020B0604020202020204"/>
              </a:rPr>
              <a:t>April 1-5</a:t>
            </a:r>
          </a:p>
          <a:p>
            <a:pPr defTabSz="685800">
              <a:defRPr/>
            </a:pPr>
            <a:r>
              <a:rPr lang="en-US" sz="1200" b="1" dirty="0">
                <a:solidFill>
                  <a:prstClr val="black"/>
                </a:solidFill>
                <a:latin typeface="Arial" panose="020B0604020202020204"/>
              </a:rPr>
              <a:t>~10 trainings</a:t>
            </a:r>
          </a:p>
        </p:txBody>
      </p:sp>
      <p:cxnSp>
        <p:nvCxnSpPr>
          <p:cNvPr id="12" name="Straight Arrow Connector 11">
            <a:extLst>
              <a:ext uri="{FF2B5EF4-FFF2-40B4-BE49-F238E27FC236}">
                <a16:creationId xmlns:a16="http://schemas.microsoft.com/office/drawing/2014/main" id="{4738649A-CB83-4717-8A94-83729B31CA31}"/>
              </a:ext>
            </a:extLst>
          </p:cNvPr>
          <p:cNvCxnSpPr>
            <a:cxnSpLocks/>
            <a:stCxn id="13" idx="1"/>
            <a:endCxn id="5" idx="6"/>
          </p:cNvCxnSpPr>
          <p:nvPr/>
        </p:nvCxnSpPr>
        <p:spPr>
          <a:xfrm flipH="1">
            <a:off x="7151344" y="2671006"/>
            <a:ext cx="822152" cy="49601"/>
          </a:xfrm>
          <a:prstGeom prst="straightConnector1">
            <a:avLst/>
          </a:prstGeom>
          <a:ln w="508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EEEA06C-3677-45A6-AEBE-4A8A75C7149E}"/>
              </a:ext>
            </a:extLst>
          </p:cNvPr>
          <p:cNvCxnSpPr>
            <a:cxnSpLocks/>
            <a:stCxn id="10" idx="1"/>
            <a:endCxn id="2" idx="6"/>
          </p:cNvCxnSpPr>
          <p:nvPr/>
        </p:nvCxnSpPr>
        <p:spPr>
          <a:xfrm flipH="1" flipV="1">
            <a:off x="7599622" y="3117998"/>
            <a:ext cx="377376" cy="212583"/>
          </a:xfrm>
          <a:prstGeom prst="straightConnector1">
            <a:avLst/>
          </a:prstGeom>
          <a:ln w="508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Google Shape;376;g120dfd1f46f_0_18">
            <a:extLst>
              <a:ext uri="{FF2B5EF4-FFF2-40B4-BE49-F238E27FC236}">
                <a16:creationId xmlns:a16="http://schemas.microsoft.com/office/drawing/2014/main" id="{9F1A6974-D161-5B8E-85FA-FCB4C583C512}"/>
              </a:ext>
            </a:extLst>
          </p:cNvPr>
          <p:cNvPicPr preferRelativeResize="0"/>
          <p:nvPr/>
        </p:nvPicPr>
        <p:blipFill>
          <a:blip r:embed="rId5">
            <a:alphaModFix/>
          </a:blip>
          <a:stretch>
            <a:fillRect/>
          </a:stretch>
        </p:blipFill>
        <p:spPr>
          <a:xfrm>
            <a:off x="211884" y="3538330"/>
            <a:ext cx="3065519" cy="1101560"/>
          </a:xfrm>
          <a:prstGeom prst="rect">
            <a:avLst/>
          </a:prstGeom>
        </p:spPr>
      </p:pic>
      <p:pic>
        <p:nvPicPr>
          <p:cNvPr id="4" name="Google Shape;376;g120dfd1f46f_0_18">
            <a:extLst>
              <a:ext uri="{FF2B5EF4-FFF2-40B4-BE49-F238E27FC236}">
                <a16:creationId xmlns:a16="http://schemas.microsoft.com/office/drawing/2014/main" id="{6F8FB0F3-B504-675A-82DB-F24370B213D7}"/>
              </a:ext>
            </a:extLst>
          </p:cNvPr>
          <p:cNvPicPr preferRelativeResize="0"/>
          <p:nvPr/>
        </p:nvPicPr>
        <p:blipFill>
          <a:blip r:embed="rId5">
            <a:alphaModFix/>
          </a:blip>
          <a:srcRect l="6527" t="8018" r="61081" b="13835"/>
          <a:stretch/>
        </p:blipFill>
        <p:spPr>
          <a:xfrm>
            <a:off x="514348" y="1617656"/>
            <a:ext cx="379053" cy="328612"/>
          </a:xfrm>
          <a:prstGeom prst="rect">
            <a:avLst/>
          </a:prstGeom>
        </p:spPr>
      </p:pic>
      <p:pic>
        <p:nvPicPr>
          <p:cNvPr id="6" name="Google Shape;376;g120dfd1f46f_0_18">
            <a:extLst>
              <a:ext uri="{FF2B5EF4-FFF2-40B4-BE49-F238E27FC236}">
                <a16:creationId xmlns:a16="http://schemas.microsoft.com/office/drawing/2014/main" id="{F47C3854-9F0E-D327-94F9-2FE600E518A5}"/>
              </a:ext>
            </a:extLst>
          </p:cNvPr>
          <p:cNvPicPr preferRelativeResize="0"/>
          <p:nvPr/>
        </p:nvPicPr>
        <p:blipFill>
          <a:blip r:embed="rId5">
            <a:alphaModFix/>
          </a:blip>
          <a:srcRect l="6527" t="8018" r="61081" b="13835"/>
          <a:stretch/>
        </p:blipFill>
        <p:spPr>
          <a:xfrm>
            <a:off x="638173" y="2671005"/>
            <a:ext cx="379053" cy="328612"/>
          </a:xfrm>
          <a:prstGeom prst="rect">
            <a:avLst/>
          </a:prstGeom>
        </p:spPr>
      </p:pic>
      <p:pic>
        <p:nvPicPr>
          <p:cNvPr id="7" name="Google Shape;376;g120dfd1f46f_0_18">
            <a:extLst>
              <a:ext uri="{FF2B5EF4-FFF2-40B4-BE49-F238E27FC236}">
                <a16:creationId xmlns:a16="http://schemas.microsoft.com/office/drawing/2014/main" id="{48E53DFF-5898-6D14-FAC1-25680BFD945E}"/>
              </a:ext>
            </a:extLst>
          </p:cNvPr>
          <p:cNvPicPr preferRelativeResize="0"/>
          <p:nvPr/>
        </p:nvPicPr>
        <p:blipFill>
          <a:blip r:embed="rId5">
            <a:alphaModFix/>
          </a:blip>
          <a:srcRect l="6527" t="8018" r="61081" b="13835"/>
          <a:stretch/>
        </p:blipFill>
        <p:spPr>
          <a:xfrm>
            <a:off x="1354011" y="2573226"/>
            <a:ext cx="379053" cy="328612"/>
          </a:xfrm>
          <a:prstGeom prst="rect">
            <a:avLst/>
          </a:prstGeom>
        </p:spPr>
      </p:pic>
      <p:pic>
        <p:nvPicPr>
          <p:cNvPr id="8" name="Google Shape;376;g120dfd1f46f_0_18">
            <a:extLst>
              <a:ext uri="{FF2B5EF4-FFF2-40B4-BE49-F238E27FC236}">
                <a16:creationId xmlns:a16="http://schemas.microsoft.com/office/drawing/2014/main" id="{62D04C64-47B9-EEB3-81D0-CF9B95978CD7}"/>
              </a:ext>
            </a:extLst>
          </p:cNvPr>
          <p:cNvPicPr preferRelativeResize="0"/>
          <p:nvPr/>
        </p:nvPicPr>
        <p:blipFill>
          <a:blip r:embed="rId5">
            <a:alphaModFix/>
          </a:blip>
          <a:srcRect l="6527" t="8018" r="61081" b="13835"/>
          <a:stretch/>
        </p:blipFill>
        <p:spPr>
          <a:xfrm>
            <a:off x="1009737" y="1697984"/>
            <a:ext cx="379053" cy="328612"/>
          </a:xfrm>
          <a:prstGeom prst="rect">
            <a:avLst/>
          </a:prstGeom>
        </p:spPr>
      </p:pic>
      <p:pic>
        <p:nvPicPr>
          <p:cNvPr id="9" name="Google Shape;376;g120dfd1f46f_0_18">
            <a:extLst>
              <a:ext uri="{FF2B5EF4-FFF2-40B4-BE49-F238E27FC236}">
                <a16:creationId xmlns:a16="http://schemas.microsoft.com/office/drawing/2014/main" id="{21E5BB5D-BC4E-DF09-4431-06EF737287C5}"/>
              </a:ext>
            </a:extLst>
          </p:cNvPr>
          <p:cNvPicPr preferRelativeResize="0"/>
          <p:nvPr/>
        </p:nvPicPr>
        <p:blipFill>
          <a:blip r:embed="rId5">
            <a:alphaModFix/>
          </a:blip>
          <a:srcRect l="6527" t="8018" r="61081" b="13835"/>
          <a:stretch/>
        </p:blipFill>
        <p:spPr>
          <a:xfrm>
            <a:off x="1484883" y="1166430"/>
            <a:ext cx="379053" cy="328612"/>
          </a:xfrm>
          <a:prstGeom prst="rect">
            <a:avLst/>
          </a:prstGeom>
        </p:spPr>
      </p:pic>
      <p:pic>
        <p:nvPicPr>
          <p:cNvPr id="11" name="Google Shape;376;g120dfd1f46f_0_18">
            <a:extLst>
              <a:ext uri="{FF2B5EF4-FFF2-40B4-BE49-F238E27FC236}">
                <a16:creationId xmlns:a16="http://schemas.microsoft.com/office/drawing/2014/main" id="{A91B6362-F01B-3CAB-23EB-C58D486CC9C5}"/>
              </a:ext>
            </a:extLst>
          </p:cNvPr>
          <p:cNvPicPr preferRelativeResize="0"/>
          <p:nvPr/>
        </p:nvPicPr>
        <p:blipFill>
          <a:blip r:embed="rId5">
            <a:alphaModFix/>
          </a:blip>
          <a:srcRect l="6527" t="8018" r="61081" b="13835"/>
          <a:stretch/>
        </p:blipFill>
        <p:spPr>
          <a:xfrm>
            <a:off x="1915889" y="1697984"/>
            <a:ext cx="379053" cy="328612"/>
          </a:xfrm>
          <a:prstGeom prst="rect">
            <a:avLst/>
          </a:prstGeom>
        </p:spPr>
      </p:pic>
    </p:spTree>
    <p:extLst>
      <p:ext uri="{BB962C8B-B14F-4D97-AF65-F5344CB8AC3E}">
        <p14:creationId xmlns:p14="http://schemas.microsoft.com/office/powerpoint/2010/main" val="273481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0"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4B256D2-F987-5CC8-97D7-F289C4B56B53}"/>
              </a:ext>
            </a:extLst>
          </p:cNvPr>
          <p:cNvSpPr/>
          <p:nvPr/>
        </p:nvSpPr>
        <p:spPr>
          <a:xfrm>
            <a:off x="0" y="0"/>
            <a:ext cx="5192391" cy="51435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388;p66">
            <a:extLst>
              <a:ext uri="{FF2B5EF4-FFF2-40B4-BE49-F238E27FC236}">
                <a16:creationId xmlns:a16="http://schemas.microsoft.com/office/drawing/2014/main" id="{528D29FD-FD3E-C820-8334-8D9106C54825}"/>
              </a:ext>
            </a:extLst>
          </p:cNvPr>
          <p:cNvSpPr txBox="1">
            <a:spLocks noGrp="1"/>
          </p:cNvSpPr>
          <p:nvPr/>
        </p:nvSpPr>
        <p:spPr>
          <a:xfrm>
            <a:off x="500041" y="650700"/>
            <a:ext cx="4411624" cy="737896"/>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pPr>
              <a:buClr>
                <a:srgbClr val="33006F"/>
              </a:buClr>
            </a:pPr>
            <a:r>
              <a:rPr lang="en-US" sz="2000" b="0" dirty="0">
                <a:solidFill>
                  <a:schemeClr val="tx1">
                    <a:lumMod val="75000"/>
                    <a:lumOff val="25000"/>
                  </a:schemeClr>
                </a:solidFill>
                <a:latin typeface="Open Sans SemiBold" panose="020B0606030504020204" pitchFamily="34" charset="0"/>
                <a:ea typeface="Open Sans SemiBold" panose="020B0606030504020204" pitchFamily="34" charset="0"/>
                <a:cs typeface="Open Sans SemiBold" panose="020B0606030504020204" pitchFamily="34" charset="0"/>
              </a:rPr>
              <a:t>2. BOOST</a:t>
            </a:r>
            <a:r>
              <a:rPr lang="en" sz="2000" b="0" dirty="0">
                <a:solidFill>
                  <a:schemeClr val="tx1">
                    <a:lumMod val="75000"/>
                    <a:lumOff val="25000"/>
                  </a:schemeClr>
                </a:solidFill>
              </a:rPr>
              <a:t> </a:t>
            </a:r>
            <a:br>
              <a:rPr lang="en" sz="2000" dirty="0">
                <a:solidFill>
                  <a:schemeClr val="tx1">
                    <a:lumMod val="75000"/>
                    <a:lumOff val="25000"/>
                  </a:schemeClr>
                </a:solidFill>
              </a:rPr>
            </a:br>
            <a:r>
              <a:rPr lang="en" sz="20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Student-Teacher Relationships</a:t>
            </a:r>
            <a:endParaRPr sz="20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Rectangle 16">
            <a:extLst>
              <a:ext uri="{FF2B5EF4-FFF2-40B4-BE49-F238E27FC236}">
                <a16:creationId xmlns:a16="http://schemas.microsoft.com/office/drawing/2014/main" id="{60F593A2-A3FB-4A92-E5EA-1109E1094E1F}"/>
              </a:ext>
            </a:extLst>
          </p:cNvPr>
          <p:cNvSpPr/>
          <p:nvPr/>
        </p:nvSpPr>
        <p:spPr>
          <a:xfrm>
            <a:off x="452674" y="1584355"/>
            <a:ext cx="3963322" cy="28971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380;p66">
            <a:extLst>
              <a:ext uri="{FF2B5EF4-FFF2-40B4-BE49-F238E27FC236}">
                <a16:creationId xmlns:a16="http://schemas.microsoft.com/office/drawing/2014/main" id="{242A26DD-2301-2FED-FE2C-DA06FCC01316}"/>
              </a:ext>
            </a:extLst>
          </p:cNvPr>
          <p:cNvSpPr txBox="1"/>
          <p:nvPr/>
        </p:nvSpPr>
        <p:spPr>
          <a:xfrm>
            <a:off x="6985226" y="3808351"/>
            <a:ext cx="1923381" cy="366309"/>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rPr>
              <a:t>School Belonging</a:t>
            </a:r>
            <a:endParaRPr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endParaRPr>
          </a:p>
        </p:txBody>
      </p:sp>
      <p:sp>
        <p:nvSpPr>
          <p:cNvPr id="6" name="Google Shape;381;p66">
            <a:extLst>
              <a:ext uri="{FF2B5EF4-FFF2-40B4-BE49-F238E27FC236}">
                <a16:creationId xmlns:a16="http://schemas.microsoft.com/office/drawing/2014/main" id="{E2F2DC50-6CE6-C71B-7F28-7FFF303A4647}"/>
              </a:ext>
            </a:extLst>
          </p:cNvPr>
          <p:cNvSpPr txBox="1"/>
          <p:nvPr/>
        </p:nvSpPr>
        <p:spPr>
          <a:xfrm>
            <a:off x="6985226" y="965733"/>
            <a:ext cx="1597456" cy="482336"/>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1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rPr>
              <a:t>Social, Emotional &amp; Behavioral Health</a:t>
            </a:r>
            <a:endParaRPr sz="12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endParaRPr>
          </a:p>
        </p:txBody>
      </p:sp>
      <p:sp>
        <p:nvSpPr>
          <p:cNvPr id="7" name="Google Shape;382;p66">
            <a:extLst>
              <a:ext uri="{FF2B5EF4-FFF2-40B4-BE49-F238E27FC236}">
                <a16:creationId xmlns:a16="http://schemas.microsoft.com/office/drawing/2014/main" id="{86FE7E75-E578-8A7B-DA4A-2DE311F14B57}"/>
              </a:ext>
            </a:extLst>
          </p:cNvPr>
          <p:cNvSpPr txBox="1"/>
          <p:nvPr/>
        </p:nvSpPr>
        <p:spPr>
          <a:xfrm>
            <a:off x="6985226" y="1965603"/>
            <a:ext cx="1662159" cy="299343"/>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rPr>
              <a:t>School Engagement</a:t>
            </a:r>
            <a:endParaRPr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endParaRPr>
          </a:p>
        </p:txBody>
      </p:sp>
      <p:sp>
        <p:nvSpPr>
          <p:cNvPr id="8" name="Google Shape;383;p66">
            <a:extLst>
              <a:ext uri="{FF2B5EF4-FFF2-40B4-BE49-F238E27FC236}">
                <a16:creationId xmlns:a16="http://schemas.microsoft.com/office/drawing/2014/main" id="{33F864DA-A145-D4A9-1217-7E5A8DB7C254}"/>
              </a:ext>
            </a:extLst>
          </p:cNvPr>
          <p:cNvSpPr txBox="1"/>
          <p:nvPr/>
        </p:nvSpPr>
        <p:spPr>
          <a:xfrm>
            <a:off x="6985227" y="2914136"/>
            <a:ext cx="2068236" cy="299343"/>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rPr>
              <a:t>Academic Achievement</a:t>
            </a:r>
            <a:endParaRPr sz="1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sym typeface="Lato"/>
            </a:endParaRPr>
          </a:p>
        </p:txBody>
      </p:sp>
      <p:cxnSp>
        <p:nvCxnSpPr>
          <p:cNvPr id="9" name="Google Shape;384;p66">
            <a:extLst>
              <a:ext uri="{FF2B5EF4-FFF2-40B4-BE49-F238E27FC236}">
                <a16:creationId xmlns:a16="http://schemas.microsoft.com/office/drawing/2014/main" id="{C4A3EF08-5587-585F-A0FA-F293F56E82D0}"/>
              </a:ext>
            </a:extLst>
          </p:cNvPr>
          <p:cNvCxnSpPr>
            <a:cxnSpLocks/>
          </p:cNvCxnSpPr>
          <p:nvPr/>
        </p:nvCxnSpPr>
        <p:spPr>
          <a:xfrm flipV="1">
            <a:off x="4415996" y="1448069"/>
            <a:ext cx="966282" cy="330494"/>
          </a:xfrm>
          <a:prstGeom prst="straightConnector1">
            <a:avLst/>
          </a:prstGeom>
          <a:noFill/>
          <a:ln w="12700" cap="flat" cmpd="sng">
            <a:solidFill>
              <a:srgbClr val="4C2E83"/>
            </a:solidFill>
            <a:prstDash val="solid"/>
            <a:round/>
            <a:headEnd type="none" w="med" len="med"/>
            <a:tailEnd type="triangle" w="med" len="med"/>
          </a:ln>
        </p:spPr>
      </p:cxnSp>
      <p:cxnSp>
        <p:nvCxnSpPr>
          <p:cNvPr id="10" name="Google Shape;385;p66">
            <a:extLst>
              <a:ext uri="{FF2B5EF4-FFF2-40B4-BE49-F238E27FC236}">
                <a16:creationId xmlns:a16="http://schemas.microsoft.com/office/drawing/2014/main" id="{945E3E94-BB98-A2DE-707E-B6471008DAAE}"/>
              </a:ext>
            </a:extLst>
          </p:cNvPr>
          <p:cNvCxnSpPr>
            <a:cxnSpLocks/>
          </p:cNvCxnSpPr>
          <p:nvPr/>
        </p:nvCxnSpPr>
        <p:spPr>
          <a:xfrm flipV="1">
            <a:off x="4426821" y="2476775"/>
            <a:ext cx="937697" cy="153867"/>
          </a:xfrm>
          <a:prstGeom prst="straightConnector1">
            <a:avLst/>
          </a:prstGeom>
          <a:noFill/>
          <a:ln w="12700" cap="flat" cmpd="sng">
            <a:solidFill>
              <a:srgbClr val="4C2E83"/>
            </a:solidFill>
            <a:prstDash val="solid"/>
            <a:round/>
            <a:headEnd type="none" w="med" len="med"/>
            <a:tailEnd type="triangle" w="med" len="med"/>
          </a:ln>
        </p:spPr>
      </p:cxnSp>
      <p:cxnSp>
        <p:nvCxnSpPr>
          <p:cNvPr id="11" name="Google Shape;386;p66">
            <a:extLst>
              <a:ext uri="{FF2B5EF4-FFF2-40B4-BE49-F238E27FC236}">
                <a16:creationId xmlns:a16="http://schemas.microsoft.com/office/drawing/2014/main" id="{8517813B-9D32-4EF3-7192-E669CD98C5D8}"/>
              </a:ext>
            </a:extLst>
          </p:cNvPr>
          <p:cNvCxnSpPr>
            <a:cxnSpLocks/>
          </p:cNvCxnSpPr>
          <p:nvPr/>
        </p:nvCxnSpPr>
        <p:spPr>
          <a:xfrm flipV="1">
            <a:off x="4458813" y="3413156"/>
            <a:ext cx="905705" cy="69174"/>
          </a:xfrm>
          <a:prstGeom prst="straightConnector1">
            <a:avLst/>
          </a:prstGeom>
          <a:noFill/>
          <a:ln w="12700" cap="flat" cmpd="sng">
            <a:solidFill>
              <a:srgbClr val="4C2E83"/>
            </a:solidFill>
            <a:prstDash val="solid"/>
            <a:round/>
            <a:headEnd type="none" w="med" len="med"/>
            <a:tailEnd type="triangle" w="med" len="med"/>
          </a:ln>
        </p:spPr>
      </p:cxnSp>
      <p:cxnSp>
        <p:nvCxnSpPr>
          <p:cNvPr id="12" name="Google Shape;387;p66">
            <a:extLst>
              <a:ext uri="{FF2B5EF4-FFF2-40B4-BE49-F238E27FC236}">
                <a16:creationId xmlns:a16="http://schemas.microsoft.com/office/drawing/2014/main" id="{F1C4801F-C482-9C4C-EC48-B720A352865E}"/>
              </a:ext>
            </a:extLst>
          </p:cNvPr>
          <p:cNvCxnSpPr>
            <a:cxnSpLocks/>
          </p:cNvCxnSpPr>
          <p:nvPr/>
        </p:nvCxnSpPr>
        <p:spPr>
          <a:xfrm>
            <a:off x="4439437" y="4157893"/>
            <a:ext cx="912463" cy="125902"/>
          </a:xfrm>
          <a:prstGeom prst="straightConnector1">
            <a:avLst/>
          </a:prstGeom>
          <a:noFill/>
          <a:ln w="12700" cap="flat" cmpd="sng">
            <a:solidFill>
              <a:srgbClr val="4C2E83"/>
            </a:solidFill>
            <a:prstDash val="solid"/>
            <a:round/>
            <a:headEnd type="none" w="med" len="med"/>
            <a:tailEnd type="triangle" w="med" len="med"/>
          </a:ln>
        </p:spPr>
      </p:cxnSp>
      <p:pic>
        <p:nvPicPr>
          <p:cNvPr id="16" name="Picture 15" descr="A person talking to a group of children&#10;&#10;Description automatically generated">
            <a:extLst>
              <a:ext uri="{FF2B5EF4-FFF2-40B4-BE49-F238E27FC236}">
                <a16:creationId xmlns:a16="http://schemas.microsoft.com/office/drawing/2014/main" id="{B1196C59-8EC8-6F4F-44EA-0AC73EDFB928}"/>
              </a:ext>
            </a:extLst>
          </p:cNvPr>
          <p:cNvPicPr>
            <a:picLocks noChangeAspect="1"/>
          </p:cNvPicPr>
          <p:nvPr/>
        </p:nvPicPr>
        <p:blipFill>
          <a:blip r:embed="rId2"/>
          <a:stretch>
            <a:fillRect/>
          </a:stretch>
        </p:blipFill>
        <p:spPr>
          <a:xfrm>
            <a:off x="569040" y="1754873"/>
            <a:ext cx="3741069" cy="2571750"/>
          </a:xfrm>
          <a:prstGeom prst="rect">
            <a:avLst/>
          </a:prstGeom>
        </p:spPr>
      </p:pic>
      <p:pic>
        <p:nvPicPr>
          <p:cNvPr id="19" name="Picture 18" descr="A person and person looking at a paper&#10;&#10;Description automatically generated">
            <a:extLst>
              <a:ext uri="{FF2B5EF4-FFF2-40B4-BE49-F238E27FC236}">
                <a16:creationId xmlns:a16="http://schemas.microsoft.com/office/drawing/2014/main" id="{F4AEA8D3-F92F-5FBE-19F3-2AD0773492B4}"/>
              </a:ext>
            </a:extLst>
          </p:cNvPr>
          <p:cNvPicPr>
            <a:picLocks noChangeAspect="1"/>
          </p:cNvPicPr>
          <p:nvPr/>
        </p:nvPicPr>
        <p:blipFill>
          <a:blip r:embed="rId3"/>
          <a:stretch>
            <a:fillRect/>
          </a:stretch>
        </p:blipFill>
        <p:spPr>
          <a:xfrm>
            <a:off x="5534598" y="1755770"/>
            <a:ext cx="1260741" cy="812807"/>
          </a:xfrm>
          <a:prstGeom prst="rect">
            <a:avLst/>
          </a:prstGeom>
        </p:spPr>
      </p:pic>
      <p:pic>
        <p:nvPicPr>
          <p:cNvPr id="21" name="Picture 20" descr="A person and person in graduation gowns and cap and gown holding diplomas&#10;&#10;Description automatically generated">
            <a:extLst>
              <a:ext uri="{FF2B5EF4-FFF2-40B4-BE49-F238E27FC236}">
                <a16:creationId xmlns:a16="http://schemas.microsoft.com/office/drawing/2014/main" id="{848FB5DB-88D6-CE2C-3AEC-3C9CA2419F5F}"/>
              </a:ext>
            </a:extLst>
          </p:cNvPr>
          <p:cNvPicPr>
            <a:picLocks noChangeAspect="1"/>
          </p:cNvPicPr>
          <p:nvPr/>
        </p:nvPicPr>
        <p:blipFill>
          <a:blip r:embed="rId4"/>
          <a:stretch>
            <a:fillRect/>
          </a:stretch>
        </p:blipFill>
        <p:spPr>
          <a:xfrm>
            <a:off x="5530047" y="2662286"/>
            <a:ext cx="1281808" cy="824849"/>
          </a:xfrm>
          <a:prstGeom prst="rect">
            <a:avLst/>
          </a:prstGeom>
        </p:spPr>
      </p:pic>
      <p:pic>
        <p:nvPicPr>
          <p:cNvPr id="25" name="Picture 24" descr="A group of children holding hands&#10;&#10;Description automatically generated">
            <a:extLst>
              <a:ext uri="{FF2B5EF4-FFF2-40B4-BE49-F238E27FC236}">
                <a16:creationId xmlns:a16="http://schemas.microsoft.com/office/drawing/2014/main" id="{FA96B396-2D08-7D39-537A-965A081F766D}"/>
              </a:ext>
            </a:extLst>
          </p:cNvPr>
          <p:cNvPicPr>
            <a:picLocks noChangeAspect="1"/>
          </p:cNvPicPr>
          <p:nvPr/>
        </p:nvPicPr>
        <p:blipFill rotWithShape="1">
          <a:blip r:embed="rId5"/>
          <a:srcRect t="1" b="4035"/>
          <a:stretch/>
        </p:blipFill>
        <p:spPr>
          <a:xfrm>
            <a:off x="5537347" y="3584745"/>
            <a:ext cx="1281808" cy="824849"/>
          </a:xfrm>
          <a:prstGeom prst="rect">
            <a:avLst/>
          </a:prstGeom>
        </p:spPr>
      </p:pic>
      <p:pic>
        <p:nvPicPr>
          <p:cNvPr id="27" name="Picture 26" descr="A person sitting at a table with another person in front of her&#10;&#10;Description automatically generated">
            <a:extLst>
              <a:ext uri="{FF2B5EF4-FFF2-40B4-BE49-F238E27FC236}">
                <a16:creationId xmlns:a16="http://schemas.microsoft.com/office/drawing/2014/main" id="{09FFD9D4-5F22-86D6-57A8-976B913B0675}"/>
              </a:ext>
            </a:extLst>
          </p:cNvPr>
          <p:cNvPicPr>
            <a:picLocks noChangeAspect="1"/>
          </p:cNvPicPr>
          <p:nvPr/>
        </p:nvPicPr>
        <p:blipFill rotWithShape="1">
          <a:blip r:embed="rId6"/>
          <a:srcRect t="8499" b="5067"/>
          <a:stretch/>
        </p:blipFill>
        <p:spPr>
          <a:xfrm>
            <a:off x="5537347" y="833310"/>
            <a:ext cx="1260742" cy="824850"/>
          </a:xfrm>
          <a:prstGeom prst="rect">
            <a:avLst/>
          </a:prstGeom>
        </p:spPr>
      </p:pic>
    </p:spTree>
    <p:extLst>
      <p:ext uri="{BB962C8B-B14F-4D97-AF65-F5344CB8AC3E}">
        <p14:creationId xmlns:p14="http://schemas.microsoft.com/office/powerpoint/2010/main" val="332621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1000"/>
                                        <p:tgtEl>
                                          <p:spTgt spid="21"/>
                                        </p:tgtEl>
                                      </p:cBhvr>
                                    </p:animEffect>
                                    <p:anim calcmode="lin" valueType="num">
                                      <p:cBhvr>
                                        <p:cTn id="47" dur="1000" fill="hold"/>
                                        <p:tgtEl>
                                          <p:spTgt spid="21"/>
                                        </p:tgtEl>
                                        <p:attrNameLst>
                                          <p:attrName>ppt_x</p:attrName>
                                        </p:attrNameLst>
                                      </p:cBhvr>
                                      <p:tavLst>
                                        <p:tav tm="0">
                                          <p:val>
                                            <p:strVal val="#ppt_x"/>
                                          </p:val>
                                        </p:tav>
                                        <p:tav tm="100000">
                                          <p:val>
                                            <p:strVal val="#ppt_x"/>
                                          </p:val>
                                        </p:tav>
                                      </p:tavLst>
                                    </p:anim>
                                    <p:anim calcmode="lin" valueType="num">
                                      <p:cBhvr>
                                        <p:cTn id="48" dur="1000" fill="hold"/>
                                        <p:tgtEl>
                                          <p:spTgt spid="21"/>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1000"/>
                                        <p:tgtEl>
                                          <p:spTgt spid="5"/>
                                        </p:tgtEl>
                                      </p:cBhvr>
                                    </p:animEffect>
                                    <p:anim calcmode="lin" valueType="num">
                                      <p:cBhvr>
                                        <p:cTn id="59" dur="1000" fill="hold"/>
                                        <p:tgtEl>
                                          <p:spTgt spid="5"/>
                                        </p:tgtEl>
                                        <p:attrNameLst>
                                          <p:attrName>ppt_x</p:attrName>
                                        </p:attrNameLst>
                                      </p:cBhvr>
                                      <p:tavLst>
                                        <p:tav tm="0">
                                          <p:val>
                                            <p:strVal val="#ppt_x"/>
                                          </p:val>
                                        </p:tav>
                                        <p:tav tm="100000">
                                          <p:val>
                                            <p:strVal val="#ppt_x"/>
                                          </p:val>
                                        </p:tav>
                                      </p:tavLst>
                                    </p:anim>
                                    <p:anim calcmode="lin" valueType="num">
                                      <p:cBhvr>
                                        <p:cTn id="60" dur="1000" fill="hold"/>
                                        <p:tgtEl>
                                          <p:spTgt spid="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1000" fill="hold"/>
                                        <p:tgtEl>
                                          <p:spTgt spid="25"/>
                                        </p:tgtEl>
                                        <p:attrNameLst>
                                          <p:attrName>ppt_x</p:attrName>
                                        </p:attrNameLst>
                                      </p:cBhvr>
                                      <p:tavLst>
                                        <p:tav tm="0">
                                          <p:val>
                                            <p:strVal val="#ppt_x"/>
                                          </p:val>
                                        </p:tav>
                                        <p:tav tm="100000">
                                          <p:val>
                                            <p:strVal val="#ppt_x"/>
                                          </p:val>
                                        </p:tav>
                                      </p:tavLst>
                                    </p:anim>
                                    <p:anim calcmode="lin" valueType="num">
                                      <p:cBhvr>
                                        <p:cTn id="65" dur="1000" fill="hold"/>
                                        <p:tgtEl>
                                          <p:spTgt spid="25"/>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5FB607-C125-ABEE-7DAC-19C8ECB1AFA2}"/>
              </a:ext>
            </a:extLst>
          </p:cNvPr>
          <p:cNvSpPr/>
          <p:nvPr/>
        </p:nvSpPr>
        <p:spPr>
          <a:xfrm>
            <a:off x="0" y="0"/>
            <a:ext cx="9144000" cy="1143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421;p71">
            <a:extLst>
              <a:ext uri="{FF2B5EF4-FFF2-40B4-BE49-F238E27FC236}">
                <a16:creationId xmlns:a16="http://schemas.microsoft.com/office/drawing/2014/main" id="{795D4614-BAA1-4FE2-4955-40239C319601}"/>
              </a:ext>
            </a:extLst>
          </p:cNvPr>
          <p:cNvSpPr txBox="1">
            <a:spLocks noGrp="1"/>
          </p:cNvSpPr>
          <p:nvPr/>
        </p:nvSpPr>
        <p:spPr>
          <a:xfrm>
            <a:off x="228600" y="141882"/>
            <a:ext cx="2143125" cy="3608587"/>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pPr>
              <a:buClr>
                <a:srgbClr val="33006F"/>
              </a:buClr>
            </a:pPr>
            <a:r>
              <a:rPr lang="en" sz="2400" dirty="0">
                <a:solidFill>
                  <a:schemeClr val="tx1">
                    <a:lumMod val="75000"/>
                    <a:lumOff val="25000"/>
                  </a:schemeClr>
                </a:solidFill>
                <a:latin typeface="Open Sans SemiBold"/>
                <a:ea typeface="Open Sans SemiBold"/>
                <a:cs typeface="Open Sans SemiBold"/>
              </a:rPr>
              <a:t>ESTABLISH - MAINTAIN - RESTORE (EMR) </a:t>
            </a:r>
            <a:r>
              <a:rPr lang="en" sz="2400" b="0" dirty="0">
                <a:solidFill>
                  <a:schemeClr val="tx1">
                    <a:lumMod val="75000"/>
                    <a:lumOff val="25000"/>
                  </a:schemeClr>
                </a:solidFill>
                <a:latin typeface="Open Sans"/>
                <a:ea typeface="Open Sans"/>
                <a:cs typeface="Open Sans"/>
              </a:rPr>
              <a:t>C</a:t>
            </a:r>
            <a:r>
              <a:rPr lang="en-US" sz="2400" b="0" dirty="0">
                <a:solidFill>
                  <a:schemeClr val="tx1">
                    <a:lumMod val="75000"/>
                    <a:lumOff val="25000"/>
                  </a:schemeClr>
                </a:solidFill>
                <a:latin typeface="Open Sans"/>
                <a:ea typeface="Open Sans"/>
                <a:cs typeface="Open Sans"/>
              </a:rPr>
              <a:t>l</a:t>
            </a:r>
            <a:r>
              <a:rPr lang="en" sz="2400" b="0" dirty="0">
                <a:solidFill>
                  <a:schemeClr val="tx1">
                    <a:lumMod val="75000"/>
                    <a:lumOff val="25000"/>
                  </a:schemeClr>
                </a:solidFill>
                <a:latin typeface="Open Sans"/>
                <a:ea typeface="Open Sans"/>
                <a:cs typeface="Open Sans"/>
              </a:rPr>
              <a:t>assroom</a:t>
            </a:r>
          </a:p>
          <a:p>
            <a:pPr>
              <a:buClr>
                <a:srgbClr val="33006F"/>
              </a:buClr>
            </a:pPr>
            <a:r>
              <a:rPr lang="en" sz="2400" b="0" dirty="0">
                <a:solidFill>
                  <a:schemeClr val="tx1">
                    <a:lumMod val="75000"/>
                    <a:lumOff val="25000"/>
                  </a:schemeClr>
                </a:solidFill>
                <a:latin typeface="Open Sans"/>
                <a:ea typeface="Open Sans"/>
                <a:cs typeface="Open Sans"/>
              </a:rPr>
              <a:t>S</a:t>
            </a:r>
            <a:r>
              <a:rPr lang="en-US" sz="2400" b="0" dirty="0">
                <a:solidFill>
                  <a:schemeClr val="tx1">
                    <a:lumMod val="75000"/>
                    <a:lumOff val="25000"/>
                  </a:schemeClr>
                </a:solidFill>
                <a:latin typeface="Open Sans"/>
                <a:ea typeface="Open Sans"/>
                <a:cs typeface="Open Sans"/>
              </a:rPr>
              <a:t>t</a:t>
            </a:r>
            <a:r>
              <a:rPr lang="en" sz="2400" b="0" dirty="0">
                <a:solidFill>
                  <a:schemeClr val="tx1">
                    <a:lumMod val="75000"/>
                    <a:lumOff val="25000"/>
                  </a:schemeClr>
                </a:solidFill>
                <a:latin typeface="Open Sans"/>
                <a:ea typeface="Open Sans"/>
                <a:cs typeface="Open Sans"/>
              </a:rPr>
              <a:t>rategy </a:t>
            </a:r>
            <a:endParaRPr sz="2400" b="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A3054E2A-B372-B921-08E1-009F0E930BBE}"/>
              </a:ext>
            </a:extLst>
          </p:cNvPr>
          <p:cNvPicPr>
            <a:picLocks noChangeAspect="1"/>
          </p:cNvPicPr>
          <p:nvPr/>
        </p:nvPicPr>
        <p:blipFill>
          <a:blip r:embed="rId2"/>
          <a:stretch>
            <a:fillRect/>
          </a:stretch>
        </p:blipFill>
        <p:spPr>
          <a:xfrm>
            <a:off x="2864644" y="82947"/>
            <a:ext cx="6050756" cy="5072550"/>
          </a:xfrm>
          <a:prstGeom prst="rect">
            <a:avLst/>
          </a:prstGeom>
        </p:spPr>
      </p:pic>
    </p:spTree>
    <p:extLst>
      <p:ext uri="{BB962C8B-B14F-4D97-AF65-F5344CB8AC3E}">
        <p14:creationId xmlns:p14="http://schemas.microsoft.com/office/powerpoint/2010/main" val="2047391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DC2BDA-D9CD-DAC7-0990-3F2352B7E0B0}"/>
              </a:ext>
            </a:extLst>
          </p:cNvPr>
          <p:cNvSpPr/>
          <p:nvPr/>
        </p:nvSpPr>
        <p:spPr>
          <a:xfrm>
            <a:off x="0" y="0"/>
            <a:ext cx="9144000" cy="1143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oogle Shape;441;p73" descr="A close up of a map&#10;&#10;Description automatically generated">
            <a:extLst>
              <a:ext uri="{FF2B5EF4-FFF2-40B4-BE49-F238E27FC236}">
                <a16:creationId xmlns:a16="http://schemas.microsoft.com/office/drawing/2014/main" id="{FCD6B9C1-051B-57CE-FD7B-3573E7DCCF96}"/>
              </a:ext>
            </a:extLst>
          </p:cNvPr>
          <p:cNvPicPr preferRelativeResize="0"/>
          <p:nvPr/>
        </p:nvPicPr>
        <p:blipFill rotWithShape="1">
          <a:blip r:embed="rId2">
            <a:alphaModFix/>
          </a:blip>
          <a:srcRect t="9853"/>
          <a:stretch/>
        </p:blipFill>
        <p:spPr>
          <a:xfrm>
            <a:off x="448949" y="1389870"/>
            <a:ext cx="8246102" cy="3428962"/>
          </a:xfrm>
          <a:prstGeom prst="rect">
            <a:avLst/>
          </a:prstGeom>
          <a:noFill/>
          <a:ln>
            <a:noFill/>
          </a:ln>
        </p:spPr>
      </p:pic>
      <p:sp>
        <p:nvSpPr>
          <p:cNvPr id="3" name="TextBox 2">
            <a:extLst>
              <a:ext uri="{FF2B5EF4-FFF2-40B4-BE49-F238E27FC236}">
                <a16:creationId xmlns:a16="http://schemas.microsoft.com/office/drawing/2014/main" id="{BEA6449A-2E35-F0BC-59B0-E3A23AB88968}"/>
              </a:ext>
            </a:extLst>
          </p:cNvPr>
          <p:cNvSpPr txBox="1"/>
          <p:nvPr/>
        </p:nvSpPr>
        <p:spPr>
          <a:xfrm>
            <a:off x="950119" y="221328"/>
            <a:ext cx="7499664" cy="830997"/>
          </a:xfrm>
          <a:prstGeom prst="rect">
            <a:avLst/>
          </a:prstGeom>
          <a:noFill/>
        </p:spPr>
        <p:txBody>
          <a:bodyPr wrap="square" rtlCol="0">
            <a:spAutoFit/>
          </a:bodyPr>
          <a:lstStyle/>
          <a:p>
            <a:r>
              <a:rPr lang="en-US" sz="24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EMR improves relationships, Academic engagement, and Behavior</a:t>
            </a:r>
          </a:p>
        </p:txBody>
      </p:sp>
    </p:spTree>
    <p:extLst>
      <p:ext uri="{BB962C8B-B14F-4D97-AF65-F5344CB8AC3E}">
        <p14:creationId xmlns:p14="http://schemas.microsoft.com/office/powerpoint/2010/main" val="4056268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aking Connections With Greetings at ...">
            <a:extLst>
              <a:ext uri="{FF2B5EF4-FFF2-40B4-BE49-F238E27FC236}">
                <a16:creationId xmlns:a16="http://schemas.microsoft.com/office/drawing/2014/main" id="{132521C5-3892-5461-23AE-6FDB9E1CF4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519"/>
          <a:stretch/>
        </p:blipFill>
        <p:spPr bwMode="auto">
          <a:xfrm>
            <a:off x="4088475" y="1600200"/>
            <a:ext cx="5377605" cy="35765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 Warm Welcome! - PNA BLOGS">
            <a:extLst>
              <a:ext uri="{FF2B5EF4-FFF2-40B4-BE49-F238E27FC236}">
                <a16:creationId xmlns:a16="http://schemas.microsoft.com/office/drawing/2014/main" id="{E1F36499-4CB9-754F-974F-444545C7E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088475" cy="3750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029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D52D2-2AAD-C83E-CDA8-E56B8305F3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D8A467D-4397-F817-6E39-C93263859CC0}"/>
              </a:ext>
            </a:extLst>
          </p:cNvPr>
          <p:cNvSpPr/>
          <p:nvPr/>
        </p:nvSpPr>
        <p:spPr>
          <a:xfrm>
            <a:off x="3299381" y="0"/>
            <a:ext cx="584462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Google Shape;165;p25">
            <a:extLst>
              <a:ext uri="{FF2B5EF4-FFF2-40B4-BE49-F238E27FC236}">
                <a16:creationId xmlns:a16="http://schemas.microsoft.com/office/drawing/2014/main" id="{F1B3E8A4-8527-1EFA-94E0-756411CEC9BD}"/>
              </a:ext>
            </a:extLst>
          </p:cNvPr>
          <p:cNvSpPr txBox="1"/>
          <p:nvPr/>
        </p:nvSpPr>
        <p:spPr>
          <a:xfrm>
            <a:off x="360052" y="1254600"/>
            <a:ext cx="2650495" cy="2031295"/>
          </a:xfrm>
          <a:prstGeom prst="rect">
            <a:avLst/>
          </a:prstGeom>
          <a:noFill/>
          <a:ln>
            <a:noFill/>
          </a:ln>
        </p:spPr>
        <p:txBody>
          <a:bodyPr spcFirstLastPara="1" wrap="square" lIns="91425" tIns="91425" rIns="91425" bIns="91425" anchor="t" anchorCtr="0">
            <a:spAutoFit/>
          </a:bodyPr>
          <a:lstStyle/>
          <a:p>
            <a:pPr lvl="0">
              <a:defRPr/>
            </a:pPr>
            <a:r>
              <a:rPr lang="en-US" sz="2400" b="1" dirty="0">
                <a:solidFill>
                  <a:srgbClr val="4C2E83"/>
                </a:solidFill>
                <a:latin typeface="Open Sans Extrabold" panose="020B0606030504020204" pitchFamily="34" charset="0"/>
                <a:ea typeface="Open Sans Extrabold" panose="020B0606030504020204" pitchFamily="34" charset="0"/>
                <a:cs typeface="Open Sans Extrabold" panose="020B0606030504020204" pitchFamily="34" charset="0"/>
              </a:rPr>
              <a:t>REVIEWING DATA</a:t>
            </a:r>
          </a:p>
          <a:p>
            <a:pPr lvl="0">
              <a:defRPr/>
            </a:pPr>
            <a:r>
              <a:rPr lang="en-US" dirty="0">
                <a:solidFill>
                  <a:prstClr val="black">
                    <a:lumMod val="75000"/>
                    <a:lumOff val="25000"/>
                  </a:prstClr>
                </a:solidFill>
                <a:latin typeface="Open Sans Light" pitchFamily="2" charset="0"/>
                <a:ea typeface="Open Sans Light" pitchFamily="2" charset="0"/>
                <a:cs typeface="Open Sans Light" pitchFamily="2" charset="0"/>
              </a:rPr>
              <a:t>High Levels of Problem Behavior</a:t>
            </a:r>
          </a:p>
          <a:p>
            <a:pPr lvl="0">
              <a:defRPr/>
            </a:pPr>
            <a:r>
              <a:rPr lang="en-US" dirty="0">
                <a:solidFill>
                  <a:prstClr val="black">
                    <a:lumMod val="75000"/>
                    <a:lumOff val="25000"/>
                  </a:prstClr>
                </a:solidFill>
                <a:latin typeface="Open Sans Light" pitchFamily="2" charset="0"/>
                <a:ea typeface="Open Sans Light" pitchFamily="2" charset="0"/>
                <a:cs typeface="Open Sans Light" pitchFamily="2" charset="0"/>
              </a:rPr>
              <a:t>Leading to Discipline Events in the School</a:t>
            </a:r>
            <a:endParaRPr lang="en-US" b="1" dirty="0">
              <a:solidFill>
                <a:prstClr val="black">
                  <a:lumMod val="75000"/>
                  <a:lumOff val="25000"/>
                </a:prstClr>
              </a:solidFill>
              <a:latin typeface="Open Sans Light" pitchFamily="2" charset="0"/>
              <a:ea typeface="Open Sans Light" pitchFamily="2" charset="0"/>
              <a:cs typeface="Open Sans Light" pitchFamily="2" charset="0"/>
            </a:endParaRPr>
          </a:p>
        </p:txBody>
      </p:sp>
      <p:graphicFrame>
        <p:nvGraphicFramePr>
          <p:cNvPr id="10" name="Chart 9">
            <a:extLst>
              <a:ext uri="{FF2B5EF4-FFF2-40B4-BE49-F238E27FC236}">
                <a16:creationId xmlns:a16="http://schemas.microsoft.com/office/drawing/2014/main" id="{27992FBC-CD37-6483-15B6-B4BA625DDBDC}"/>
              </a:ext>
            </a:extLst>
          </p:cNvPr>
          <p:cNvGraphicFramePr>
            <a:graphicFrameLocks/>
          </p:cNvGraphicFramePr>
          <p:nvPr>
            <p:extLst>
              <p:ext uri="{D42A27DB-BD31-4B8C-83A1-F6EECF244321}">
                <p14:modId xmlns:p14="http://schemas.microsoft.com/office/powerpoint/2010/main" val="2874634256"/>
              </p:ext>
            </p:extLst>
          </p:nvPr>
        </p:nvGraphicFramePr>
        <p:xfrm>
          <a:off x="3364705" y="900112"/>
          <a:ext cx="5300663" cy="36790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51768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7A253-CE15-3ED6-1693-4546C54FC3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EF9591-1C7B-1D07-2F0A-8A3E59F007AF}"/>
              </a:ext>
            </a:extLst>
          </p:cNvPr>
          <p:cNvSpPr/>
          <p:nvPr/>
        </p:nvSpPr>
        <p:spPr>
          <a:xfrm>
            <a:off x="3299381" y="0"/>
            <a:ext cx="584462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Google Shape;165;p25">
            <a:extLst>
              <a:ext uri="{FF2B5EF4-FFF2-40B4-BE49-F238E27FC236}">
                <a16:creationId xmlns:a16="http://schemas.microsoft.com/office/drawing/2014/main" id="{297752EC-A6BA-B5C4-BCEB-03E3E606415F}"/>
              </a:ext>
            </a:extLst>
          </p:cNvPr>
          <p:cNvSpPr txBox="1"/>
          <p:nvPr/>
        </p:nvSpPr>
        <p:spPr>
          <a:xfrm>
            <a:off x="360052" y="1254600"/>
            <a:ext cx="2650495" cy="2677626"/>
          </a:xfrm>
          <a:prstGeom prst="rect">
            <a:avLst/>
          </a:prstGeom>
          <a:noFill/>
          <a:ln>
            <a:noFill/>
          </a:ln>
        </p:spPr>
        <p:txBody>
          <a:bodyPr spcFirstLastPara="1" wrap="square" lIns="91425" tIns="91425" rIns="91425" bIns="91425" anchor="t" anchorCtr="0">
            <a:spAutoFit/>
          </a:bodyPr>
          <a:lstStyle/>
          <a:p>
            <a:pPr lvl="0">
              <a:defRPr/>
            </a:pPr>
            <a:r>
              <a:rPr lang="en-US" sz="2400" b="1" dirty="0">
                <a:solidFill>
                  <a:srgbClr val="4C2E83"/>
                </a:solidFill>
                <a:latin typeface="Open Sans Extrabold" panose="020B0606030504020204" pitchFamily="34" charset="0"/>
                <a:ea typeface="Open Sans Extrabold" panose="020B0606030504020204" pitchFamily="34" charset="0"/>
                <a:cs typeface="Open Sans Extrabold" panose="020B0606030504020204" pitchFamily="34" charset="0"/>
              </a:rPr>
              <a:t>STUDENT and BUILDING IMPACT</a:t>
            </a:r>
          </a:p>
          <a:p>
            <a:pPr lvl="0">
              <a:defRPr/>
            </a:pPr>
            <a:r>
              <a:rPr lang="en-US" dirty="0">
                <a:solidFill>
                  <a:prstClr val="black">
                    <a:lumMod val="75000"/>
                    <a:lumOff val="25000"/>
                  </a:prstClr>
                </a:solidFill>
                <a:latin typeface="Open Sans Light" pitchFamily="2" charset="0"/>
                <a:ea typeface="Open Sans Light" pitchFamily="2" charset="0"/>
                <a:cs typeface="Open Sans Light" pitchFamily="2" charset="0"/>
              </a:rPr>
              <a:t>Behavior Problems </a:t>
            </a:r>
            <a:r>
              <a:rPr lang="en-US" u="sng" dirty="0">
                <a:solidFill>
                  <a:prstClr val="black">
                    <a:lumMod val="75000"/>
                    <a:lumOff val="25000"/>
                  </a:prstClr>
                </a:solidFill>
                <a:latin typeface="Open Sans Light" pitchFamily="2" charset="0"/>
                <a:ea typeface="Open Sans Light" pitchFamily="2" charset="0"/>
                <a:cs typeface="Open Sans Light" pitchFamily="2" charset="0"/>
              </a:rPr>
              <a:t>Reduced Dramatically </a:t>
            </a:r>
            <a:r>
              <a:rPr lang="en-US" dirty="0">
                <a:solidFill>
                  <a:prstClr val="black">
                    <a:lumMod val="75000"/>
                    <a:lumOff val="25000"/>
                  </a:prstClr>
                </a:solidFill>
                <a:latin typeface="Open Sans Light" pitchFamily="2" charset="0"/>
                <a:ea typeface="Open Sans Light" pitchFamily="2" charset="0"/>
                <a:cs typeface="Open Sans Light" pitchFamily="2" charset="0"/>
              </a:rPr>
              <a:t>After adding</a:t>
            </a:r>
          </a:p>
          <a:p>
            <a:pPr lvl="0">
              <a:defRPr/>
            </a:pPr>
            <a:r>
              <a:rPr lang="en-US" b="1" dirty="0">
                <a:solidFill>
                  <a:prstClr val="black">
                    <a:lumMod val="75000"/>
                    <a:lumOff val="25000"/>
                  </a:prstClr>
                </a:solidFill>
                <a:latin typeface="Open Sans Light" pitchFamily="2" charset="0"/>
                <a:ea typeface="Open Sans Light" pitchFamily="2" charset="0"/>
                <a:cs typeface="Open Sans Light" pitchFamily="2" charset="0"/>
              </a:rPr>
              <a:t>Positive Greeting at the Door</a:t>
            </a:r>
          </a:p>
        </p:txBody>
      </p:sp>
      <p:graphicFrame>
        <p:nvGraphicFramePr>
          <p:cNvPr id="10" name="Chart 9">
            <a:extLst>
              <a:ext uri="{FF2B5EF4-FFF2-40B4-BE49-F238E27FC236}">
                <a16:creationId xmlns:a16="http://schemas.microsoft.com/office/drawing/2014/main" id="{23C7202D-D3B1-1925-D8AD-7CB8BFA7FD4B}"/>
              </a:ext>
            </a:extLst>
          </p:cNvPr>
          <p:cNvGraphicFramePr>
            <a:graphicFrameLocks/>
          </p:cNvGraphicFramePr>
          <p:nvPr/>
        </p:nvGraphicFramePr>
        <p:xfrm>
          <a:off x="3364705" y="900112"/>
          <a:ext cx="5300663" cy="3679032"/>
        </p:xfrm>
        <a:graphic>
          <a:graphicData uri="http://schemas.openxmlformats.org/drawingml/2006/chart">
            <c:chart xmlns:c="http://schemas.openxmlformats.org/drawingml/2006/chart" xmlns:r="http://schemas.openxmlformats.org/officeDocument/2006/relationships" r:id="rId2"/>
          </a:graphicData>
        </a:graphic>
      </p:graphicFrame>
      <p:sp>
        <p:nvSpPr>
          <p:cNvPr id="3" name="Arrow: Down 2">
            <a:extLst>
              <a:ext uri="{FF2B5EF4-FFF2-40B4-BE49-F238E27FC236}">
                <a16:creationId xmlns:a16="http://schemas.microsoft.com/office/drawing/2014/main" id="{A76B482B-32E4-0A1D-15E4-FDD71A44C6B2}"/>
              </a:ext>
            </a:extLst>
          </p:cNvPr>
          <p:cNvSpPr/>
          <p:nvPr/>
        </p:nvSpPr>
        <p:spPr>
          <a:xfrm>
            <a:off x="6723517" y="819195"/>
            <a:ext cx="226244" cy="224827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B00485D7-121F-1EC5-67F4-44C18B4ADAC4}"/>
              </a:ext>
            </a:extLst>
          </p:cNvPr>
          <p:cNvSpPr txBox="1"/>
          <p:nvPr/>
        </p:nvSpPr>
        <p:spPr>
          <a:xfrm>
            <a:off x="5777559" y="213322"/>
            <a:ext cx="2118159"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Positive Greetings started Jan 2024</a:t>
            </a:r>
          </a:p>
        </p:txBody>
      </p:sp>
    </p:spTree>
    <p:extLst>
      <p:ext uri="{BB962C8B-B14F-4D97-AF65-F5344CB8AC3E}">
        <p14:creationId xmlns:p14="http://schemas.microsoft.com/office/powerpoint/2010/main" val="205761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0A641-44BF-44B0-4208-D9070BC54B2E}"/>
            </a:ext>
          </a:extLst>
        </p:cNvPr>
        <p:cNvGrpSpPr/>
        <p:nvPr/>
      </p:nvGrpSpPr>
      <p:grpSpPr>
        <a:xfrm>
          <a:off x="0" y="0"/>
          <a:ext cx="0" cy="0"/>
          <a:chOff x="0" y="0"/>
          <a:chExt cx="0" cy="0"/>
        </a:xfrm>
      </p:grpSpPr>
      <p:pic>
        <p:nvPicPr>
          <p:cNvPr id="1026" name="Picture 2" descr="https://lh7-us.googleusercontent.com/h0a_jM5qP2cqTmtR-Rc4yjAUYrA1LTGOk4oAJxoounYb_jgzLMh0Q0uFCSXgOC3MsVcX8UzR2i9uke0tkVgDsrICuODyfXEb76ldY1Qpnaom3icjPXvdWaGRbbY2AQGyQySv1EHghnJdxrvfQ06YMK8">
            <a:extLst>
              <a:ext uri="{FF2B5EF4-FFF2-40B4-BE49-F238E27FC236}">
                <a16:creationId xmlns:a16="http://schemas.microsoft.com/office/drawing/2014/main" id="{C25190BA-C9F1-C466-7670-E86DA600BD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43060" y="593889"/>
            <a:ext cx="8075714" cy="4047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25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AA6CA-4C06-56FE-902A-65CB0B2B9BA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70156B-3435-FCAF-42DF-FF16F6443FC6}"/>
              </a:ext>
            </a:extLst>
          </p:cNvPr>
          <p:cNvSpPr/>
          <p:nvPr/>
        </p:nvSpPr>
        <p:spPr>
          <a:xfrm>
            <a:off x="209748" y="324981"/>
            <a:ext cx="4783734" cy="4031873"/>
          </a:xfrm>
          <a:prstGeom prst="rect">
            <a:avLst/>
          </a:prstGeom>
        </p:spPr>
        <p:txBody>
          <a:bodyPr wrap="square">
            <a:spAutoFit/>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“I like being greeted at the door. It makes me feel nice and makes my day better if I’m feeling down.”</a:t>
            </a:r>
            <a:endPar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“Greetings at the door are good because they make me feel happy to be here.”</a:t>
            </a:r>
            <a:endPar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“Greetings at the door help me think better in class and make me happy.”</a:t>
            </a:r>
            <a:endPar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“A hug everyday helps me concentrate in class and you talk to me when I’m frustrated about the soccer games.”</a:t>
            </a:r>
            <a:endPar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rPr>
              <a:t>“I like you giving me hugs. If you rush us and don’t greet us, I would cry.”</a:t>
            </a:r>
            <a:endParaRPr kumimoji="0" lang="en-US" sz="18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3074" name="Picture 2" descr="A Warm Welcome! - PNA BLOGS">
            <a:extLst>
              <a:ext uri="{FF2B5EF4-FFF2-40B4-BE49-F238E27FC236}">
                <a16:creationId xmlns:a16="http://schemas.microsoft.com/office/drawing/2014/main" id="{782DF73A-A257-EE68-15C2-F0CDDDE67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4612" y="0"/>
            <a:ext cx="3989388" cy="3659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30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descr="A group of icons on a blue background&#10;&#10;Description automatically generated">
            <a:extLst>
              <a:ext uri="{FF2B5EF4-FFF2-40B4-BE49-F238E27FC236}">
                <a16:creationId xmlns:a16="http://schemas.microsoft.com/office/drawing/2014/main" id="{709CD731-28E3-DB5D-DDD3-B2F63EE4807A}"/>
              </a:ext>
            </a:extLst>
          </p:cNvPr>
          <p:cNvPicPr>
            <a:picLocks noChangeAspect="1"/>
          </p:cNvPicPr>
          <p:nvPr/>
        </p:nvPicPr>
        <p:blipFill>
          <a:blip r:embed="rId2"/>
          <a:stretch>
            <a:fillRect/>
          </a:stretch>
        </p:blipFill>
        <p:spPr>
          <a:xfrm>
            <a:off x="0" y="0"/>
            <a:ext cx="9158332" cy="5143500"/>
          </a:xfrm>
          <a:prstGeom prst="rect">
            <a:avLst/>
          </a:prstGeom>
        </p:spPr>
      </p:pic>
      <p:grpSp>
        <p:nvGrpSpPr>
          <p:cNvPr id="3" name="Group 2">
            <a:extLst>
              <a:ext uri="{FF2B5EF4-FFF2-40B4-BE49-F238E27FC236}">
                <a16:creationId xmlns:a16="http://schemas.microsoft.com/office/drawing/2014/main" id="{9417B5F4-65A2-12A5-64E0-B4D9743C92FA}"/>
              </a:ext>
            </a:extLst>
          </p:cNvPr>
          <p:cNvGrpSpPr/>
          <p:nvPr/>
        </p:nvGrpSpPr>
        <p:grpSpPr>
          <a:xfrm>
            <a:off x="1173385" y="3204378"/>
            <a:ext cx="7389869" cy="1292662"/>
            <a:chOff x="1151890" y="3098103"/>
            <a:chExt cx="7389869" cy="1292662"/>
          </a:xfrm>
        </p:grpSpPr>
        <p:sp>
          <p:nvSpPr>
            <p:cNvPr id="4" name="TextBox 3">
              <a:extLst>
                <a:ext uri="{FF2B5EF4-FFF2-40B4-BE49-F238E27FC236}">
                  <a16:creationId xmlns:a16="http://schemas.microsoft.com/office/drawing/2014/main" id="{789BCE6F-EFC4-06DB-B7AF-EDA27C5FAFFF}"/>
                </a:ext>
              </a:extLst>
            </p:cNvPr>
            <p:cNvSpPr txBox="1"/>
            <p:nvPr/>
          </p:nvSpPr>
          <p:spPr>
            <a:xfrm>
              <a:off x="1151890" y="3098103"/>
              <a:ext cx="1148875" cy="1292662"/>
            </a:xfrm>
            <a:prstGeom prst="rect">
              <a:avLst/>
            </a:prstGeom>
            <a:noFill/>
          </p:spPr>
          <p:txBody>
            <a:bodyPr wrap="square">
              <a:spAutoFit/>
            </a:bodyPr>
            <a:lstStyle/>
            <a:p>
              <a:pPr defTabSz="685800"/>
              <a:r>
                <a:rPr lang="en-US" b="1">
                  <a:solidFill>
                    <a:srgbClr val="85C69C"/>
                  </a:solidFill>
                  <a:latin typeface="Quicksand" pitchFamily="2" charset="77"/>
                  <a:ea typeface="Calibri"/>
                  <a:cs typeface="Calibri"/>
                  <a:sym typeface="Calibri"/>
                </a:rPr>
                <a:t>look</a:t>
              </a:r>
              <a:r>
                <a:rPr lang="en-US">
                  <a:solidFill>
                    <a:srgbClr val="85C69C"/>
                  </a:solidFill>
                  <a:latin typeface="Quicksand" pitchFamily="2" charset="77"/>
                  <a:ea typeface="Calibri"/>
                  <a:cs typeface="Calibri"/>
                  <a:sym typeface="Calibri"/>
                </a:rPr>
                <a:t> </a:t>
              </a:r>
            </a:p>
            <a:p>
              <a:pPr defTabSz="685800"/>
              <a:r>
                <a:rPr lang="en-US" sz="1200">
                  <a:solidFill>
                    <a:prstClr val="white"/>
                  </a:solidFill>
                  <a:latin typeface="Quicksand" pitchFamily="2" charset="77"/>
                  <a:ea typeface="Calibri"/>
                  <a:cs typeface="Calibri"/>
                  <a:sym typeface="Calibri"/>
                </a:rPr>
                <a:t>many youth are in pain. We need to know what </a:t>
              </a:r>
              <a:br>
                <a:rPr lang="en-US" sz="1200">
                  <a:solidFill>
                    <a:prstClr val="white"/>
                  </a:solidFill>
                  <a:latin typeface="Quicksand" pitchFamily="2" charset="77"/>
                  <a:ea typeface="Calibri"/>
                  <a:cs typeface="Calibri"/>
                  <a:sym typeface="Calibri"/>
                </a:rPr>
              </a:br>
              <a:r>
                <a:rPr lang="en-US" sz="1200">
                  <a:solidFill>
                    <a:prstClr val="white"/>
                  </a:solidFill>
                  <a:latin typeface="Quicksand" pitchFamily="2" charset="77"/>
                  <a:ea typeface="Calibri"/>
                  <a:cs typeface="Calibri"/>
                  <a:sym typeface="Calibri"/>
                </a:rPr>
                <a:t>to look for. </a:t>
              </a:r>
              <a:endParaRPr lang="en-US" sz="1200">
                <a:solidFill>
                  <a:prstClr val="white"/>
                </a:solidFill>
                <a:latin typeface="Quicksand" pitchFamily="2" charset="77"/>
              </a:endParaRPr>
            </a:p>
          </p:txBody>
        </p:sp>
        <p:sp>
          <p:nvSpPr>
            <p:cNvPr id="5" name="TextBox 4">
              <a:extLst>
                <a:ext uri="{FF2B5EF4-FFF2-40B4-BE49-F238E27FC236}">
                  <a16:creationId xmlns:a16="http://schemas.microsoft.com/office/drawing/2014/main" id="{603BBB5B-B1F5-E912-5510-1B3CEED28815}"/>
                </a:ext>
              </a:extLst>
            </p:cNvPr>
            <p:cNvSpPr txBox="1"/>
            <p:nvPr/>
          </p:nvSpPr>
          <p:spPr>
            <a:xfrm>
              <a:off x="2438947" y="3098103"/>
              <a:ext cx="1403816" cy="1292662"/>
            </a:xfrm>
            <a:prstGeom prst="rect">
              <a:avLst/>
            </a:prstGeom>
            <a:noFill/>
          </p:spPr>
          <p:txBody>
            <a:bodyPr wrap="square">
              <a:spAutoFit/>
            </a:bodyPr>
            <a:lstStyle/>
            <a:p>
              <a:pPr defTabSz="685800"/>
              <a:r>
                <a:rPr lang="en-US" b="1">
                  <a:solidFill>
                    <a:srgbClr val="79CCEF"/>
                  </a:solidFill>
                  <a:latin typeface="Quicksand" pitchFamily="2" charset="77"/>
                  <a:ea typeface="Calibri"/>
                  <a:cs typeface="Calibri"/>
                  <a:sym typeface="Calibri"/>
                </a:rPr>
                <a:t>listen</a:t>
              </a:r>
              <a:endParaRPr lang="en-US">
                <a:solidFill>
                  <a:srgbClr val="79CCEF"/>
                </a:solidFill>
                <a:latin typeface="Quicksand" pitchFamily="2" charset="77"/>
                <a:ea typeface="Calibri"/>
                <a:cs typeface="Calibri"/>
                <a:sym typeface="Calibri"/>
              </a:endParaRPr>
            </a:p>
            <a:p>
              <a:pPr defTabSz="685800"/>
              <a:r>
                <a:rPr lang="en" sz="1200">
                  <a:solidFill>
                    <a:prstClr val="white"/>
                  </a:solidFill>
                  <a:latin typeface="Quicksand" pitchFamily="2" charset="77"/>
                  <a:ea typeface="Calibri"/>
                  <a:cs typeface="Calibri"/>
                  <a:sym typeface="Calibri"/>
                </a:rPr>
                <a:t>Remember you don’t have to fix things, just listen and try not to</a:t>
              </a:r>
              <a:r>
                <a:rPr lang="en-US" sz="1200">
                  <a:solidFill>
                    <a:prstClr val="white"/>
                  </a:solidFill>
                  <a:latin typeface="Quicksand" pitchFamily="2" charset="77"/>
                  <a:ea typeface="Calibri"/>
                  <a:cs typeface="Calibri"/>
                  <a:sym typeface="Calibri"/>
                </a:rPr>
                <a:t> </a:t>
              </a:r>
              <a:br>
                <a:rPr lang="en-US" sz="1200">
                  <a:solidFill>
                    <a:prstClr val="white"/>
                  </a:solidFill>
                  <a:latin typeface="Quicksand" pitchFamily="2" charset="77"/>
                  <a:ea typeface="Calibri"/>
                  <a:cs typeface="Calibri"/>
                  <a:sym typeface="Calibri"/>
                </a:rPr>
              </a:br>
              <a:r>
                <a:rPr lang="en-US" sz="1200">
                  <a:solidFill>
                    <a:prstClr val="white"/>
                  </a:solidFill>
                  <a:latin typeface="Quicksand" pitchFamily="2" charset="77"/>
                  <a:ea typeface="Calibri"/>
                  <a:cs typeface="Calibri"/>
                  <a:sym typeface="Calibri"/>
                </a:rPr>
                <a:t>pass judgment</a:t>
              </a:r>
              <a:r>
                <a:rPr lang="en" sz="1200">
                  <a:solidFill>
                    <a:prstClr val="white"/>
                  </a:solidFill>
                  <a:latin typeface="Quicksand" pitchFamily="2" charset="77"/>
                  <a:ea typeface="Calibri"/>
                  <a:cs typeface="Calibri"/>
                  <a:sym typeface="Calibri"/>
                </a:rPr>
                <a:t>.</a:t>
              </a:r>
              <a:endParaRPr lang="en-US" sz="1200">
                <a:solidFill>
                  <a:prstClr val="white"/>
                </a:solidFill>
                <a:latin typeface="Quicksand" pitchFamily="2" charset="77"/>
              </a:endParaRPr>
            </a:p>
          </p:txBody>
        </p:sp>
        <p:sp>
          <p:nvSpPr>
            <p:cNvPr id="6" name="TextBox 5">
              <a:extLst>
                <a:ext uri="{FF2B5EF4-FFF2-40B4-BE49-F238E27FC236}">
                  <a16:creationId xmlns:a16="http://schemas.microsoft.com/office/drawing/2014/main" id="{4A10BCDA-DB8F-5CF8-1214-3942A2D31DFD}"/>
                </a:ext>
              </a:extLst>
            </p:cNvPr>
            <p:cNvSpPr txBox="1"/>
            <p:nvPr/>
          </p:nvSpPr>
          <p:spPr>
            <a:xfrm>
              <a:off x="4187558" y="3098103"/>
              <a:ext cx="1465972" cy="1292662"/>
            </a:xfrm>
            <a:prstGeom prst="rect">
              <a:avLst/>
            </a:prstGeom>
            <a:noFill/>
          </p:spPr>
          <p:txBody>
            <a:bodyPr wrap="square">
              <a:spAutoFit/>
            </a:bodyPr>
            <a:lstStyle/>
            <a:p>
              <a:pPr defTabSz="685800"/>
              <a:r>
                <a:rPr lang="en-US" b="1">
                  <a:solidFill>
                    <a:srgbClr val="6771B3"/>
                  </a:solidFill>
                  <a:latin typeface="Quicksand" pitchFamily="2" charset="77"/>
                  <a:ea typeface="Calibri"/>
                  <a:cs typeface="Calibri"/>
                  <a:sym typeface="Calibri"/>
                </a:rPr>
                <a:t>ask</a:t>
              </a:r>
              <a:endParaRPr lang="en-US">
                <a:solidFill>
                  <a:srgbClr val="6771B3"/>
                </a:solidFill>
                <a:latin typeface="Quicksand" pitchFamily="2" charset="77"/>
                <a:ea typeface="Calibri"/>
                <a:cs typeface="Calibri"/>
                <a:sym typeface="Calibri"/>
              </a:endParaRPr>
            </a:p>
            <a:p>
              <a:pPr defTabSz="685800"/>
              <a:r>
                <a:rPr lang="en" sz="1200">
                  <a:solidFill>
                    <a:prstClr val="white"/>
                  </a:solidFill>
                  <a:latin typeface="Quicksand" pitchFamily="2" charset="77"/>
                  <a:ea typeface="Calibri"/>
                  <a:cs typeface="Calibri"/>
                  <a:sym typeface="Calibri"/>
                </a:rPr>
                <a:t>Asking about suicide doesn't put the idea in their head; ask directly, and </a:t>
              </a:r>
              <a:br>
                <a:rPr lang="en" sz="1200">
                  <a:solidFill>
                    <a:prstClr val="white"/>
                  </a:solidFill>
                  <a:latin typeface="Quicksand" pitchFamily="2" charset="77"/>
                  <a:ea typeface="Calibri"/>
                  <a:cs typeface="Calibri"/>
                  <a:sym typeface="Calibri"/>
                </a:rPr>
              </a:br>
              <a:r>
                <a:rPr lang="en" sz="1200">
                  <a:solidFill>
                    <a:prstClr val="white"/>
                  </a:solidFill>
                  <a:latin typeface="Quicksand" pitchFamily="2" charset="77"/>
                  <a:ea typeface="Calibri"/>
                  <a:cs typeface="Calibri"/>
                  <a:sym typeface="Calibri"/>
                </a:rPr>
                <a:t>stay calm. </a:t>
              </a:r>
              <a:endParaRPr lang="en-US" sz="1200">
                <a:solidFill>
                  <a:prstClr val="white"/>
                </a:solidFill>
                <a:latin typeface="Quicksand" pitchFamily="2" charset="77"/>
                <a:cs typeface="Calibri"/>
              </a:endParaRPr>
            </a:p>
          </p:txBody>
        </p:sp>
        <p:sp>
          <p:nvSpPr>
            <p:cNvPr id="7" name="TextBox 6">
              <a:extLst>
                <a:ext uri="{FF2B5EF4-FFF2-40B4-BE49-F238E27FC236}">
                  <a16:creationId xmlns:a16="http://schemas.microsoft.com/office/drawing/2014/main" id="{574E7028-EBDD-AF5B-B85D-BBC931F41D83}"/>
                </a:ext>
              </a:extLst>
            </p:cNvPr>
            <p:cNvSpPr txBox="1"/>
            <p:nvPr/>
          </p:nvSpPr>
          <p:spPr>
            <a:xfrm>
              <a:off x="5827230" y="3098103"/>
              <a:ext cx="1279099" cy="1107996"/>
            </a:xfrm>
            <a:prstGeom prst="rect">
              <a:avLst/>
            </a:prstGeom>
            <a:noFill/>
          </p:spPr>
          <p:txBody>
            <a:bodyPr wrap="square" lIns="91440" tIns="45720" rIns="91440" bIns="45720" anchor="t">
              <a:spAutoFit/>
            </a:bodyPr>
            <a:lstStyle/>
            <a:p>
              <a:pPr defTabSz="685800"/>
              <a:r>
                <a:rPr lang="en-US" b="1" dirty="0">
                  <a:solidFill>
                    <a:srgbClr val="9961A6"/>
                  </a:solidFill>
                  <a:latin typeface="Quicksand"/>
                  <a:ea typeface="Calibri"/>
                  <a:cs typeface="Calibri"/>
                  <a:sym typeface="Calibri"/>
                </a:rPr>
                <a:t>act</a:t>
              </a:r>
              <a:endParaRPr lang="en-US" dirty="0">
                <a:solidFill>
                  <a:srgbClr val="9961A6"/>
                </a:solidFill>
                <a:latin typeface="Quicksand"/>
                <a:ea typeface="Calibri"/>
                <a:cs typeface="Calibri"/>
                <a:sym typeface="Calibri"/>
              </a:endParaRPr>
            </a:p>
            <a:p>
              <a:pPr defTabSz="685800"/>
              <a:r>
                <a:rPr lang="en" sz="1200" dirty="0">
                  <a:solidFill>
                    <a:prstClr val="white"/>
                  </a:solidFill>
                  <a:latin typeface="Quicksand"/>
                  <a:ea typeface="Calibri"/>
                  <a:cs typeface="Calibri"/>
                  <a:sym typeface="Calibri"/>
                </a:rPr>
                <a:t>Follow protocols.</a:t>
              </a:r>
              <a:endParaRPr lang="en-US" dirty="0">
                <a:solidFill>
                  <a:prstClr val="white"/>
                </a:solidFill>
                <a:latin typeface="Calibri"/>
                <a:ea typeface="Calibri"/>
                <a:cs typeface="Calibri"/>
                <a:sym typeface="Calibri"/>
              </a:endParaRPr>
            </a:p>
            <a:p>
              <a:pPr defTabSz="685800"/>
              <a:r>
                <a:rPr lang="en" sz="1200" dirty="0">
                  <a:solidFill>
                    <a:prstClr val="white"/>
                  </a:solidFill>
                  <a:latin typeface="Quicksand"/>
                  <a:ea typeface="Calibri"/>
                  <a:cs typeface="Calibri"/>
                  <a:sym typeface="Calibri"/>
                </a:rPr>
                <a:t>Offer brief </a:t>
              </a:r>
              <a:endParaRPr lang="en-US" dirty="0">
                <a:solidFill>
                  <a:prstClr val="white"/>
                </a:solidFill>
                <a:latin typeface="Calibri"/>
                <a:ea typeface="Calibri"/>
                <a:cs typeface="Calibri"/>
                <a:sym typeface="Calibri"/>
              </a:endParaRPr>
            </a:p>
            <a:p>
              <a:pPr defTabSz="685800"/>
              <a:r>
                <a:rPr lang="en" sz="1200" dirty="0">
                  <a:solidFill>
                    <a:prstClr val="white"/>
                  </a:solidFill>
                  <a:latin typeface="Quicksand"/>
                  <a:ea typeface="Calibri"/>
                  <a:cs typeface="Calibri"/>
                  <a:sym typeface="Calibri"/>
                </a:rPr>
                <a:t>interventions. Support families.</a:t>
              </a:r>
              <a:endParaRPr lang="en-US">
                <a:solidFill>
                  <a:prstClr val="white"/>
                </a:solidFill>
                <a:latin typeface="Calibri" panose="020F0502020204030204"/>
                <a:ea typeface="Calibri"/>
                <a:cs typeface="Calibri"/>
              </a:endParaRPr>
            </a:p>
          </p:txBody>
        </p:sp>
        <p:sp>
          <p:nvSpPr>
            <p:cNvPr id="8" name="TextBox 7">
              <a:extLst>
                <a:ext uri="{FF2B5EF4-FFF2-40B4-BE49-F238E27FC236}">
                  <a16:creationId xmlns:a16="http://schemas.microsoft.com/office/drawing/2014/main" id="{883299EB-79A9-3EB5-AB42-B3BD94EDEB24}"/>
                </a:ext>
              </a:extLst>
            </p:cNvPr>
            <p:cNvSpPr txBox="1"/>
            <p:nvPr/>
          </p:nvSpPr>
          <p:spPr>
            <a:xfrm>
              <a:off x="7129230" y="3098103"/>
              <a:ext cx="1412529" cy="1107996"/>
            </a:xfrm>
            <a:prstGeom prst="rect">
              <a:avLst/>
            </a:prstGeom>
            <a:noFill/>
          </p:spPr>
          <p:txBody>
            <a:bodyPr wrap="square" lIns="91440" tIns="45720" rIns="91440" bIns="45720" anchor="t">
              <a:spAutoFit/>
            </a:bodyPr>
            <a:lstStyle/>
            <a:p>
              <a:pPr defTabSz="685800"/>
              <a:r>
                <a:rPr lang="en-US" b="1" dirty="0">
                  <a:solidFill>
                    <a:srgbClr val="F0A6C9"/>
                  </a:solidFill>
                  <a:latin typeface="Quicksand"/>
                  <a:ea typeface="Calibri"/>
                  <a:cs typeface="Calibri"/>
                  <a:sym typeface="Calibri"/>
                </a:rPr>
                <a:t>connect</a:t>
              </a:r>
              <a:endParaRPr lang="en-US" dirty="0">
                <a:solidFill>
                  <a:srgbClr val="F0A6C9"/>
                </a:solidFill>
                <a:latin typeface="Quicksand"/>
                <a:ea typeface="Calibri"/>
                <a:cs typeface="Calibri"/>
                <a:sym typeface="Calibri"/>
              </a:endParaRPr>
            </a:p>
            <a:p>
              <a:pPr defTabSz="685800"/>
              <a:r>
                <a:rPr lang="en-US" sz="1200" dirty="0">
                  <a:solidFill>
                    <a:prstClr val="white"/>
                  </a:solidFill>
                  <a:latin typeface="Calibri"/>
                  <a:ea typeface="Calibri"/>
                  <a:cs typeface="Calibri"/>
                  <a:sym typeface="Calibri"/>
                </a:rPr>
                <a:t>Activate </a:t>
              </a:r>
              <a:r>
                <a:rPr lang="en" sz="1200" dirty="0" err="1">
                  <a:solidFill>
                    <a:prstClr val="white"/>
                  </a:solidFill>
                  <a:latin typeface="Calibri"/>
                  <a:ea typeface="Calibri"/>
                  <a:cs typeface="Calibri"/>
                  <a:sym typeface="Calibri"/>
                </a:rPr>
                <a:t>protecti</a:t>
              </a:r>
              <a:r>
                <a:rPr lang="en-US" sz="1200" dirty="0" err="1">
                  <a:solidFill>
                    <a:prstClr val="white"/>
                  </a:solidFill>
                  <a:latin typeface="Calibri"/>
                  <a:ea typeface="Calibri"/>
                  <a:cs typeface="Calibri"/>
                  <a:sym typeface="Calibri"/>
                </a:rPr>
                <a:t>ve</a:t>
              </a:r>
              <a:r>
                <a:rPr lang="en-US" sz="1200" dirty="0">
                  <a:solidFill>
                    <a:prstClr val="white"/>
                  </a:solidFill>
                  <a:latin typeface="Calibri"/>
                  <a:ea typeface="Calibri"/>
                  <a:cs typeface="Calibri"/>
                  <a:sym typeface="Calibri"/>
                </a:rPr>
                <a:t> factors</a:t>
              </a:r>
              <a:r>
                <a:rPr lang="en" sz="1200" dirty="0">
                  <a:solidFill>
                    <a:prstClr val="white"/>
                  </a:solidFill>
                  <a:latin typeface="Calibri"/>
                  <a:ea typeface="Calibri"/>
                  <a:cs typeface="Calibri"/>
                  <a:sym typeface="Calibri"/>
                </a:rPr>
                <a:t>. Connect with community resources.</a:t>
              </a:r>
              <a:endParaRPr lang="en-US" sz="1200" b="1" dirty="0">
                <a:solidFill>
                  <a:prstClr val="white"/>
                </a:solidFill>
                <a:latin typeface="Calibri"/>
                <a:ea typeface="Calibri"/>
                <a:cs typeface="Calibri"/>
              </a:endParaRPr>
            </a:p>
          </p:txBody>
        </p:sp>
      </p:grpSp>
    </p:spTree>
    <p:extLst>
      <p:ext uri="{BB962C8B-B14F-4D97-AF65-F5344CB8AC3E}">
        <p14:creationId xmlns:p14="http://schemas.microsoft.com/office/powerpoint/2010/main" val="1978309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for a clinic&#10;&#10;Description automatically generated">
            <a:extLst>
              <a:ext uri="{FF2B5EF4-FFF2-40B4-BE49-F238E27FC236}">
                <a16:creationId xmlns:a16="http://schemas.microsoft.com/office/drawing/2014/main" id="{AB996A41-B4E1-77B6-E0E6-F8C87B134AFA}"/>
              </a:ext>
            </a:extLst>
          </p:cNvPr>
          <p:cNvPicPr>
            <a:picLocks noChangeAspect="1"/>
          </p:cNvPicPr>
          <p:nvPr/>
        </p:nvPicPr>
        <p:blipFill>
          <a:blip r:embed="rId2"/>
          <a:stretch>
            <a:fillRect/>
          </a:stretch>
        </p:blipFill>
        <p:spPr>
          <a:xfrm>
            <a:off x="125855" y="3483864"/>
            <a:ext cx="2904198" cy="1752600"/>
          </a:xfrm>
          <a:prstGeom prst="rect">
            <a:avLst/>
          </a:prstGeom>
        </p:spPr>
      </p:pic>
      <p:pic>
        <p:nvPicPr>
          <p:cNvPr id="2050" name="Picture 2" descr="1,500+ School Counselor Stock Photos, Pictures &amp; Royalty-Free Images -  iStock | High school counselor, School counselor office, Middle school  counselor">
            <a:extLst>
              <a:ext uri="{FF2B5EF4-FFF2-40B4-BE49-F238E27FC236}">
                <a16:creationId xmlns:a16="http://schemas.microsoft.com/office/drawing/2014/main" id="{855FB481-8236-C50A-C4A6-5F0A5CEE5F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911"/>
          <a:stretch/>
        </p:blipFill>
        <p:spPr bwMode="auto">
          <a:xfrm>
            <a:off x="374905" y="1380040"/>
            <a:ext cx="2716745" cy="210382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A3A5DA7-1D0F-D216-A293-212F06948EA8}"/>
              </a:ext>
            </a:extLst>
          </p:cNvPr>
          <p:cNvSpPr/>
          <p:nvPr/>
        </p:nvSpPr>
        <p:spPr>
          <a:xfrm>
            <a:off x="3494638" y="0"/>
            <a:ext cx="5649362" cy="51435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697A295-066C-A1D0-677A-75F98BD86E8D}"/>
              </a:ext>
            </a:extLst>
          </p:cNvPr>
          <p:cNvSpPr txBox="1"/>
          <p:nvPr/>
        </p:nvSpPr>
        <p:spPr>
          <a:xfrm>
            <a:off x="4423808" y="603779"/>
            <a:ext cx="4345287" cy="4031873"/>
          </a:xfrm>
          <a:prstGeom prst="rect">
            <a:avLst/>
          </a:prstGeom>
          <a:noFill/>
        </p:spPr>
        <p:txBody>
          <a:bodyPr wrap="square">
            <a:spAutoFit/>
          </a:bodyPr>
          <a:lstStyle/>
          <a:p>
            <a:pPr marL="0" indent="0">
              <a:buNone/>
            </a:pPr>
            <a:r>
              <a:rPr lang="en-US" altLang="en-US" sz="1600" b="1" dirty="0">
                <a:solidFill>
                  <a:srgbClr val="4E4DA0"/>
                </a:solidFill>
                <a:latin typeface="Open Sans Semibold" panose="020B0606030504020204" pitchFamily="34" charset="0"/>
                <a:ea typeface="Open Sans Semibold" panose="020B0606030504020204" pitchFamily="34" charset="0"/>
                <a:cs typeface="Open Sans Semibold" panose="020B0606030504020204" pitchFamily="34" charset="0"/>
              </a:rPr>
              <a:t>SESSION 1</a:t>
            </a:r>
            <a:b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t>Engagement, Informal Assessment and Problem Identification</a:t>
            </a:r>
          </a:p>
          <a:p>
            <a:pPr marL="0" indent="0">
              <a:buNone/>
            </a:pPr>
            <a:b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b="1" dirty="0">
                <a:solidFill>
                  <a:srgbClr val="4E4DA0"/>
                </a:solidFill>
                <a:latin typeface="Open Sans Semibold" panose="020B0606030504020204" pitchFamily="34" charset="0"/>
                <a:ea typeface="Open Sans Semibold" panose="020B0606030504020204" pitchFamily="34" charset="0"/>
                <a:cs typeface="Open Sans Semibold" panose="020B0606030504020204" pitchFamily="34" charset="0"/>
              </a:rPr>
              <a:t>SESSION 2</a:t>
            </a:r>
            <a:b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t>Problem Solving</a:t>
            </a:r>
          </a:p>
          <a:p>
            <a:pPr marL="0" indent="0">
              <a:buNone/>
            </a:pPr>
            <a:b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b="1" dirty="0">
                <a:solidFill>
                  <a:srgbClr val="4E4DA0"/>
                </a:solidFill>
                <a:latin typeface="Open Sans Semibold" panose="020B0606030504020204" pitchFamily="34" charset="0"/>
                <a:ea typeface="Open Sans Semibold" panose="020B0606030504020204" pitchFamily="34" charset="0"/>
                <a:cs typeface="Open Sans Semibold" panose="020B0606030504020204" pitchFamily="34" charset="0"/>
              </a:rPr>
              <a:t>Session 3 </a:t>
            </a:r>
            <a:b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t>Continued problem solving  + teach skills:</a:t>
            </a:r>
            <a:b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t>	Stress and Mood Management</a:t>
            </a:r>
            <a:b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t>	Realistic Thinking</a:t>
            </a:r>
            <a:b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t>	Communication Skills</a:t>
            </a:r>
          </a:p>
          <a:p>
            <a:pPr marL="0" indent="0">
              <a:buNone/>
            </a:pPr>
            <a:br>
              <a:rPr lang="en-US" altLang="en-US" sz="1600" dirty="0">
                <a:solidFill>
                  <a:srgbClr val="4E4DA0"/>
                </a:solidFill>
                <a:latin typeface="Open Sans Light" pitchFamily="2" charset="0"/>
                <a:ea typeface="Open Sans Light" pitchFamily="2" charset="0"/>
                <a:cs typeface="Open Sans Light" pitchFamily="2" charset="0"/>
              </a:rPr>
            </a:br>
            <a:r>
              <a:rPr lang="en-US" altLang="en-US" sz="1600" b="1" dirty="0">
                <a:solidFill>
                  <a:srgbClr val="4E4DA0"/>
                </a:solidFill>
                <a:latin typeface="Open Sans Semibold" panose="020B0606030504020204" pitchFamily="34" charset="0"/>
                <a:ea typeface="Open Sans Semibold" panose="020B0606030504020204" pitchFamily="34" charset="0"/>
                <a:cs typeface="Open Sans Semibold" panose="020B0606030504020204" pitchFamily="34" charset="0"/>
              </a:rPr>
              <a:t>Session 4</a:t>
            </a:r>
            <a:br>
              <a:rPr lang="en-US" altLang="en-US" sz="1600" b="1" dirty="0">
                <a:solidFill>
                  <a:srgbClr val="4E4DA0"/>
                </a:solidFill>
                <a:latin typeface="Open Sans Light" pitchFamily="2" charset="0"/>
                <a:ea typeface="Open Sans Light" pitchFamily="2" charset="0"/>
                <a:cs typeface="Open Sans Light" pitchFamily="2" charset="0"/>
              </a:rPr>
            </a:br>
            <a:r>
              <a:rPr lang="en-US" altLang="en-US" sz="1600" b="1" dirty="0">
                <a:solidFill>
                  <a:schemeClr val="tx1">
                    <a:lumMod val="75000"/>
                    <a:lumOff val="25000"/>
                  </a:schemeClr>
                </a:solidFill>
                <a:latin typeface="Open Sans Light" pitchFamily="2" charset="0"/>
                <a:ea typeface="Open Sans Light" pitchFamily="2" charset="0"/>
                <a:cs typeface="Open Sans Light" pitchFamily="2" charset="0"/>
              </a:rPr>
              <a:t>Review </a:t>
            </a:r>
            <a: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t>student’s needs &amp; progress to triage </a:t>
            </a:r>
            <a:b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br>
            <a:r>
              <a:rPr lang="en-US" altLang="en-US" sz="1600" dirty="0">
                <a:solidFill>
                  <a:schemeClr val="tx1">
                    <a:lumMod val="75000"/>
                    <a:lumOff val="25000"/>
                  </a:schemeClr>
                </a:solidFill>
                <a:latin typeface="Open Sans Light" pitchFamily="2" charset="0"/>
                <a:ea typeface="Open Sans Light" pitchFamily="2" charset="0"/>
                <a:cs typeface="Open Sans Light" pitchFamily="2" charset="0"/>
              </a:rPr>
              <a:t>to next steps</a:t>
            </a:r>
          </a:p>
        </p:txBody>
      </p:sp>
      <p:sp>
        <p:nvSpPr>
          <p:cNvPr id="7" name="TextBox 6">
            <a:extLst>
              <a:ext uri="{FF2B5EF4-FFF2-40B4-BE49-F238E27FC236}">
                <a16:creationId xmlns:a16="http://schemas.microsoft.com/office/drawing/2014/main" id="{55DF2E13-6CF1-F4B9-44C8-039DA0CD43A9}"/>
              </a:ext>
            </a:extLst>
          </p:cNvPr>
          <p:cNvSpPr txBox="1"/>
          <p:nvPr/>
        </p:nvSpPr>
        <p:spPr>
          <a:xfrm>
            <a:off x="4409038" y="4768732"/>
            <a:ext cx="4500404" cy="230832"/>
          </a:xfrm>
          <a:prstGeom prst="rect">
            <a:avLst/>
          </a:prstGeom>
          <a:noFill/>
        </p:spPr>
        <p:txBody>
          <a:bodyPr wrap="square">
            <a:spAutoFit/>
          </a:bodyPr>
          <a:lstStyle/>
          <a:p>
            <a:pPr algn="r" fontAlgn="base">
              <a:spcBef>
                <a:spcPct val="0"/>
              </a:spcBef>
              <a:spcAft>
                <a:spcPct val="0"/>
              </a:spcAft>
              <a:defRPr/>
            </a:pPr>
            <a:r>
              <a:rPr lang="en-US" altLang="en-US" sz="9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Brief Intervention for School Clinicians and Counselors (Bruns &amp; McCauley, 2022)</a:t>
            </a:r>
          </a:p>
        </p:txBody>
      </p:sp>
      <p:sp>
        <p:nvSpPr>
          <p:cNvPr id="4" name="TextBox 3">
            <a:extLst>
              <a:ext uri="{FF2B5EF4-FFF2-40B4-BE49-F238E27FC236}">
                <a16:creationId xmlns:a16="http://schemas.microsoft.com/office/drawing/2014/main" id="{CA9ACD1C-4872-6AB7-20B2-955B5F53EA79}"/>
              </a:ext>
            </a:extLst>
          </p:cNvPr>
          <p:cNvSpPr txBox="1"/>
          <p:nvPr/>
        </p:nvSpPr>
        <p:spPr>
          <a:xfrm>
            <a:off x="209556" y="174788"/>
            <a:ext cx="3484620" cy="1015663"/>
          </a:xfrm>
          <a:prstGeom prst="rect">
            <a:avLst/>
          </a:prstGeom>
          <a:noFill/>
        </p:spPr>
        <p:txBody>
          <a:bodyPr wrap="square" rtlCol="0" anchor="ctr">
            <a:spAutoFit/>
          </a:bodyPr>
          <a:lstStyle/>
          <a:p>
            <a:pPr marR="0" lvl="0" algn="l" defTabSz="342900" rtl="0" eaLnBrk="1" fontAlgn="base" latinLnBrk="0" hangingPunct="1">
              <a:lnSpc>
                <a:spcPct val="100000"/>
              </a:lnSpc>
              <a:spcBef>
                <a:spcPct val="0"/>
              </a:spcBef>
              <a:spcAft>
                <a:spcPct val="0"/>
              </a:spcAft>
              <a:buClrTx/>
              <a:buSzTx/>
              <a:tabLst/>
              <a:defRPr/>
            </a:pPr>
            <a:r>
              <a:rPr kumimoji="0" lang="en-US" sz="2000" b="1" i="1" u="none" strike="noStrike" kern="1200" cap="none" spc="0" normalizeH="0" baseline="0" noProof="0" dirty="0">
                <a:ln>
                  <a:noFill/>
                </a:ln>
                <a:solidFill>
                  <a:schemeClr val="tx1">
                    <a:lumMod val="75000"/>
                    <a:lumOff val="25000"/>
                  </a:schemeClr>
                </a:solidFill>
                <a:effectLst/>
                <a:uLnTx/>
                <a:uFillTx/>
                <a:latin typeface="Open Sans" panose="020B0606030504020204" pitchFamily="34" charset="0"/>
                <a:ea typeface="Open Sans" panose="020B0606030504020204" pitchFamily="34" charset="0"/>
                <a:cs typeface="Open Sans" panose="020B0606030504020204" pitchFamily="34" charset="0"/>
              </a:rPr>
              <a:t>3. PROVIDE BRIEF, ACCESSIBLE INTERVENTIONS</a:t>
            </a:r>
          </a:p>
        </p:txBody>
      </p:sp>
    </p:spTree>
    <p:extLst>
      <p:ext uri="{BB962C8B-B14F-4D97-AF65-F5344CB8AC3E}">
        <p14:creationId xmlns:p14="http://schemas.microsoft.com/office/powerpoint/2010/main" val="365810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500"/>
                                        <p:tgtEl>
                                          <p:spTgt spid="5">
                                            <p:txEl>
                                              <p:p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32FCA7-54A7-4FE3-BDE1-2AAD308E27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7325" y="0"/>
            <a:ext cx="4269648" cy="3831626"/>
          </a:xfrm>
          <a:prstGeom prst="rect">
            <a:avLst/>
          </a:prstGeom>
        </p:spPr>
      </p:pic>
      <p:pic>
        <p:nvPicPr>
          <p:cNvPr id="5" name="Picture 4">
            <a:extLst>
              <a:ext uri="{FF2B5EF4-FFF2-40B4-BE49-F238E27FC236}">
                <a16:creationId xmlns:a16="http://schemas.microsoft.com/office/drawing/2014/main" id="{FDE050AD-B548-4BEB-836C-7A7138167B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35" y="298174"/>
            <a:ext cx="4803033" cy="4002985"/>
          </a:xfrm>
          <a:prstGeom prst="rect">
            <a:avLst/>
          </a:prstGeom>
        </p:spPr>
      </p:pic>
    </p:spTree>
    <p:extLst>
      <p:ext uri="{BB962C8B-B14F-4D97-AF65-F5344CB8AC3E}">
        <p14:creationId xmlns:p14="http://schemas.microsoft.com/office/powerpoint/2010/main" val="304660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B98E78-A0A7-5130-7666-0AB8A56C7222}"/>
              </a:ext>
            </a:extLst>
          </p:cNvPr>
          <p:cNvSpPr/>
          <p:nvPr/>
        </p:nvSpPr>
        <p:spPr>
          <a:xfrm>
            <a:off x="3441701" y="0"/>
            <a:ext cx="57023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Google Shape;213;p31">
            <a:extLst>
              <a:ext uri="{FF2B5EF4-FFF2-40B4-BE49-F238E27FC236}">
                <a16:creationId xmlns:a16="http://schemas.microsoft.com/office/drawing/2014/main" id="{BD7AF0F6-4A89-E2E7-EB18-531DB1E36083}"/>
              </a:ext>
            </a:extLst>
          </p:cNvPr>
          <p:cNvSpPr txBox="1">
            <a:spLocks/>
          </p:cNvSpPr>
          <p:nvPr/>
        </p:nvSpPr>
        <p:spPr>
          <a:xfrm>
            <a:off x="533401" y="2125666"/>
            <a:ext cx="2609850" cy="892168"/>
          </a:xfrm>
          <a:prstGeom prst="rect">
            <a:avLst/>
          </a:prstGeom>
        </p:spPr>
        <p:txBody>
          <a:bodyPr spcFirstLastPara="1" wrap="square" lIns="68569" tIns="34275" rIns="68569" bIns="3427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buClr>
                <a:schemeClr val="lt2"/>
              </a:buClr>
            </a:pPr>
            <a:r>
              <a:rPr lang="en-US" sz="2400" b="1" dirty="0">
                <a:solidFill>
                  <a:srgbClr val="86AA4A"/>
                </a:solidFill>
                <a:latin typeface="Open Sans Semibold" panose="020B0606030504020204" pitchFamily="34" charset="0"/>
                <a:ea typeface="Open Sans Semibold" panose="020B0606030504020204" pitchFamily="34" charset="0"/>
                <a:cs typeface="Open Sans Semibold" panose="020B0606030504020204" pitchFamily="34" charset="0"/>
              </a:rPr>
              <a:t>BRISC PROMOTES </a:t>
            </a:r>
            <a:r>
              <a:rPr lang="en-US" sz="2400" dirty="0">
                <a:solidFill>
                  <a:schemeClr val="tx1">
                    <a:lumMod val="75000"/>
                    <a:lumOff val="25000"/>
                  </a:schemeClr>
                </a:solidFill>
                <a:latin typeface="Open Sans Light" pitchFamily="2" charset="0"/>
                <a:ea typeface="Open Sans Light" pitchFamily="2" charset="0"/>
                <a:cs typeface="Open Sans Light" pitchFamily="2" charset="0"/>
              </a:rPr>
              <a:t>efficiency and data-informed triage.</a:t>
            </a:r>
          </a:p>
          <a:p>
            <a:pPr>
              <a:spcBef>
                <a:spcPts val="0"/>
              </a:spcBef>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2" name="Chart 11">
            <a:extLst>
              <a:ext uri="{FF2B5EF4-FFF2-40B4-BE49-F238E27FC236}">
                <a16:creationId xmlns:a16="http://schemas.microsoft.com/office/drawing/2014/main" id="{DF29BE5D-9B16-9477-C498-5C9B768508EF}"/>
              </a:ext>
            </a:extLst>
          </p:cNvPr>
          <p:cNvGraphicFramePr/>
          <p:nvPr>
            <p:extLst>
              <p:ext uri="{D42A27DB-BD31-4B8C-83A1-F6EECF244321}">
                <p14:modId xmlns:p14="http://schemas.microsoft.com/office/powerpoint/2010/main" val="3539938761"/>
              </p:ext>
            </p:extLst>
          </p:nvPr>
        </p:nvGraphicFramePr>
        <p:xfrm>
          <a:off x="3740150" y="436566"/>
          <a:ext cx="5105401" cy="44831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E0D1F8B8-B607-9BCF-1D6F-3E048C129676}"/>
              </a:ext>
            </a:extLst>
          </p:cNvPr>
          <p:cNvSpPr txBox="1"/>
          <p:nvPr/>
        </p:nvSpPr>
        <p:spPr>
          <a:xfrm>
            <a:off x="5098773" y="436566"/>
            <a:ext cx="2388154" cy="646331"/>
          </a:xfrm>
          <a:prstGeom prst="rect">
            <a:avLst/>
          </a:prstGeom>
          <a:noFill/>
        </p:spPr>
        <p:txBody>
          <a:bodyPr wrap="none" rtlCol="0">
            <a:spAutoFit/>
          </a:bodyPr>
          <a:lstStyle/>
          <a:p>
            <a:pPr algn="ctr"/>
            <a:r>
              <a:rPr lang="en-US" dirty="0"/>
              <a:t>Students’ status in</a:t>
            </a:r>
          </a:p>
          <a:p>
            <a:pPr algn="ctr"/>
            <a:r>
              <a:rPr lang="en-US" dirty="0"/>
              <a:t>Services after 3 months</a:t>
            </a:r>
          </a:p>
        </p:txBody>
      </p:sp>
      <p:pic>
        <p:nvPicPr>
          <p:cNvPr id="3" name="Picture 2" descr="A logo for a clinic&#10;&#10;Description automatically generated">
            <a:extLst>
              <a:ext uri="{FF2B5EF4-FFF2-40B4-BE49-F238E27FC236}">
                <a16:creationId xmlns:a16="http://schemas.microsoft.com/office/drawing/2014/main" id="{432CE589-F6D9-9F2A-B13B-A1C56AD7AA9E}"/>
              </a:ext>
            </a:extLst>
          </p:cNvPr>
          <p:cNvPicPr>
            <a:picLocks noChangeAspect="1"/>
          </p:cNvPicPr>
          <p:nvPr/>
        </p:nvPicPr>
        <p:blipFill>
          <a:blip r:embed="rId3"/>
          <a:stretch>
            <a:fillRect/>
          </a:stretch>
        </p:blipFill>
        <p:spPr>
          <a:xfrm>
            <a:off x="0" y="206597"/>
            <a:ext cx="2904198" cy="1752600"/>
          </a:xfrm>
          <a:prstGeom prst="rect">
            <a:avLst/>
          </a:prstGeom>
        </p:spPr>
      </p:pic>
    </p:spTree>
    <p:extLst>
      <p:ext uri="{BB962C8B-B14F-4D97-AF65-F5344CB8AC3E}">
        <p14:creationId xmlns:p14="http://schemas.microsoft.com/office/powerpoint/2010/main" val="2243585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B98E78-A0A7-5130-7666-0AB8A56C7222}"/>
              </a:ext>
            </a:extLst>
          </p:cNvPr>
          <p:cNvSpPr/>
          <p:nvPr/>
        </p:nvSpPr>
        <p:spPr>
          <a:xfrm>
            <a:off x="3441701" y="0"/>
            <a:ext cx="5702300" cy="514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7C9052D5-09FA-2F3F-A08E-6E19F7C8BFFB}"/>
              </a:ext>
            </a:extLst>
          </p:cNvPr>
          <p:cNvGraphicFramePr/>
          <p:nvPr>
            <p:extLst>
              <p:ext uri="{D42A27DB-BD31-4B8C-83A1-F6EECF244321}">
                <p14:modId xmlns:p14="http://schemas.microsoft.com/office/powerpoint/2010/main" val="2345086216"/>
              </p:ext>
            </p:extLst>
          </p:nvPr>
        </p:nvGraphicFramePr>
        <p:xfrm>
          <a:off x="3647203" y="941924"/>
          <a:ext cx="5291296" cy="358796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96D50DB7-2447-6977-6E1E-A77E5E1EF048}"/>
              </a:ext>
            </a:extLst>
          </p:cNvPr>
          <p:cNvSpPr txBox="1"/>
          <p:nvPr/>
        </p:nvSpPr>
        <p:spPr>
          <a:xfrm>
            <a:off x="467599" y="1388479"/>
            <a:ext cx="2768600" cy="2246769"/>
          </a:xfrm>
          <a:prstGeom prst="rect">
            <a:avLst/>
          </a:prstGeom>
          <a:noFill/>
        </p:spPr>
        <p:txBody>
          <a:bodyPr wrap="square" rtlCol="0">
            <a:spAutoFit/>
          </a:bodyPr>
          <a:lstStyle/>
          <a:p>
            <a:r>
              <a:rPr lang="en-US" sz="2000" dirty="0">
                <a:solidFill>
                  <a:schemeClr val="tx1">
                    <a:lumMod val="75000"/>
                    <a:lumOff val="25000"/>
                  </a:schemeClr>
                </a:solidFill>
                <a:latin typeface="Open Sans Light" pitchFamily="2" charset="0"/>
                <a:ea typeface="Open Sans Light" pitchFamily="2" charset="0"/>
                <a:cs typeface="Open Sans Light" pitchFamily="2" charset="0"/>
              </a:rPr>
              <a:t>Even though they completed services faster, </a:t>
            </a:r>
            <a:r>
              <a:rPr lang="en-US" sz="2000" b="1" dirty="0">
                <a:solidFill>
                  <a:srgbClr val="4C2E83"/>
                </a:solidFill>
                <a:latin typeface="Open Sans Semibold" panose="020B0606030504020204" pitchFamily="34" charset="0"/>
                <a:ea typeface="Open Sans Semibold" panose="020B0606030504020204" pitchFamily="34" charset="0"/>
                <a:cs typeface="Open Sans Semibold" panose="020B0606030504020204" pitchFamily="34" charset="0"/>
              </a:rPr>
              <a:t>fewer BRISC students were clinically depression or anxious after 2 and 6 months</a:t>
            </a:r>
          </a:p>
        </p:txBody>
      </p:sp>
    </p:spTree>
    <p:extLst>
      <p:ext uri="{BB962C8B-B14F-4D97-AF65-F5344CB8AC3E}">
        <p14:creationId xmlns:p14="http://schemas.microsoft.com/office/powerpoint/2010/main" val="15929808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blue cover with white text and stars&#10;&#10;Description automatically generated">
            <a:extLst>
              <a:ext uri="{FF2B5EF4-FFF2-40B4-BE49-F238E27FC236}">
                <a16:creationId xmlns:a16="http://schemas.microsoft.com/office/drawing/2014/main" id="{E25C408E-D7B3-0230-A728-65C46A37D9C0}"/>
              </a:ext>
            </a:extLst>
          </p:cNvPr>
          <p:cNvPicPr>
            <a:picLocks noChangeAspect="1"/>
          </p:cNvPicPr>
          <p:nvPr/>
        </p:nvPicPr>
        <p:blipFill>
          <a:blip r:embed="rId3"/>
          <a:stretch>
            <a:fillRect/>
          </a:stretch>
        </p:blipFill>
        <p:spPr>
          <a:xfrm>
            <a:off x="7631649" y="2355027"/>
            <a:ext cx="1391917" cy="1760824"/>
          </a:xfrm>
          <a:prstGeom prst="rect">
            <a:avLst/>
          </a:prstGeom>
        </p:spPr>
      </p:pic>
      <p:pic>
        <p:nvPicPr>
          <p:cNvPr id="4" name="Picture 3" descr="A school hallway with blue lockers&#10;&#10;Description automatically generated">
            <a:extLst>
              <a:ext uri="{FF2B5EF4-FFF2-40B4-BE49-F238E27FC236}">
                <a16:creationId xmlns:a16="http://schemas.microsoft.com/office/drawing/2014/main" id="{13618DBA-2109-943F-F298-32D4E146655C}"/>
              </a:ext>
            </a:extLst>
          </p:cNvPr>
          <p:cNvPicPr>
            <a:picLocks noChangeAspect="1"/>
          </p:cNvPicPr>
          <p:nvPr/>
        </p:nvPicPr>
        <p:blipFill>
          <a:blip r:embed="rId4"/>
          <a:stretch>
            <a:fillRect/>
          </a:stretch>
        </p:blipFill>
        <p:spPr>
          <a:xfrm>
            <a:off x="6411517" y="1027650"/>
            <a:ext cx="1387173" cy="1760824"/>
          </a:xfrm>
          <a:prstGeom prst="rect">
            <a:avLst/>
          </a:prstGeom>
        </p:spPr>
      </p:pic>
      <p:sp>
        <p:nvSpPr>
          <p:cNvPr id="6" name="Google Shape;603;p72">
            <a:extLst>
              <a:ext uri="{FF2B5EF4-FFF2-40B4-BE49-F238E27FC236}">
                <a16:creationId xmlns:a16="http://schemas.microsoft.com/office/drawing/2014/main" id="{44EE2F80-F5DE-2AD1-5018-37E073850BEB}"/>
              </a:ext>
            </a:extLst>
          </p:cNvPr>
          <p:cNvSpPr txBox="1">
            <a:spLocks/>
          </p:cNvSpPr>
          <p:nvPr/>
        </p:nvSpPr>
        <p:spPr>
          <a:xfrm>
            <a:off x="0" y="433058"/>
            <a:ext cx="8915400" cy="788670"/>
          </a:xfrm>
          <a:prstGeom prst="rect">
            <a:avLst/>
          </a:prstGeom>
          <a:noFill/>
          <a:ln>
            <a:noFill/>
          </a:ln>
        </p:spPr>
        <p:txBody>
          <a:bodyPr spcFirstLastPara="1" wrap="square" lIns="68569" tIns="34275" rIns="68569" bIns="34275"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8E65"/>
              </a:buClr>
              <a:buSzPts val="4400"/>
              <a:buFont typeface="Arial"/>
              <a:buNone/>
              <a:defRPr sz="4400" b="0" i="0" u="none" strike="noStrike" cap="none">
                <a:solidFill>
                  <a:srgbClr val="008E6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347663" defTabSz="685800">
              <a:buClr>
                <a:srgbClr val="000000"/>
              </a:buClr>
              <a:defRPr/>
            </a:pPr>
            <a:r>
              <a:rPr lang="en-US" sz="2700" kern="0" dirty="0">
                <a:latin typeface="Museo Slab 500"/>
              </a:rPr>
              <a:t>What is a Student Assistance Program (SAP)?</a:t>
            </a:r>
          </a:p>
        </p:txBody>
      </p:sp>
      <p:sp>
        <p:nvSpPr>
          <p:cNvPr id="8" name="Google Shape;604;p72">
            <a:extLst>
              <a:ext uri="{FF2B5EF4-FFF2-40B4-BE49-F238E27FC236}">
                <a16:creationId xmlns:a16="http://schemas.microsoft.com/office/drawing/2014/main" id="{D7AB1AE1-BE50-34B6-B8A2-1C6A54495E77}"/>
              </a:ext>
            </a:extLst>
          </p:cNvPr>
          <p:cNvSpPr txBox="1">
            <a:spLocks/>
          </p:cNvSpPr>
          <p:nvPr/>
        </p:nvSpPr>
        <p:spPr>
          <a:xfrm>
            <a:off x="3532" y="1397385"/>
            <a:ext cx="4032434" cy="1706214"/>
          </a:xfrm>
          <a:prstGeom prst="rect">
            <a:avLst/>
          </a:prstGeom>
          <a:noFill/>
          <a:ln>
            <a:noFill/>
          </a:ln>
        </p:spPr>
        <p:txBody>
          <a:bodyPr spcFirstLastPara="1" wrap="square" lIns="68569" tIns="34275" rIns="68569" bIns="34275"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685800" indent="-304800" defTabSz="685800">
              <a:lnSpc>
                <a:spcPct val="100000"/>
              </a:lnSpc>
              <a:spcBef>
                <a:spcPts val="750"/>
              </a:spcBef>
              <a:buClr>
                <a:srgbClr val="000000"/>
              </a:buClr>
              <a:defRPr/>
            </a:pPr>
            <a:endParaRPr lang="en-US" sz="1350" kern="0" dirty="0">
              <a:solidFill>
                <a:srgbClr val="000000"/>
              </a:solidFill>
            </a:endParaRPr>
          </a:p>
        </p:txBody>
      </p:sp>
      <p:sp>
        <p:nvSpPr>
          <p:cNvPr id="2" name="TextBox 1">
            <a:extLst>
              <a:ext uri="{FF2B5EF4-FFF2-40B4-BE49-F238E27FC236}">
                <a16:creationId xmlns:a16="http://schemas.microsoft.com/office/drawing/2014/main" id="{2B2B270B-0E8A-20D6-69E9-C48A5C830B99}"/>
              </a:ext>
            </a:extLst>
          </p:cNvPr>
          <p:cNvSpPr txBox="1"/>
          <p:nvPr/>
        </p:nvSpPr>
        <p:spPr>
          <a:xfrm>
            <a:off x="7798690" y="1288131"/>
            <a:ext cx="1341779" cy="71558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buClr>
                <a:srgbClr val="000000"/>
              </a:buClr>
              <a:defRPr/>
            </a:pPr>
            <a:r>
              <a:rPr lang="en-US" sz="1050" kern="0" dirty="0">
                <a:solidFill>
                  <a:srgbClr val="000000"/>
                </a:solidFill>
                <a:latin typeface="Arial"/>
                <a:cs typeface="Arial"/>
                <a:sym typeface="Arial"/>
                <a:hlinkClick r:id="rId5"/>
              </a:rPr>
              <a:t>SAMHSA - Student Assistance: A Guide for School Administrators</a:t>
            </a:r>
            <a:endParaRPr lang="en-US" sz="1050" kern="0" dirty="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B23BADEB-8747-E769-55A7-D96482B10300}"/>
              </a:ext>
            </a:extLst>
          </p:cNvPr>
          <p:cNvSpPr txBox="1"/>
          <p:nvPr/>
        </p:nvSpPr>
        <p:spPr>
          <a:xfrm>
            <a:off x="6333565" y="3103599"/>
            <a:ext cx="1298084" cy="55399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r" defTabSz="685800">
              <a:buClr>
                <a:srgbClr val="000000"/>
              </a:buClr>
              <a:defRPr/>
            </a:pPr>
            <a:r>
              <a:rPr lang="en-US" sz="1050" kern="0" dirty="0">
                <a:solidFill>
                  <a:srgbClr val="000000"/>
                </a:solidFill>
                <a:latin typeface="Arial"/>
                <a:cs typeface="Arial"/>
                <a:sym typeface="Arial"/>
                <a:hlinkClick r:id="rId6"/>
              </a:rPr>
              <a:t>ONDCP - National Drug Control Strategy 2022</a:t>
            </a:r>
            <a:endParaRPr lang="en-US" sz="1050" kern="0" dirty="0">
              <a:solidFill>
                <a:srgbClr val="000000"/>
              </a:solidFill>
              <a:latin typeface="Arial"/>
              <a:cs typeface="Arial"/>
              <a:sym typeface="Arial"/>
            </a:endParaRPr>
          </a:p>
        </p:txBody>
      </p:sp>
      <p:sp>
        <p:nvSpPr>
          <p:cNvPr id="10" name="TextBox 9">
            <a:extLst>
              <a:ext uri="{FF2B5EF4-FFF2-40B4-BE49-F238E27FC236}">
                <a16:creationId xmlns:a16="http://schemas.microsoft.com/office/drawing/2014/main" id="{E0E5F7F7-5C64-1C3C-4103-E8613F353B18}"/>
              </a:ext>
            </a:extLst>
          </p:cNvPr>
          <p:cNvSpPr txBox="1"/>
          <p:nvPr/>
        </p:nvSpPr>
        <p:spPr>
          <a:xfrm>
            <a:off x="6411517" y="4344583"/>
            <a:ext cx="2612048" cy="415498"/>
          </a:xfrm>
          <a:prstGeom prst="rect">
            <a:avLst/>
          </a:prstGeom>
          <a:noFill/>
        </p:spPr>
        <p:txBody>
          <a:bodyPr wrap="square">
            <a:spAutoFit/>
          </a:bodyPr>
          <a:lstStyle/>
          <a:p>
            <a:pPr marL="381000" algn="ctr" defTabSz="685800">
              <a:spcBef>
                <a:spcPts val="750"/>
              </a:spcBef>
              <a:buClr>
                <a:srgbClr val="000000"/>
              </a:buClr>
              <a:buSzPts val="2800"/>
              <a:defRPr/>
            </a:pPr>
            <a:r>
              <a:rPr lang="en-US" sz="1050" kern="0" dirty="0">
                <a:solidFill>
                  <a:srgbClr val="000000"/>
                </a:solidFill>
                <a:latin typeface="Arial"/>
                <a:ea typeface="Open Sans"/>
                <a:cs typeface="Open Sans"/>
                <a:sym typeface="Open Sans"/>
              </a:rPr>
              <a:t>Included on SAMHSA's </a:t>
            </a:r>
            <a:r>
              <a:rPr lang="en-US" sz="1050" kern="0" dirty="0">
                <a:solidFill>
                  <a:srgbClr val="000000"/>
                </a:solidFill>
                <a:latin typeface="Arial"/>
                <a:ea typeface="Open Sans"/>
                <a:cs typeface="Open Sans"/>
                <a:sym typeface="Open Sans"/>
                <a:hlinkClick r:id="rId7"/>
              </a:rPr>
              <a:t>Evidence-Based Resource Center</a:t>
            </a:r>
            <a:r>
              <a:rPr lang="en-US" sz="1050" kern="0" dirty="0">
                <a:solidFill>
                  <a:srgbClr val="000000"/>
                </a:solidFill>
                <a:latin typeface="Arial"/>
                <a:ea typeface="Open Sans"/>
                <a:cs typeface="Open Sans"/>
                <a:sym typeface="Open Sans"/>
              </a:rPr>
              <a:t> </a:t>
            </a:r>
          </a:p>
        </p:txBody>
      </p:sp>
      <p:sp>
        <p:nvSpPr>
          <p:cNvPr id="11" name="Content Placeholder 2">
            <a:extLst>
              <a:ext uri="{FF2B5EF4-FFF2-40B4-BE49-F238E27FC236}">
                <a16:creationId xmlns:a16="http://schemas.microsoft.com/office/drawing/2014/main" id="{43F9CC6F-2E29-3AD8-1C08-412A72BCE7ED}"/>
              </a:ext>
            </a:extLst>
          </p:cNvPr>
          <p:cNvSpPr txBox="1">
            <a:spLocks/>
          </p:cNvSpPr>
          <p:nvPr/>
        </p:nvSpPr>
        <p:spPr>
          <a:xfrm>
            <a:off x="427383" y="1106834"/>
            <a:ext cx="5181565" cy="3263504"/>
          </a:xfrm>
          <a:prstGeom prst="rect">
            <a:avLst/>
          </a:prstGeom>
          <a:noFill/>
          <a:ln>
            <a:noFill/>
          </a:ln>
        </p:spPr>
        <p:txBody>
          <a:bodyPr spcFirstLastPara="1" wrap="square" lIns="68569" tIns="34275" rIns="68569" bIns="34275"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595959"/>
              </a:buClr>
              <a:buSzPts val="2800"/>
              <a:buFont typeface="Open Sans"/>
              <a:buChar char="•"/>
              <a:defRPr sz="2800" b="0" i="0" u="none" strike="noStrike" cap="none">
                <a:solidFill>
                  <a:srgbClr val="595959"/>
                </a:solidFill>
                <a:latin typeface="Open Sans"/>
                <a:ea typeface="Open Sans"/>
                <a:cs typeface="Open Sans"/>
                <a:sym typeface="Open Sans"/>
              </a:defRPr>
            </a:lvl1pPr>
            <a:lvl2pPr marL="914400" marR="0" lvl="1" indent="-381000" algn="l" rtl="0">
              <a:lnSpc>
                <a:spcPct val="90000"/>
              </a:lnSpc>
              <a:spcBef>
                <a:spcPts val="500"/>
              </a:spcBef>
              <a:spcAft>
                <a:spcPts val="0"/>
              </a:spcAft>
              <a:buClr>
                <a:srgbClr val="595959"/>
              </a:buClr>
              <a:buSzPts val="2400"/>
              <a:buFont typeface="Open Sans"/>
              <a:buChar char="•"/>
              <a:defRPr sz="2400" b="0" i="0" u="none" strike="noStrike" cap="none">
                <a:solidFill>
                  <a:srgbClr val="595959"/>
                </a:solidFill>
                <a:latin typeface="Open Sans"/>
                <a:ea typeface="Open Sans"/>
                <a:cs typeface="Open Sans"/>
                <a:sym typeface="Open Sans"/>
              </a:defRPr>
            </a:lvl2pPr>
            <a:lvl3pPr marL="1371600" marR="0" lvl="2" indent="-355600" algn="l" rtl="0">
              <a:lnSpc>
                <a:spcPct val="90000"/>
              </a:lnSpc>
              <a:spcBef>
                <a:spcPts val="500"/>
              </a:spcBef>
              <a:spcAft>
                <a:spcPts val="0"/>
              </a:spcAft>
              <a:buClr>
                <a:srgbClr val="595959"/>
              </a:buClr>
              <a:buSzPts val="2000"/>
              <a:buFont typeface="Open Sans"/>
              <a:buChar char="•"/>
              <a:defRPr sz="2000" b="0" i="0" u="none" strike="noStrike" cap="none">
                <a:solidFill>
                  <a:srgbClr val="595959"/>
                </a:solidFill>
                <a:latin typeface="Open Sans"/>
                <a:ea typeface="Open Sans"/>
                <a:cs typeface="Open Sans"/>
                <a:sym typeface="Open Sans"/>
              </a:defRPr>
            </a:lvl3pPr>
            <a:lvl4pPr marL="1828800" marR="0" lvl="3" indent="-342900" algn="l" rtl="0">
              <a:lnSpc>
                <a:spcPct val="90000"/>
              </a:lnSpc>
              <a:spcBef>
                <a:spcPts val="500"/>
              </a:spcBef>
              <a:spcAft>
                <a:spcPts val="0"/>
              </a:spcAft>
              <a:buClr>
                <a:srgbClr val="595959"/>
              </a:buClr>
              <a:buSzPts val="1800"/>
              <a:buFont typeface="Open Sans"/>
              <a:buChar char="•"/>
              <a:defRPr sz="1800" b="0" i="0" u="none" strike="noStrike" cap="none">
                <a:solidFill>
                  <a:srgbClr val="595959"/>
                </a:solidFill>
                <a:latin typeface="Open Sans"/>
                <a:ea typeface="Open Sans"/>
                <a:cs typeface="Open Sans"/>
                <a:sym typeface="Open Sans"/>
              </a:defRPr>
            </a:lvl4pPr>
            <a:lvl5pPr marL="2286000" marR="0" lvl="4" indent="-342900" algn="l" rtl="0">
              <a:lnSpc>
                <a:spcPct val="90000"/>
              </a:lnSpc>
              <a:spcBef>
                <a:spcPts val="500"/>
              </a:spcBef>
              <a:spcAft>
                <a:spcPts val="0"/>
              </a:spcAft>
              <a:buClr>
                <a:srgbClr val="595959"/>
              </a:buClr>
              <a:buSzPts val="1800"/>
              <a:buFont typeface="Open Sans"/>
              <a:buChar char="•"/>
              <a:defRPr sz="1800" b="0" i="0" u="none" strike="noStrike" cap="none">
                <a:solidFill>
                  <a:srgbClr val="595959"/>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Open Sans"/>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500"/>
              </a:spcBef>
              <a:spcAft>
                <a:spcPts val="0"/>
              </a:spcAft>
              <a:buClr>
                <a:schemeClr val="dk1"/>
              </a:buClr>
              <a:buSzPts val="1800"/>
              <a:buFont typeface="Open Sans"/>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500"/>
              </a:spcBef>
              <a:spcAft>
                <a:spcPts val="0"/>
              </a:spcAft>
              <a:buClr>
                <a:schemeClr val="dk1"/>
              </a:buClr>
              <a:buSzPts val="1800"/>
              <a:buFont typeface="Open Sans"/>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500"/>
              </a:spcBef>
              <a:spcAft>
                <a:spcPts val="0"/>
              </a:spcAft>
              <a:buClr>
                <a:schemeClr val="dk1"/>
              </a:buClr>
              <a:buSzPts val="1800"/>
              <a:buFont typeface="Open Sans"/>
              <a:buChar char="•"/>
              <a:defRPr sz="1800" b="0" i="0" u="none" strike="noStrike" cap="none">
                <a:solidFill>
                  <a:schemeClr val="dk1"/>
                </a:solidFill>
                <a:latin typeface="Open Sans"/>
                <a:ea typeface="Open Sans"/>
                <a:cs typeface="Open Sans"/>
                <a:sym typeface="Open Sans"/>
              </a:defRPr>
            </a:lvl9pPr>
          </a:lstStyle>
          <a:p>
            <a:pPr marL="342900" indent="-304800" defTabSz="685800">
              <a:spcBef>
                <a:spcPts val="750"/>
              </a:spcBef>
            </a:pPr>
            <a:r>
              <a:rPr lang="en-US" sz="1800" b="1" kern="0" dirty="0">
                <a:latin typeface="Open Sans" panose="020B0606030504020204" pitchFamily="34" charset="0"/>
                <a:ea typeface="Open Sans" panose="020B0606030504020204" pitchFamily="34" charset="0"/>
                <a:cs typeface="Open Sans" panose="020B0606030504020204" pitchFamily="34" charset="0"/>
              </a:rPr>
              <a:t>Comprehensive, school-based </a:t>
            </a:r>
            <a:r>
              <a:rPr lang="en-US" sz="1800" kern="0" dirty="0">
                <a:latin typeface="Open Sans" panose="020B0606030504020204" pitchFamily="34" charset="0"/>
                <a:ea typeface="Open Sans" panose="020B0606030504020204" pitchFamily="34" charset="0"/>
                <a:cs typeface="Open Sans" panose="020B0606030504020204" pitchFamily="34" charset="0"/>
              </a:rPr>
              <a:t>framework </a:t>
            </a:r>
          </a:p>
          <a:p>
            <a:pPr marL="342900" indent="-304800" defTabSz="685800">
              <a:spcBef>
                <a:spcPts val="750"/>
              </a:spcBef>
            </a:pPr>
            <a:r>
              <a:rPr lang="en-US" sz="1800" kern="0" dirty="0">
                <a:latin typeface="Open Sans" panose="020B0606030504020204" pitchFamily="34" charset="0"/>
                <a:ea typeface="Open Sans" panose="020B0606030504020204" pitchFamily="34" charset="0"/>
                <a:cs typeface="Open Sans" panose="020B0606030504020204" pitchFamily="34" charset="0"/>
              </a:rPr>
              <a:t>Designed to provide prevention and early intervention services</a:t>
            </a:r>
            <a:r>
              <a:rPr lang="en-US" sz="1800" b="1" kern="0" dirty="0">
                <a:latin typeface="Open Sans" panose="020B0606030504020204" pitchFamily="34" charset="0"/>
                <a:ea typeface="Open Sans" panose="020B0606030504020204" pitchFamily="34" charset="0"/>
                <a:cs typeface="Open Sans" panose="020B0606030504020204" pitchFamily="34" charset="0"/>
              </a:rPr>
              <a:t> for students </a:t>
            </a:r>
            <a:r>
              <a:rPr lang="en-US" sz="1800" kern="0" dirty="0">
                <a:latin typeface="Open Sans" panose="020B0606030504020204" pitchFamily="34" charset="0"/>
                <a:ea typeface="Open Sans" panose="020B0606030504020204" pitchFamily="34" charset="0"/>
                <a:cs typeface="Open Sans" panose="020B0606030504020204" pitchFamily="34" charset="0"/>
              </a:rPr>
              <a:t>with </a:t>
            </a:r>
            <a:r>
              <a:rPr lang="en-US" sz="1800" b="1" kern="0" dirty="0">
                <a:latin typeface="Open Sans" panose="020B0606030504020204" pitchFamily="34" charset="0"/>
                <a:ea typeface="Open Sans" panose="020B0606030504020204" pitchFamily="34" charset="0"/>
                <a:cs typeface="Open Sans" panose="020B0606030504020204" pitchFamily="34" charset="0"/>
              </a:rPr>
              <a:t>risk factors </a:t>
            </a:r>
            <a:r>
              <a:rPr lang="en-US" sz="1800" kern="0" dirty="0">
                <a:latin typeface="Open Sans" panose="020B0606030504020204" pitchFamily="34" charset="0"/>
                <a:ea typeface="Open Sans" panose="020B0606030504020204" pitchFamily="34" charset="0"/>
                <a:cs typeface="Open Sans" panose="020B0606030504020204" pitchFamily="34" charset="0"/>
              </a:rPr>
              <a:t>for educational failure</a:t>
            </a:r>
          </a:p>
          <a:p>
            <a:pPr marL="342900" indent="-304800" defTabSz="685800">
              <a:spcBef>
                <a:spcPts val="750"/>
              </a:spcBef>
            </a:pPr>
            <a:r>
              <a:rPr lang="en-US" sz="1800" kern="0" dirty="0">
                <a:latin typeface="Open Sans" panose="020B0606030504020204" pitchFamily="34" charset="0"/>
                <a:ea typeface="Open Sans" panose="020B0606030504020204" pitchFamily="34" charset="0"/>
                <a:cs typeface="Open Sans" panose="020B0606030504020204" pitchFamily="34" charset="0"/>
              </a:rPr>
              <a:t>Best for students who are experiencing issues with drug/alcohol use and/or mental health problems</a:t>
            </a:r>
          </a:p>
          <a:p>
            <a:pPr marL="342900" indent="-304800" defTabSz="685800">
              <a:spcBef>
                <a:spcPts val="750"/>
              </a:spcBef>
            </a:pPr>
            <a:r>
              <a:rPr lang="en-US" sz="1800" b="1" kern="0" dirty="0">
                <a:latin typeface="Open Sans" panose="020B0606030504020204" pitchFamily="34" charset="0"/>
                <a:ea typeface="Open Sans" panose="020B0606030504020204" pitchFamily="34" charset="0"/>
                <a:cs typeface="Open Sans" panose="020B0606030504020204" pitchFamily="34" charset="0"/>
              </a:rPr>
              <a:t>Services are integrated and embedded into the school community</a:t>
            </a:r>
          </a:p>
        </p:txBody>
      </p:sp>
      <p:sp>
        <p:nvSpPr>
          <p:cNvPr id="5" name="TextBox 4">
            <a:extLst>
              <a:ext uri="{FF2B5EF4-FFF2-40B4-BE49-F238E27FC236}">
                <a16:creationId xmlns:a16="http://schemas.microsoft.com/office/drawing/2014/main" id="{051380BF-D7DF-2875-1D89-FEB95853CDF0}"/>
              </a:ext>
            </a:extLst>
          </p:cNvPr>
          <p:cNvSpPr txBox="1"/>
          <p:nvPr/>
        </p:nvSpPr>
        <p:spPr>
          <a:xfrm>
            <a:off x="0" y="4814536"/>
            <a:ext cx="232832" cy="300082"/>
          </a:xfrm>
          <a:prstGeom prst="rect">
            <a:avLst/>
          </a:prstGeom>
          <a:noFill/>
        </p:spPr>
        <p:txBody>
          <a:bodyPr wrap="square" rtlCol="0">
            <a:spAutoFit/>
          </a:bodyPr>
          <a:lstStyle/>
          <a:p>
            <a:pPr defTabSz="685800" eaLnBrk="0" fontAlgn="base" hangingPunct="0">
              <a:spcBef>
                <a:spcPct val="0"/>
              </a:spcBef>
              <a:spcAft>
                <a:spcPct val="0"/>
              </a:spcAft>
            </a:pPr>
            <a:r>
              <a:rPr lang="en-US" sz="1350" b="1" dirty="0">
                <a:solidFill>
                  <a:srgbClr val="FFFFFF"/>
                </a:solidFill>
                <a:latin typeface="Calibri" panose="020F0502020204030204" pitchFamily="34" charset="0"/>
              </a:rPr>
              <a:t>E</a:t>
            </a:r>
          </a:p>
        </p:txBody>
      </p:sp>
    </p:spTree>
    <p:extLst>
      <p:ext uri="{BB962C8B-B14F-4D97-AF65-F5344CB8AC3E}">
        <p14:creationId xmlns:p14="http://schemas.microsoft.com/office/powerpoint/2010/main" val="21998274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72"/>
          <p:cNvSpPr txBox="1">
            <a:spLocks noGrp="1"/>
          </p:cNvSpPr>
          <p:nvPr>
            <p:ph type="title" idx="4294967295"/>
          </p:nvPr>
        </p:nvSpPr>
        <p:spPr>
          <a:xfrm>
            <a:off x="314631" y="16162"/>
            <a:ext cx="8662221" cy="1031151"/>
          </a:xfrm>
          <a:prstGeom prst="rect">
            <a:avLst/>
          </a:prstGeom>
          <a:noFill/>
          <a:ln>
            <a:noFill/>
          </a:ln>
        </p:spPr>
        <p:txBody>
          <a:bodyPr spcFirstLastPara="1" wrap="square" lIns="68569" tIns="34275" rIns="68569" bIns="34275" anchor="b" anchorCtr="0">
            <a:normAutofit/>
          </a:bodyPr>
          <a:lstStyle/>
          <a:p>
            <a:r>
              <a:rPr lang="en-US" sz="2700" b="1" dirty="0">
                <a:solidFill>
                  <a:srgbClr val="008E65"/>
                </a:solidFill>
                <a:latin typeface="Museo Slab 500"/>
                <a:ea typeface="Arial"/>
                <a:cs typeface="Arial"/>
                <a:sym typeface="Arial"/>
              </a:rPr>
              <a:t>4. USE </a:t>
            </a:r>
            <a:r>
              <a:rPr lang="en-US" sz="2700" b="1" u="sng" dirty="0">
                <a:solidFill>
                  <a:srgbClr val="008E65"/>
                </a:solidFill>
                <a:latin typeface="Museo Slab 500"/>
                <a:ea typeface="Arial"/>
                <a:cs typeface="Arial"/>
                <a:sym typeface="Arial"/>
              </a:rPr>
              <a:t>PARAPROFESSIONALS</a:t>
            </a:r>
            <a:r>
              <a:rPr lang="en-US" sz="2700" b="1" dirty="0">
                <a:solidFill>
                  <a:srgbClr val="008E65"/>
                </a:solidFill>
                <a:latin typeface="Museo Slab 500"/>
                <a:ea typeface="Arial"/>
                <a:cs typeface="Arial"/>
                <a:sym typeface="Arial"/>
              </a:rPr>
              <a:t> FOR SCHOOL MENTAL HEALTH</a:t>
            </a:r>
            <a:endParaRPr sz="2700" b="1" dirty="0">
              <a:latin typeface="Museo Slab 500"/>
            </a:endParaRPr>
          </a:p>
        </p:txBody>
      </p:sp>
      <p:sp>
        <p:nvSpPr>
          <p:cNvPr id="2" name="Title 1">
            <a:extLst>
              <a:ext uri="{FF2B5EF4-FFF2-40B4-BE49-F238E27FC236}">
                <a16:creationId xmlns:a16="http://schemas.microsoft.com/office/drawing/2014/main" id="{D6A87DDF-C561-7DE0-BC26-DE2C7E07E36B}"/>
              </a:ext>
            </a:extLst>
          </p:cNvPr>
          <p:cNvSpPr txBox="1">
            <a:spLocks/>
          </p:cNvSpPr>
          <p:nvPr/>
        </p:nvSpPr>
        <p:spPr bwMode="auto">
          <a:xfrm>
            <a:off x="786905" y="1027649"/>
            <a:ext cx="4877992" cy="347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tx1"/>
                </a:solidFill>
                <a:latin typeface="Myriad Pro" panose="020B0503030403020204" pitchFamily="34" charset="0"/>
                <a:ea typeface="+mj-ea"/>
                <a:cs typeface="+mj-cs"/>
              </a:defRPr>
            </a:lvl1pPr>
            <a:lvl2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2pPr>
            <a:lvl3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3pPr>
            <a:lvl4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4pPr>
            <a:lvl5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5pPr>
            <a:lvl6pPr marL="4572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6pPr>
            <a:lvl7pPr marL="9144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7pPr>
            <a:lvl8pPr marL="13716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8pPr>
            <a:lvl9pPr marL="18288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9pPr>
          </a:lstStyle>
          <a:p>
            <a:pPr defTabSz="685800"/>
            <a:r>
              <a:rPr lang="en-US" sz="2400" b="1" dirty="0">
                <a:solidFill>
                  <a:srgbClr val="008E65"/>
                </a:solidFill>
              </a:rPr>
              <a:t>Tier 1</a:t>
            </a:r>
          </a:p>
          <a:p>
            <a:pPr defTabSz="685800"/>
            <a:r>
              <a:rPr lang="en-US" sz="2400" b="1" dirty="0">
                <a:solidFill>
                  <a:srgbClr val="008E65"/>
                </a:solidFill>
              </a:rPr>
              <a:t>Prevention Activities</a:t>
            </a:r>
          </a:p>
          <a:p>
            <a:pPr marL="342900" indent="-342900" defTabSz="685800">
              <a:lnSpc>
                <a:spcPct val="150000"/>
              </a:lnSpc>
              <a:buFont typeface="Arial" panose="020B0604020202020204" pitchFamily="34" charset="0"/>
              <a:buChar char="•"/>
            </a:pPr>
            <a:r>
              <a:rPr lang="en-US" sz="1800" dirty="0">
                <a:solidFill>
                  <a:srgbClr val="108992"/>
                </a:solidFill>
              </a:rPr>
              <a:t>Staff awareness presentations</a:t>
            </a:r>
          </a:p>
          <a:p>
            <a:pPr marL="342900" indent="-342900" defTabSz="685800">
              <a:lnSpc>
                <a:spcPct val="150000"/>
              </a:lnSpc>
              <a:buFont typeface="Arial" panose="020B0604020202020204" pitchFamily="34" charset="0"/>
              <a:buChar char="•"/>
            </a:pPr>
            <a:r>
              <a:rPr lang="en-US" sz="1800" dirty="0">
                <a:solidFill>
                  <a:srgbClr val="108992"/>
                </a:solidFill>
              </a:rPr>
              <a:t>Classroom presentations</a:t>
            </a:r>
          </a:p>
          <a:p>
            <a:pPr marL="342900" indent="-342900" defTabSz="685800">
              <a:lnSpc>
                <a:spcPct val="150000"/>
              </a:lnSpc>
              <a:buFont typeface="Arial" panose="020B0604020202020204" pitchFamily="34" charset="0"/>
              <a:buChar char="•"/>
            </a:pPr>
            <a:r>
              <a:rPr lang="en-US" sz="1800" dirty="0">
                <a:solidFill>
                  <a:srgbClr val="108992"/>
                </a:solidFill>
              </a:rPr>
              <a:t>Family &amp; community trainings</a:t>
            </a:r>
          </a:p>
          <a:p>
            <a:pPr marL="342900" indent="-342900" defTabSz="685800">
              <a:lnSpc>
                <a:spcPct val="150000"/>
              </a:lnSpc>
              <a:buFont typeface="Arial" panose="020B0604020202020204" pitchFamily="34" charset="0"/>
              <a:buChar char="•"/>
            </a:pPr>
            <a:r>
              <a:rPr lang="en-US" sz="1800" dirty="0">
                <a:solidFill>
                  <a:srgbClr val="108992"/>
                </a:solidFill>
              </a:rPr>
              <a:t>Youth leadership/prevention/wellness club</a:t>
            </a:r>
          </a:p>
          <a:p>
            <a:pPr marL="342900" indent="-342900" defTabSz="685800">
              <a:lnSpc>
                <a:spcPct val="150000"/>
              </a:lnSpc>
              <a:buFont typeface="Arial" panose="020B0604020202020204" pitchFamily="34" charset="0"/>
              <a:buChar char="•"/>
            </a:pPr>
            <a:r>
              <a:rPr lang="en-US" sz="1800" b="1" dirty="0">
                <a:solidFill>
                  <a:srgbClr val="108992"/>
                </a:solidFill>
              </a:rPr>
              <a:t>Universal prevention campaigns</a:t>
            </a:r>
          </a:p>
          <a:p>
            <a:pPr marL="342900" indent="-342900" defTabSz="685800">
              <a:buFont typeface="Arial" panose="020B0604020202020204" pitchFamily="34" charset="0"/>
              <a:buChar char="•"/>
            </a:pPr>
            <a:endParaRPr lang="en-US" sz="2100" b="1" dirty="0">
              <a:solidFill>
                <a:srgbClr val="0070C0"/>
              </a:solidFill>
            </a:endParaRPr>
          </a:p>
        </p:txBody>
      </p:sp>
      <p:pic>
        <p:nvPicPr>
          <p:cNvPr id="3" name="Picture 2" descr="A green rectangular sign with white text&#10;&#10;Description automatically generated">
            <a:extLst>
              <a:ext uri="{FF2B5EF4-FFF2-40B4-BE49-F238E27FC236}">
                <a16:creationId xmlns:a16="http://schemas.microsoft.com/office/drawing/2014/main" id="{9D1B84BB-1CB2-991C-C251-E02CE552CA06}"/>
              </a:ext>
            </a:extLst>
          </p:cNvPr>
          <p:cNvPicPr>
            <a:picLocks noChangeAspect="1"/>
          </p:cNvPicPr>
          <p:nvPr/>
        </p:nvPicPr>
        <p:blipFill>
          <a:blip r:embed="rId3"/>
          <a:stretch>
            <a:fillRect/>
          </a:stretch>
        </p:blipFill>
        <p:spPr>
          <a:xfrm>
            <a:off x="5290461" y="3462450"/>
            <a:ext cx="3280694" cy="948773"/>
          </a:xfrm>
          <a:prstGeom prst="rect">
            <a:avLst/>
          </a:prstGeom>
        </p:spPr>
      </p:pic>
      <p:pic>
        <p:nvPicPr>
          <p:cNvPr id="4" name="Picture 3" descr="A pyramid with text on it&#10;&#10;Description automatically generated">
            <a:extLst>
              <a:ext uri="{FF2B5EF4-FFF2-40B4-BE49-F238E27FC236}">
                <a16:creationId xmlns:a16="http://schemas.microsoft.com/office/drawing/2014/main" id="{EC10D363-41D2-7D80-CDD1-97AFE43B0314}"/>
              </a:ext>
            </a:extLst>
          </p:cNvPr>
          <p:cNvPicPr>
            <a:picLocks noChangeAspect="1"/>
          </p:cNvPicPr>
          <p:nvPr/>
        </p:nvPicPr>
        <p:blipFill>
          <a:blip r:embed="rId4"/>
          <a:stretch>
            <a:fillRect/>
          </a:stretch>
        </p:blipFill>
        <p:spPr>
          <a:xfrm>
            <a:off x="5290462" y="1027650"/>
            <a:ext cx="3280694" cy="2434801"/>
          </a:xfrm>
          <a:prstGeom prst="rect">
            <a:avLst/>
          </a:prstGeom>
        </p:spPr>
      </p:pic>
      <p:sp>
        <p:nvSpPr>
          <p:cNvPr id="5" name="TextBox 4">
            <a:extLst>
              <a:ext uri="{FF2B5EF4-FFF2-40B4-BE49-F238E27FC236}">
                <a16:creationId xmlns:a16="http://schemas.microsoft.com/office/drawing/2014/main" id="{1E3955C2-5E4F-C988-EADE-8B6BEB3C3BB8}"/>
              </a:ext>
            </a:extLst>
          </p:cNvPr>
          <p:cNvSpPr txBox="1"/>
          <p:nvPr/>
        </p:nvSpPr>
        <p:spPr>
          <a:xfrm>
            <a:off x="0" y="4814536"/>
            <a:ext cx="232832" cy="300082"/>
          </a:xfrm>
          <a:prstGeom prst="rect">
            <a:avLst/>
          </a:prstGeom>
          <a:noFill/>
        </p:spPr>
        <p:txBody>
          <a:bodyPr wrap="square" rtlCol="0">
            <a:spAutoFit/>
          </a:bodyPr>
          <a:lstStyle/>
          <a:p>
            <a:pPr defTabSz="685800" eaLnBrk="0" fontAlgn="base" hangingPunct="0">
              <a:spcBef>
                <a:spcPct val="0"/>
              </a:spcBef>
              <a:spcAft>
                <a:spcPct val="0"/>
              </a:spcAft>
            </a:pPr>
            <a:r>
              <a:rPr lang="en-US" sz="1350" b="1" dirty="0">
                <a:solidFill>
                  <a:srgbClr val="F7F5EB"/>
                </a:solidFill>
                <a:latin typeface="Calibri" panose="020F0502020204030204" pitchFamily="34" charset="0"/>
              </a:rPr>
              <a:t>A</a:t>
            </a:r>
          </a:p>
        </p:txBody>
      </p:sp>
    </p:spTree>
    <p:extLst>
      <p:ext uri="{BB962C8B-B14F-4D97-AF65-F5344CB8AC3E}">
        <p14:creationId xmlns:p14="http://schemas.microsoft.com/office/powerpoint/2010/main" val="1233449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10" name="Picture 9" descr="A green and white pyramid&#10;&#10;Description automatically generated">
            <a:extLst>
              <a:ext uri="{FF2B5EF4-FFF2-40B4-BE49-F238E27FC236}">
                <a16:creationId xmlns:a16="http://schemas.microsoft.com/office/drawing/2014/main" id="{F355AA0C-F9BC-606E-50A7-A76880456554}"/>
              </a:ext>
            </a:extLst>
          </p:cNvPr>
          <p:cNvPicPr>
            <a:picLocks noChangeAspect="1"/>
          </p:cNvPicPr>
          <p:nvPr/>
        </p:nvPicPr>
        <p:blipFill>
          <a:blip r:embed="rId3"/>
          <a:stretch>
            <a:fillRect/>
          </a:stretch>
        </p:blipFill>
        <p:spPr>
          <a:xfrm>
            <a:off x="5324632" y="706860"/>
            <a:ext cx="3819368" cy="3871450"/>
          </a:xfrm>
          <a:prstGeom prst="rect">
            <a:avLst/>
          </a:prstGeom>
        </p:spPr>
      </p:pic>
      <p:sp>
        <p:nvSpPr>
          <p:cNvPr id="603" name="Google Shape;603;p72"/>
          <p:cNvSpPr txBox="1">
            <a:spLocks noGrp="1"/>
          </p:cNvSpPr>
          <p:nvPr>
            <p:ph type="title" idx="4294967295"/>
          </p:nvPr>
        </p:nvSpPr>
        <p:spPr>
          <a:xfrm>
            <a:off x="-443" y="-3502"/>
            <a:ext cx="9147804" cy="1031151"/>
          </a:xfrm>
          <a:prstGeom prst="rect">
            <a:avLst/>
          </a:prstGeom>
          <a:noFill/>
          <a:ln>
            <a:noFill/>
          </a:ln>
        </p:spPr>
        <p:txBody>
          <a:bodyPr spcFirstLastPara="1" wrap="square" lIns="68569" tIns="34275" rIns="68569" bIns="34275" anchor="b" anchorCtr="0">
            <a:normAutofit/>
          </a:bodyPr>
          <a:lstStyle/>
          <a:p>
            <a:r>
              <a:rPr lang="en-US" sz="2700" b="1" dirty="0">
                <a:solidFill>
                  <a:srgbClr val="008E65"/>
                </a:solidFill>
                <a:latin typeface="Museo Slab 500"/>
                <a:ea typeface="Arial"/>
                <a:cs typeface="Arial"/>
                <a:sym typeface="Arial"/>
              </a:rPr>
              <a:t>4. USE </a:t>
            </a:r>
            <a:r>
              <a:rPr lang="en-US" sz="2700" b="1" u="sng" dirty="0">
                <a:solidFill>
                  <a:srgbClr val="008E65"/>
                </a:solidFill>
                <a:latin typeface="Museo Slab 500"/>
                <a:ea typeface="Arial"/>
                <a:cs typeface="Arial"/>
                <a:sym typeface="Arial"/>
              </a:rPr>
              <a:t>PARAPROFESSIONALS</a:t>
            </a:r>
            <a:r>
              <a:rPr lang="en-US" sz="2700" b="1" dirty="0">
                <a:solidFill>
                  <a:srgbClr val="008E65"/>
                </a:solidFill>
                <a:latin typeface="Museo Slab 500"/>
                <a:ea typeface="Arial"/>
                <a:cs typeface="Arial"/>
                <a:sym typeface="Arial"/>
              </a:rPr>
              <a:t> FOR SCHOOL MENTAL HEALTH</a:t>
            </a:r>
            <a:endParaRPr sz="2700" dirty="0">
              <a:latin typeface="Museo Slab 500"/>
            </a:endParaRPr>
          </a:p>
        </p:txBody>
      </p:sp>
      <p:sp>
        <p:nvSpPr>
          <p:cNvPr id="2" name="Title 1">
            <a:extLst>
              <a:ext uri="{FF2B5EF4-FFF2-40B4-BE49-F238E27FC236}">
                <a16:creationId xmlns:a16="http://schemas.microsoft.com/office/drawing/2014/main" id="{D6A87DDF-C561-7DE0-BC26-DE2C7E07E36B}"/>
              </a:ext>
            </a:extLst>
          </p:cNvPr>
          <p:cNvSpPr txBox="1">
            <a:spLocks/>
          </p:cNvSpPr>
          <p:nvPr/>
        </p:nvSpPr>
        <p:spPr bwMode="auto">
          <a:xfrm>
            <a:off x="786905" y="1288025"/>
            <a:ext cx="4768322" cy="321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tx1"/>
                </a:solidFill>
                <a:latin typeface="Myriad Pro" panose="020B0503030403020204" pitchFamily="34" charset="0"/>
                <a:ea typeface="+mj-ea"/>
                <a:cs typeface="+mj-cs"/>
              </a:defRPr>
            </a:lvl1pPr>
            <a:lvl2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2pPr>
            <a:lvl3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3pPr>
            <a:lvl4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4pPr>
            <a:lvl5pPr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5pPr>
            <a:lvl6pPr marL="4572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6pPr>
            <a:lvl7pPr marL="9144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7pPr>
            <a:lvl8pPr marL="13716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8pPr>
            <a:lvl9pPr marL="1828800" algn="l" rtl="0" eaLnBrk="1" fontAlgn="base" hangingPunct="1">
              <a:lnSpc>
                <a:spcPct val="90000"/>
              </a:lnSpc>
              <a:spcBef>
                <a:spcPct val="0"/>
              </a:spcBef>
              <a:spcAft>
                <a:spcPct val="0"/>
              </a:spcAft>
              <a:defRPr sz="4400">
                <a:solidFill>
                  <a:schemeClr val="tx1"/>
                </a:solidFill>
                <a:latin typeface="Myriad Pro" panose="020B0503030403020204" pitchFamily="34" charset="0"/>
              </a:defRPr>
            </a:lvl9pPr>
          </a:lstStyle>
          <a:p>
            <a:pPr defTabSz="685800"/>
            <a:r>
              <a:rPr lang="en-US" sz="2400" b="1" dirty="0">
                <a:solidFill>
                  <a:srgbClr val="008E65"/>
                </a:solidFill>
              </a:rPr>
              <a:t>Tier 2</a:t>
            </a:r>
          </a:p>
          <a:p>
            <a:pPr defTabSz="685800"/>
            <a:r>
              <a:rPr lang="en-US" sz="2400" b="1" dirty="0">
                <a:solidFill>
                  <a:srgbClr val="008E65"/>
                </a:solidFill>
              </a:rPr>
              <a:t>Screening, Intervention </a:t>
            </a:r>
          </a:p>
          <a:p>
            <a:pPr defTabSz="685800"/>
            <a:r>
              <a:rPr lang="en-US" sz="2400" b="1" dirty="0">
                <a:solidFill>
                  <a:srgbClr val="008E65"/>
                </a:solidFill>
              </a:rPr>
              <a:t>&amp; Referral Out</a:t>
            </a:r>
          </a:p>
          <a:p>
            <a:pPr marL="342900" indent="-342900" defTabSz="685800">
              <a:lnSpc>
                <a:spcPct val="150000"/>
              </a:lnSpc>
              <a:buFont typeface="Arial" panose="020B0604020202020204" pitchFamily="34" charset="0"/>
              <a:buChar char="•"/>
            </a:pPr>
            <a:r>
              <a:rPr lang="en-US" sz="1800" dirty="0">
                <a:solidFill>
                  <a:srgbClr val="108992"/>
                </a:solidFill>
              </a:rPr>
              <a:t>Multidisciplinary team meetings</a:t>
            </a:r>
          </a:p>
          <a:p>
            <a:pPr marL="342900" indent="-342900" defTabSz="685800">
              <a:lnSpc>
                <a:spcPct val="150000"/>
              </a:lnSpc>
              <a:buFont typeface="Arial" panose="020B0604020202020204" pitchFamily="34" charset="0"/>
              <a:buChar char="•"/>
            </a:pPr>
            <a:r>
              <a:rPr lang="en-US" sz="1800" dirty="0">
                <a:solidFill>
                  <a:srgbClr val="108992"/>
                </a:solidFill>
              </a:rPr>
              <a:t>Behavioral health screenings</a:t>
            </a:r>
          </a:p>
          <a:p>
            <a:pPr marL="342900" indent="-342900" defTabSz="685800">
              <a:lnSpc>
                <a:spcPct val="150000"/>
              </a:lnSpc>
              <a:buFont typeface="Arial" panose="020B0604020202020204" pitchFamily="34" charset="0"/>
              <a:buChar char="•"/>
            </a:pPr>
            <a:r>
              <a:rPr lang="en-US" sz="1800" b="1" dirty="0">
                <a:solidFill>
                  <a:srgbClr val="108992"/>
                </a:solidFill>
              </a:rPr>
              <a:t>Group &amp; individual interventions</a:t>
            </a:r>
          </a:p>
          <a:p>
            <a:pPr marL="342900" indent="-342900" defTabSz="685800">
              <a:lnSpc>
                <a:spcPct val="150000"/>
              </a:lnSpc>
              <a:buFont typeface="Arial" panose="020B0604020202020204" pitchFamily="34" charset="0"/>
              <a:buChar char="•"/>
            </a:pPr>
            <a:r>
              <a:rPr lang="en-US" sz="1800" dirty="0">
                <a:solidFill>
                  <a:srgbClr val="108992"/>
                </a:solidFill>
              </a:rPr>
              <a:t>Referrals to additional supports</a:t>
            </a:r>
          </a:p>
          <a:p>
            <a:pPr defTabSz="685800">
              <a:lnSpc>
                <a:spcPct val="150000"/>
              </a:lnSpc>
            </a:pPr>
            <a:endParaRPr lang="en-US" sz="1800" dirty="0">
              <a:solidFill>
                <a:srgbClr val="108992"/>
              </a:solidFill>
            </a:endParaRPr>
          </a:p>
          <a:p>
            <a:pPr marL="342900" indent="-342900" defTabSz="685800">
              <a:buFont typeface="Arial" panose="020B0604020202020204" pitchFamily="34" charset="0"/>
              <a:buChar char="•"/>
            </a:pPr>
            <a:endParaRPr lang="en-US" sz="2100" b="1" dirty="0">
              <a:solidFill>
                <a:srgbClr val="0070C0"/>
              </a:solidFill>
            </a:endParaRPr>
          </a:p>
        </p:txBody>
      </p:sp>
      <p:sp>
        <p:nvSpPr>
          <p:cNvPr id="3" name="TextBox 2">
            <a:extLst>
              <a:ext uri="{FF2B5EF4-FFF2-40B4-BE49-F238E27FC236}">
                <a16:creationId xmlns:a16="http://schemas.microsoft.com/office/drawing/2014/main" id="{CEF7403F-E8FE-26A7-B2D6-B36882DF36FF}"/>
              </a:ext>
            </a:extLst>
          </p:cNvPr>
          <p:cNvSpPr txBox="1"/>
          <p:nvPr/>
        </p:nvSpPr>
        <p:spPr>
          <a:xfrm>
            <a:off x="0" y="4814536"/>
            <a:ext cx="232832" cy="300082"/>
          </a:xfrm>
          <a:prstGeom prst="rect">
            <a:avLst/>
          </a:prstGeom>
          <a:noFill/>
        </p:spPr>
        <p:txBody>
          <a:bodyPr wrap="square" rtlCol="0">
            <a:spAutoFit/>
          </a:bodyPr>
          <a:lstStyle/>
          <a:p>
            <a:pPr defTabSz="685800" eaLnBrk="0" fontAlgn="base" hangingPunct="0">
              <a:spcBef>
                <a:spcPct val="0"/>
              </a:spcBef>
              <a:spcAft>
                <a:spcPct val="0"/>
              </a:spcAft>
            </a:pPr>
            <a:r>
              <a:rPr lang="en-US" sz="1350" b="1" dirty="0">
                <a:solidFill>
                  <a:srgbClr val="F7F5EB"/>
                </a:solidFill>
                <a:latin typeface="Calibri" panose="020F0502020204030204" pitchFamily="34" charset="0"/>
              </a:rPr>
              <a:t>A</a:t>
            </a:r>
          </a:p>
        </p:txBody>
      </p:sp>
    </p:spTree>
    <p:extLst>
      <p:ext uri="{BB962C8B-B14F-4D97-AF65-F5344CB8AC3E}">
        <p14:creationId xmlns:p14="http://schemas.microsoft.com/office/powerpoint/2010/main" val="658270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239" y="337241"/>
            <a:ext cx="8278840" cy="1022483"/>
          </a:xfrm>
        </p:spPr>
        <p:txBody>
          <a:bodyPr spcFirstLastPara="1" vert="horz" wrap="square" lIns="68569" tIns="34275" rIns="68569" bIns="34275" numCol="1" anchor="b" anchorCtr="0" compatLnSpc="1">
            <a:prstTxWarp prst="textNoShape">
              <a:avLst/>
            </a:prstTxWarp>
            <a:normAutofit/>
          </a:bodyPr>
          <a:lstStyle/>
          <a:p>
            <a:r>
              <a:rPr lang="en-US" sz="2700" dirty="0">
                <a:solidFill>
                  <a:srgbClr val="008E65"/>
                </a:solidFill>
                <a:latin typeface="Museo Slab 500"/>
              </a:rPr>
              <a:t>Outcomes for Paraprofessionals:</a:t>
            </a:r>
            <a:br>
              <a:rPr lang="en-US" sz="2700" dirty="0">
                <a:solidFill>
                  <a:srgbClr val="008E65"/>
                </a:solidFill>
                <a:latin typeface="Museo Slab 500"/>
              </a:rPr>
            </a:br>
            <a:r>
              <a:rPr lang="en-US" sz="2700" u="sng" dirty="0">
                <a:solidFill>
                  <a:srgbClr val="008E65"/>
                </a:solidFill>
                <a:latin typeface="Museo Slab 500"/>
              </a:rPr>
              <a:t>Just as Positive </a:t>
            </a:r>
            <a:r>
              <a:rPr lang="en-US" sz="2700" dirty="0">
                <a:solidFill>
                  <a:srgbClr val="008E65"/>
                </a:solidFill>
                <a:latin typeface="Museo Slab 500"/>
              </a:rPr>
              <a:t>as for Licensed Clinicians</a:t>
            </a:r>
            <a:endParaRPr lang="en-US" sz="2700" dirty="0">
              <a:latin typeface="Museo Slab 500"/>
              <a:ea typeface="Open Sans"/>
              <a:cs typeface="Open Sans"/>
            </a:endParaRPr>
          </a:p>
        </p:txBody>
      </p:sp>
      <p:graphicFrame>
        <p:nvGraphicFramePr>
          <p:cNvPr id="18" name="Table 23">
            <a:extLst>
              <a:ext uri="{FF2B5EF4-FFF2-40B4-BE49-F238E27FC236}">
                <a16:creationId xmlns:a16="http://schemas.microsoft.com/office/drawing/2014/main" id="{F05F6312-E598-B4ED-0E48-A161F355B8BC}"/>
              </a:ext>
            </a:extLst>
          </p:cNvPr>
          <p:cNvGraphicFramePr>
            <a:graphicFrameLocks noGrp="1"/>
          </p:cNvGraphicFramePr>
          <p:nvPr>
            <p:extLst>
              <p:ext uri="{D42A27DB-BD31-4B8C-83A1-F6EECF244321}">
                <p14:modId xmlns:p14="http://schemas.microsoft.com/office/powerpoint/2010/main" val="1842891227"/>
              </p:ext>
            </p:extLst>
          </p:nvPr>
        </p:nvGraphicFramePr>
        <p:xfrm>
          <a:off x="3550260" y="1945632"/>
          <a:ext cx="5112477" cy="2624080"/>
        </p:xfrm>
        <a:graphic>
          <a:graphicData uri="http://schemas.openxmlformats.org/drawingml/2006/table">
            <a:tbl>
              <a:tblPr firstRow="1" bandRow="1"/>
              <a:tblGrid>
                <a:gridCol w="1133032">
                  <a:extLst>
                    <a:ext uri="{9D8B030D-6E8A-4147-A177-3AD203B41FA5}">
                      <a16:colId xmlns:a16="http://schemas.microsoft.com/office/drawing/2014/main" val="3628748158"/>
                    </a:ext>
                  </a:extLst>
                </a:gridCol>
                <a:gridCol w="3979445">
                  <a:extLst>
                    <a:ext uri="{9D8B030D-6E8A-4147-A177-3AD203B41FA5}">
                      <a16:colId xmlns:a16="http://schemas.microsoft.com/office/drawing/2014/main" val="1138412632"/>
                    </a:ext>
                  </a:extLst>
                </a:gridCol>
              </a:tblGrid>
              <a:tr h="656020">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43%</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Lowered anxiety symptoms </a:t>
                      </a:r>
                      <a:r>
                        <a:rPr lang="en-US" sz="1500" b="0" dirty="0">
                          <a:latin typeface="Open Sans" panose="020B0606030504020204" pitchFamily="34" charset="0"/>
                          <a:ea typeface="Open Sans" panose="020B0606030504020204" pitchFamily="34" charset="0"/>
                          <a:cs typeface="Open Sans" panose="020B0606030504020204" pitchFamily="34" charset="0"/>
                        </a:rPr>
                        <a:t>(“can’t</a:t>
                      </a:r>
                      <a:r>
                        <a:rPr lang="en-US" sz="1500" b="0" baseline="0" dirty="0">
                          <a:latin typeface="Open Sans" panose="020B0606030504020204" pitchFamily="34" charset="0"/>
                          <a:ea typeface="Open Sans" panose="020B0606030504020204" pitchFamily="34" charset="0"/>
                          <a:cs typeface="Open Sans" panose="020B0606030504020204" pitchFamily="34" charset="0"/>
                        </a:rPr>
                        <a:t> stop or control my worrying”)</a:t>
                      </a:r>
                      <a:endParaRPr lang="en-US" sz="1500" b="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283091151"/>
                  </a:ext>
                </a:extLst>
              </a:tr>
              <a:tr h="656020">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41%</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b="1">
                          <a:latin typeface="Open Sans" panose="020B0606030504020204" pitchFamily="34" charset="0"/>
                          <a:ea typeface="Open Sans" panose="020B0606030504020204" pitchFamily="34" charset="0"/>
                          <a:cs typeface="Open Sans" panose="020B0606030504020204" pitchFamily="34" charset="0"/>
                        </a:rPr>
                        <a:t>Lowered depression symptoms</a:t>
                      </a:r>
                      <a:r>
                        <a:rPr lang="en-US" sz="1500" b="0">
                          <a:latin typeface="Open Sans" panose="020B0606030504020204" pitchFamily="34" charset="0"/>
                          <a:ea typeface="Open Sans" panose="020B0606030504020204" pitchFamily="34" charset="0"/>
                          <a:cs typeface="Open Sans" panose="020B0606030504020204" pitchFamily="34" charset="0"/>
                        </a:rPr>
                        <a:t> (“feel unhappy, sad, or depressed”)</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433704769"/>
                  </a:ext>
                </a:extLst>
              </a:tr>
              <a:tr h="656020">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38%</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Increased</a:t>
                      </a:r>
                      <a:r>
                        <a:rPr lang="en-US" sz="1500" b="1" baseline="0" dirty="0">
                          <a:latin typeface="Open Sans" panose="020B0606030504020204" pitchFamily="34" charset="0"/>
                          <a:ea typeface="Open Sans" panose="020B0606030504020204" pitchFamily="34" charset="0"/>
                          <a:cs typeface="Open Sans" panose="020B0606030504020204" pitchFamily="34" charset="0"/>
                        </a:rPr>
                        <a:t> self-worth </a:t>
                      </a:r>
                      <a:r>
                        <a:rPr lang="en-US" sz="1500" b="0" baseline="0" dirty="0">
                          <a:latin typeface="Open Sans" panose="020B0606030504020204" pitchFamily="34" charset="0"/>
                          <a:ea typeface="Open Sans" panose="020B0606030504020204" pitchFamily="34" charset="0"/>
                          <a:cs typeface="Open Sans" panose="020B0606030504020204" pitchFamily="34" charset="0"/>
                        </a:rPr>
                        <a:t>(reduced feeling “worthless or inferior”)</a:t>
                      </a:r>
                      <a:endParaRPr lang="en-US" sz="1500" b="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721609823"/>
                  </a:ext>
                </a:extLst>
              </a:tr>
              <a:tr h="656020">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80%</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dirty="0">
                          <a:latin typeface="Open Sans" panose="020B0606030504020204" pitchFamily="34" charset="0"/>
                          <a:ea typeface="Open Sans" panose="020B0606030504020204" pitchFamily="34" charset="0"/>
                          <a:cs typeface="Open Sans" panose="020B0606030504020204" pitchFamily="34" charset="0"/>
                        </a:rPr>
                        <a:t>Reported</a:t>
                      </a:r>
                      <a:r>
                        <a:rPr lang="en-US" sz="1500" baseline="0" dirty="0">
                          <a:latin typeface="Open Sans" panose="020B0606030504020204" pitchFamily="34" charset="0"/>
                          <a:ea typeface="Open Sans" panose="020B0606030504020204" pitchFamily="34" charset="0"/>
                          <a:cs typeface="Open Sans" panose="020B0606030504020204" pitchFamily="34" charset="0"/>
                        </a:rPr>
                        <a:t> being </a:t>
                      </a:r>
                      <a:r>
                        <a:rPr lang="en-US" sz="1500" b="1" baseline="0" dirty="0">
                          <a:latin typeface="Open Sans" panose="020B0606030504020204" pitchFamily="34" charset="0"/>
                          <a:ea typeface="Open Sans" panose="020B0606030504020204" pitchFamily="34" charset="0"/>
                          <a:cs typeface="Open Sans" panose="020B0606030504020204" pitchFamily="34" charset="0"/>
                        </a:rPr>
                        <a:t>more likely to attend school</a:t>
                      </a:r>
                      <a:r>
                        <a:rPr lang="en-US" sz="1500" baseline="0" dirty="0">
                          <a:latin typeface="Open Sans" panose="020B0606030504020204" pitchFamily="34" charset="0"/>
                          <a:ea typeface="Open Sans" panose="020B0606030504020204" pitchFamily="34" charset="0"/>
                          <a:cs typeface="Open Sans" panose="020B0606030504020204" pitchFamily="34" charset="0"/>
                        </a:rPr>
                        <a:t> (among those with low attendance)</a:t>
                      </a:r>
                      <a:endParaRPr lang="en-US" sz="15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758071425"/>
                  </a:ext>
                </a:extLst>
              </a:tr>
            </a:tbl>
          </a:graphicData>
        </a:graphic>
      </p:graphicFrame>
      <p:sp>
        <p:nvSpPr>
          <p:cNvPr id="8" name="Title 1">
            <a:extLst>
              <a:ext uri="{FF2B5EF4-FFF2-40B4-BE49-F238E27FC236}">
                <a16:creationId xmlns:a16="http://schemas.microsoft.com/office/drawing/2014/main" id="{9B967400-8CA3-B249-5ECD-ABD27B2D3879}"/>
              </a:ext>
            </a:extLst>
          </p:cNvPr>
          <p:cNvSpPr txBox="1">
            <a:spLocks/>
          </p:cNvSpPr>
          <p:nvPr/>
        </p:nvSpPr>
        <p:spPr>
          <a:xfrm>
            <a:off x="481263" y="2348143"/>
            <a:ext cx="2410660" cy="1163036"/>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Merriweather"/>
              <a:buNone/>
              <a:defRPr sz="44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r" defTabSz="685800" eaLnBrk="0" fontAlgn="base" hangingPunct="0">
              <a:buClr>
                <a:prstClr val="black"/>
              </a:buClr>
            </a:pPr>
            <a:r>
              <a:rPr lang="en-US" sz="2700" b="1">
                <a:solidFill>
                  <a:srgbClr val="008E65"/>
                </a:solidFill>
                <a:latin typeface="Museo Slab 500" panose="02000000000000000000" charset="0"/>
              </a:rPr>
              <a:t>Improved mental and emotional wellness</a:t>
            </a:r>
          </a:p>
        </p:txBody>
      </p:sp>
      <p:sp>
        <p:nvSpPr>
          <p:cNvPr id="3" name="TextBox 2"/>
          <p:cNvSpPr txBox="1"/>
          <p:nvPr/>
        </p:nvSpPr>
        <p:spPr>
          <a:xfrm>
            <a:off x="199662" y="4779911"/>
            <a:ext cx="3903785" cy="369332"/>
          </a:xfrm>
          <a:prstGeom prst="rect">
            <a:avLst/>
          </a:prstGeom>
          <a:noFill/>
        </p:spPr>
        <p:txBody>
          <a:bodyPr wrap="square" rtlCol="0">
            <a:spAutoFit/>
          </a:bodyPr>
          <a:lstStyle/>
          <a:p>
            <a:pPr defTabSz="685800" eaLnBrk="0" fontAlgn="base" hangingPunct="0">
              <a:spcBef>
                <a:spcPct val="0"/>
              </a:spcBef>
              <a:spcAft>
                <a:spcPct val="0"/>
              </a:spcAft>
            </a:pPr>
            <a:r>
              <a:rPr lang="en-US" sz="9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Source: </a:t>
            </a:r>
            <a:r>
              <a:rPr lang="en-US" sz="900" dirty="0">
                <a:solidFill>
                  <a:prstClr val="black"/>
                </a:solidFill>
                <a:latin typeface="Open Sans" panose="020B0606030504020204" pitchFamily="34" charset="0"/>
                <a:ea typeface="Open Sans" panose="020B0606030504020204" pitchFamily="34" charset="0"/>
                <a:cs typeface="Open Sans" panose="020B0606030504020204" pitchFamily="34" charset="0"/>
              </a:rPr>
              <a:t>Student pre/post survey responses in AESD Behavioral Health COVID Response Program 2023/24 school year</a:t>
            </a:r>
          </a:p>
        </p:txBody>
      </p:sp>
      <p:sp>
        <p:nvSpPr>
          <p:cNvPr id="4" name="TextBox 3">
            <a:extLst>
              <a:ext uri="{FF2B5EF4-FFF2-40B4-BE49-F238E27FC236}">
                <a16:creationId xmlns:a16="http://schemas.microsoft.com/office/drawing/2014/main" id="{3394F8AD-BD0F-B6EB-9BB4-8F3B613ED94E}"/>
              </a:ext>
            </a:extLst>
          </p:cNvPr>
          <p:cNvSpPr txBox="1"/>
          <p:nvPr/>
        </p:nvSpPr>
        <p:spPr>
          <a:xfrm>
            <a:off x="481263" y="1548243"/>
            <a:ext cx="4687673" cy="38087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eaLnBrk="0" fontAlgn="base" hangingPunct="0">
              <a:spcBef>
                <a:spcPct val="0"/>
              </a:spcBef>
              <a:spcAft>
                <a:spcPct val="0"/>
              </a:spcAft>
            </a:pPr>
            <a:r>
              <a:rPr lang="en-US" sz="2025" b="1" i="1" dirty="0">
                <a:solidFill>
                  <a:srgbClr val="40403D"/>
                </a:solidFill>
                <a:latin typeface="Open Sans"/>
                <a:ea typeface="Open Sans"/>
                <a:cs typeface="Open Sans"/>
              </a:rPr>
              <a:t>2023–24 (N = 1,564 students) </a:t>
            </a:r>
            <a:endParaRPr lang="en-US" sz="1350" dirty="0">
              <a:solidFill>
                <a:prstClr val="black"/>
              </a:solidFill>
              <a:latin typeface="Calibri" panose="020F0502020204030204" pitchFamily="34" charset="0"/>
            </a:endParaRPr>
          </a:p>
        </p:txBody>
      </p:sp>
      <p:sp>
        <p:nvSpPr>
          <p:cNvPr id="5" name="TextBox 4">
            <a:extLst>
              <a:ext uri="{FF2B5EF4-FFF2-40B4-BE49-F238E27FC236}">
                <a16:creationId xmlns:a16="http://schemas.microsoft.com/office/drawing/2014/main" id="{4976B854-4889-B4CC-BB5D-D12980609D55}"/>
              </a:ext>
            </a:extLst>
          </p:cNvPr>
          <p:cNvSpPr txBox="1"/>
          <p:nvPr/>
        </p:nvSpPr>
        <p:spPr>
          <a:xfrm>
            <a:off x="0" y="4814536"/>
            <a:ext cx="399326" cy="300082"/>
          </a:xfrm>
          <a:prstGeom prst="rect">
            <a:avLst/>
          </a:prstGeom>
          <a:noFill/>
        </p:spPr>
        <p:txBody>
          <a:bodyPr wrap="square" rtlCol="0">
            <a:spAutoFit/>
          </a:bodyPr>
          <a:lstStyle/>
          <a:p>
            <a:pPr defTabSz="685800" eaLnBrk="0" fontAlgn="base" hangingPunct="0">
              <a:spcBef>
                <a:spcPct val="0"/>
              </a:spcBef>
              <a:spcAft>
                <a:spcPct val="0"/>
              </a:spcAft>
            </a:pPr>
            <a:r>
              <a:rPr lang="en-US" sz="1350" b="1" dirty="0">
                <a:solidFill>
                  <a:prstClr val="white"/>
                </a:solidFill>
                <a:latin typeface="Calibri" panose="020F0502020204030204" pitchFamily="34" charset="0"/>
              </a:rPr>
              <a:t>E</a:t>
            </a:r>
          </a:p>
        </p:txBody>
      </p:sp>
    </p:spTree>
    <p:extLst>
      <p:ext uri="{BB962C8B-B14F-4D97-AF65-F5344CB8AC3E}">
        <p14:creationId xmlns:p14="http://schemas.microsoft.com/office/powerpoint/2010/main" val="3262002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8" name="Table 23">
            <a:extLst>
              <a:ext uri="{FF2B5EF4-FFF2-40B4-BE49-F238E27FC236}">
                <a16:creationId xmlns:a16="http://schemas.microsoft.com/office/drawing/2014/main" id="{F05F6312-E598-B4ED-0E48-A161F355B8BC}"/>
              </a:ext>
            </a:extLst>
          </p:cNvPr>
          <p:cNvGraphicFramePr>
            <a:graphicFrameLocks noGrp="1"/>
          </p:cNvGraphicFramePr>
          <p:nvPr/>
        </p:nvGraphicFramePr>
        <p:xfrm>
          <a:off x="3559284" y="1450277"/>
          <a:ext cx="5112477" cy="3637610"/>
        </p:xfrm>
        <a:graphic>
          <a:graphicData uri="http://schemas.openxmlformats.org/drawingml/2006/table">
            <a:tbl>
              <a:tblPr firstRow="1" bandRow="1"/>
              <a:tblGrid>
                <a:gridCol w="1133032">
                  <a:extLst>
                    <a:ext uri="{9D8B030D-6E8A-4147-A177-3AD203B41FA5}">
                      <a16:colId xmlns:a16="http://schemas.microsoft.com/office/drawing/2014/main" val="3628748158"/>
                    </a:ext>
                  </a:extLst>
                </a:gridCol>
                <a:gridCol w="3979445">
                  <a:extLst>
                    <a:ext uri="{9D8B030D-6E8A-4147-A177-3AD203B41FA5}">
                      <a16:colId xmlns:a16="http://schemas.microsoft.com/office/drawing/2014/main" val="1138412632"/>
                    </a:ext>
                  </a:extLst>
                </a:gridCol>
              </a:tblGrid>
              <a:tr h="577378">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66%</a:t>
                      </a:r>
                      <a:endParaRPr lang="en-US" sz="27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b="1">
                          <a:latin typeface="Open Sans" panose="020B0606030504020204" pitchFamily="34" charset="0"/>
                          <a:ea typeface="Open Sans" panose="020B0606030504020204" pitchFamily="34" charset="0"/>
                          <a:cs typeface="Open Sans" panose="020B0606030504020204" pitchFamily="34" charset="0"/>
                        </a:rPr>
                        <a:t>Decreased</a:t>
                      </a:r>
                      <a:r>
                        <a:rPr lang="en-US" sz="1500" b="1" baseline="0">
                          <a:latin typeface="Open Sans" panose="020B0606030504020204" pitchFamily="34" charset="0"/>
                          <a:ea typeface="Open Sans" panose="020B0606030504020204" pitchFamily="34" charset="0"/>
                          <a:cs typeface="Open Sans" panose="020B0606030504020204" pitchFamily="34" charset="0"/>
                        </a:rPr>
                        <a:t> physical fighting</a:t>
                      </a:r>
                      <a:endParaRPr lang="en-US" sz="1500" b="1">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241830201"/>
                  </a:ext>
                </a:extLst>
              </a:tr>
              <a:tr h="568492">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65%</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b="1">
                          <a:latin typeface="Open Sans" panose="020B0606030504020204" pitchFamily="34" charset="0"/>
                          <a:ea typeface="Open Sans" panose="020B0606030504020204" pitchFamily="34" charset="0"/>
                          <a:cs typeface="Open Sans" panose="020B0606030504020204" pitchFamily="34" charset="0"/>
                        </a:rPr>
                        <a:t>Decreased suspensions</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927643950"/>
                  </a:ext>
                </a:extLst>
              </a:tr>
              <a:tr h="480060">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62%</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a:latin typeface="Open Sans" panose="020B0606030504020204" pitchFamily="34" charset="0"/>
                          <a:ea typeface="Open Sans" panose="020B0606030504020204" pitchFamily="34" charset="0"/>
                          <a:cs typeface="Open Sans" panose="020B0606030504020204" pitchFamily="34" charset="0"/>
                        </a:rPr>
                        <a:t>Gained</a:t>
                      </a:r>
                      <a:r>
                        <a:rPr lang="en-US" sz="1500" baseline="0">
                          <a:latin typeface="Open Sans" panose="020B0606030504020204" pitchFamily="34" charset="0"/>
                          <a:ea typeface="Open Sans" panose="020B0606030504020204" pitchFamily="34" charset="0"/>
                          <a:cs typeface="Open Sans" panose="020B0606030504020204" pitchFamily="34" charset="0"/>
                        </a:rPr>
                        <a:t> healthy </a:t>
                      </a:r>
                      <a:r>
                        <a:rPr lang="en-US" sz="1500" b="1" baseline="0">
                          <a:latin typeface="Open Sans" panose="020B0606030504020204" pitchFamily="34" charset="0"/>
                          <a:ea typeface="Open Sans" panose="020B0606030504020204" pitchFamily="34" charset="0"/>
                          <a:cs typeface="Open Sans" panose="020B0606030504020204" pitchFamily="34" charset="0"/>
                        </a:rPr>
                        <a:t>strategies to calm down</a:t>
                      </a:r>
                      <a:endParaRPr lang="en-US" sz="1500" b="1">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766689611"/>
                  </a:ext>
                </a:extLst>
              </a:tr>
              <a:tr h="480060">
                <a:tc>
                  <a:txBody>
                    <a:bodyPr/>
                    <a:lstStyle/>
                    <a:p>
                      <a:endParaRPr lang="en-US" sz="2700" b="1">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endParaRPr lang="en-US" sz="1500" b="1">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410601825"/>
                  </a:ext>
                </a:extLst>
              </a:tr>
              <a:tr h="525780">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44%</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a:latin typeface="Open Sans" panose="020B0606030504020204" pitchFamily="34" charset="0"/>
                          <a:ea typeface="Open Sans" panose="020B0606030504020204" pitchFamily="34" charset="0"/>
                          <a:cs typeface="Open Sans" panose="020B0606030504020204" pitchFamily="34" charset="0"/>
                        </a:rPr>
                        <a:t>Gained ability to </a:t>
                      </a:r>
                      <a:r>
                        <a:rPr lang="en-US" sz="1500" b="1">
                          <a:latin typeface="Open Sans" panose="020B0606030504020204" pitchFamily="34" charset="0"/>
                          <a:ea typeface="Open Sans" panose="020B0606030504020204" pitchFamily="34" charset="0"/>
                          <a:cs typeface="Open Sans" panose="020B0606030504020204" pitchFamily="34" charset="0"/>
                        </a:rPr>
                        <a:t>ask for help </a:t>
                      </a:r>
                      <a:r>
                        <a:rPr lang="en-US" sz="1500">
                          <a:latin typeface="Open Sans" panose="020B0606030504020204" pitchFamily="34" charset="0"/>
                          <a:ea typeface="Open Sans" panose="020B0606030504020204" pitchFamily="34" charset="0"/>
                          <a:cs typeface="Open Sans" panose="020B0606030504020204" pitchFamily="34" charset="0"/>
                        </a:rPr>
                        <a:t>when needed</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583087950"/>
                  </a:ext>
                </a:extLst>
              </a:tr>
              <a:tr h="525780">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80%</a:t>
                      </a: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dirty="0">
                          <a:latin typeface="Open Sans" panose="020B0606030504020204" pitchFamily="34" charset="0"/>
                          <a:ea typeface="Open Sans" panose="020B0606030504020204" pitchFamily="34" charset="0"/>
                          <a:cs typeface="Open Sans" panose="020B0606030504020204" pitchFamily="34" charset="0"/>
                        </a:rPr>
                        <a:t>Reported</a:t>
                      </a:r>
                      <a:r>
                        <a:rPr lang="en-US" sz="1500" baseline="0" dirty="0">
                          <a:latin typeface="Open Sans" panose="020B0606030504020204" pitchFamily="34" charset="0"/>
                          <a:ea typeface="Open Sans" panose="020B0606030504020204" pitchFamily="34" charset="0"/>
                          <a:cs typeface="Open Sans" panose="020B0606030504020204" pitchFamily="34" charset="0"/>
                        </a:rPr>
                        <a:t> being </a:t>
                      </a:r>
                      <a:r>
                        <a:rPr lang="en-US" sz="1500" b="1" baseline="0" dirty="0">
                          <a:latin typeface="Open Sans" panose="020B0606030504020204" pitchFamily="34" charset="0"/>
                          <a:ea typeface="Open Sans" panose="020B0606030504020204" pitchFamily="34" charset="0"/>
                          <a:cs typeface="Open Sans" panose="020B0606030504020204" pitchFamily="34" charset="0"/>
                        </a:rPr>
                        <a:t>more likely to attend school</a:t>
                      </a:r>
                      <a:r>
                        <a:rPr lang="en-US" sz="1500" baseline="0" dirty="0">
                          <a:latin typeface="Open Sans" panose="020B0606030504020204" pitchFamily="34" charset="0"/>
                          <a:ea typeface="Open Sans" panose="020B0606030504020204" pitchFamily="34" charset="0"/>
                          <a:cs typeface="Open Sans" panose="020B0606030504020204" pitchFamily="34" charset="0"/>
                        </a:rPr>
                        <a:t> (among those with low attendance)</a:t>
                      </a:r>
                      <a:endParaRPr lang="en-US" sz="15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492813608"/>
                  </a:ext>
                </a:extLst>
              </a:tr>
              <a:tr h="480060">
                <a:tc>
                  <a:txBody>
                    <a:bodyPr/>
                    <a:lstStyle/>
                    <a:p>
                      <a:endParaRPr lang="en-US" sz="270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endParaRPr lang="en-US" sz="15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094612740"/>
                  </a:ext>
                </a:extLst>
              </a:tr>
            </a:tbl>
          </a:graphicData>
        </a:graphic>
      </p:graphicFrame>
      <p:sp>
        <p:nvSpPr>
          <p:cNvPr id="21" name="Title 1">
            <a:extLst>
              <a:ext uri="{FF2B5EF4-FFF2-40B4-BE49-F238E27FC236}">
                <a16:creationId xmlns:a16="http://schemas.microsoft.com/office/drawing/2014/main" id="{9B967400-8CA3-B249-5ECD-ABD27B2D3879}"/>
              </a:ext>
            </a:extLst>
          </p:cNvPr>
          <p:cNvSpPr txBox="1">
            <a:spLocks/>
          </p:cNvSpPr>
          <p:nvPr/>
        </p:nvSpPr>
        <p:spPr>
          <a:xfrm>
            <a:off x="135355" y="1865764"/>
            <a:ext cx="3096460" cy="757238"/>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Merriweather"/>
              <a:buNone/>
              <a:defRPr sz="44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r" defTabSz="685800" eaLnBrk="0" fontAlgn="base" hangingPunct="0">
              <a:buClr>
                <a:prstClr val="black"/>
              </a:buClr>
            </a:pPr>
            <a:r>
              <a:rPr lang="en-US" sz="1800" b="1">
                <a:solidFill>
                  <a:srgbClr val="008E65"/>
                </a:solidFill>
                <a:latin typeface="Museo Slab 500" panose="02000000000000000000" charset="0"/>
              </a:rPr>
              <a:t>Marked improvement with existing behavior problems</a:t>
            </a:r>
          </a:p>
        </p:txBody>
      </p:sp>
      <p:sp>
        <p:nvSpPr>
          <p:cNvPr id="7" name="Title 1">
            <a:extLst>
              <a:ext uri="{FF2B5EF4-FFF2-40B4-BE49-F238E27FC236}">
                <a16:creationId xmlns:a16="http://schemas.microsoft.com/office/drawing/2014/main" id="{9B967400-8CA3-B249-5ECD-ABD27B2D3879}"/>
              </a:ext>
            </a:extLst>
          </p:cNvPr>
          <p:cNvSpPr txBox="1">
            <a:spLocks/>
          </p:cNvSpPr>
          <p:nvPr/>
        </p:nvSpPr>
        <p:spPr>
          <a:xfrm>
            <a:off x="363963" y="3630632"/>
            <a:ext cx="2867852" cy="757238"/>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Merriweather"/>
              <a:buNone/>
              <a:defRPr sz="44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r" defTabSz="685800" eaLnBrk="0" fontAlgn="base" hangingPunct="0">
              <a:buClr>
                <a:prstClr val="black"/>
              </a:buClr>
            </a:pPr>
            <a:r>
              <a:rPr lang="en-US" sz="1800" b="1">
                <a:solidFill>
                  <a:srgbClr val="008E65"/>
                </a:solidFill>
                <a:latin typeface="Museo Slab 500" panose="02000000000000000000" charset="0"/>
              </a:rPr>
              <a:t>Elevated help-seeking &amp; self-regulation</a:t>
            </a:r>
          </a:p>
        </p:txBody>
      </p:sp>
      <p:sp>
        <p:nvSpPr>
          <p:cNvPr id="5" name="Title 1">
            <a:extLst>
              <a:ext uri="{FF2B5EF4-FFF2-40B4-BE49-F238E27FC236}">
                <a16:creationId xmlns:a16="http://schemas.microsoft.com/office/drawing/2014/main" id="{BB2A7C5B-6CC7-5FEC-C714-C6BA7BB48E4E}"/>
              </a:ext>
            </a:extLst>
          </p:cNvPr>
          <p:cNvSpPr>
            <a:spLocks noGrp="1"/>
          </p:cNvSpPr>
          <p:nvPr>
            <p:ph type="title"/>
          </p:nvPr>
        </p:nvSpPr>
        <p:spPr>
          <a:xfrm>
            <a:off x="-1681" y="2944"/>
            <a:ext cx="9154166" cy="1029542"/>
          </a:xfrm>
        </p:spPr>
        <p:txBody>
          <a:bodyPr spcFirstLastPara="1" vert="horz" wrap="square" lIns="68569" tIns="34275" rIns="68569" bIns="34275" numCol="1" anchor="b" anchorCtr="0" compatLnSpc="1">
            <a:prstTxWarp prst="textNoShape">
              <a:avLst/>
            </a:prstTxWarp>
            <a:normAutofit/>
          </a:bodyPr>
          <a:lstStyle/>
          <a:p>
            <a:r>
              <a:rPr lang="en-US" sz="2700" dirty="0">
                <a:solidFill>
                  <a:srgbClr val="008E65"/>
                </a:solidFill>
                <a:latin typeface="Museo Slab 500"/>
              </a:rPr>
              <a:t> Student Impacts</a:t>
            </a:r>
            <a:endParaRPr lang="en-US" sz="2700" dirty="0">
              <a:latin typeface="Museo Slab 500"/>
              <a:ea typeface="Open Sans" panose="020B0606030504020204" pitchFamily="34" charset="0"/>
              <a:cs typeface="Open Sans" panose="020B0606030504020204" pitchFamily="34" charset="0"/>
            </a:endParaRPr>
          </a:p>
        </p:txBody>
      </p:sp>
      <p:sp>
        <p:nvSpPr>
          <p:cNvPr id="6" name="TextBox 5"/>
          <p:cNvSpPr txBox="1"/>
          <p:nvPr/>
        </p:nvSpPr>
        <p:spPr>
          <a:xfrm>
            <a:off x="135355" y="4779911"/>
            <a:ext cx="4132385" cy="369332"/>
          </a:xfrm>
          <a:prstGeom prst="rect">
            <a:avLst/>
          </a:prstGeom>
          <a:noFill/>
        </p:spPr>
        <p:txBody>
          <a:bodyPr wrap="square" rtlCol="0">
            <a:spAutoFit/>
          </a:bodyPr>
          <a:lstStyle/>
          <a:p>
            <a:pPr defTabSz="685800" eaLnBrk="0" fontAlgn="base" hangingPunct="0">
              <a:spcBef>
                <a:spcPct val="0"/>
              </a:spcBef>
              <a:spcAft>
                <a:spcPct val="0"/>
              </a:spcAft>
            </a:pPr>
            <a:r>
              <a:rPr lang="en-US" sz="9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Source: </a:t>
            </a:r>
            <a:r>
              <a:rPr lang="en-US" sz="900" dirty="0">
                <a:solidFill>
                  <a:prstClr val="black"/>
                </a:solidFill>
                <a:latin typeface="Open Sans" panose="020B0606030504020204" pitchFamily="34" charset="0"/>
                <a:ea typeface="Open Sans" panose="020B0606030504020204" pitchFamily="34" charset="0"/>
                <a:cs typeface="Open Sans" panose="020B0606030504020204" pitchFamily="34" charset="0"/>
              </a:rPr>
              <a:t>Student pre/post survey responses in AESD Behavioral Health COVID Response Program 2023/24 school year</a:t>
            </a:r>
          </a:p>
        </p:txBody>
      </p:sp>
      <p:sp>
        <p:nvSpPr>
          <p:cNvPr id="4" name="TextBox 3">
            <a:extLst>
              <a:ext uri="{FF2B5EF4-FFF2-40B4-BE49-F238E27FC236}">
                <a16:creationId xmlns:a16="http://schemas.microsoft.com/office/drawing/2014/main" id="{2F71FDA9-27B6-8B7C-22F8-47D705659CF3}"/>
              </a:ext>
            </a:extLst>
          </p:cNvPr>
          <p:cNvSpPr txBox="1"/>
          <p:nvPr/>
        </p:nvSpPr>
        <p:spPr>
          <a:xfrm>
            <a:off x="484095" y="1013572"/>
            <a:ext cx="2662517" cy="38087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eaLnBrk="0" fontAlgn="base" hangingPunct="0">
              <a:spcBef>
                <a:spcPct val="0"/>
              </a:spcBef>
              <a:spcAft>
                <a:spcPct val="0"/>
              </a:spcAft>
            </a:pPr>
            <a:r>
              <a:rPr lang="en-US" sz="2025" b="1" i="1" dirty="0">
                <a:solidFill>
                  <a:srgbClr val="40403D"/>
                </a:solidFill>
                <a:latin typeface="Open Sans"/>
                <a:ea typeface="Open Sans"/>
                <a:cs typeface="Open Sans"/>
              </a:rPr>
              <a:t>2023–24 Snapshot</a:t>
            </a:r>
            <a:endParaRPr lang="en-US" sz="1350" dirty="0">
              <a:solidFill>
                <a:prstClr val="black"/>
              </a:solidFill>
              <a:latin typeface="Calibri" panose="020F0502020204030204" pitchFamily="34" charset="0"/>
            </a:endParaRPr>
          </a:p>
        </p:txBody>
      </p:sp>
      <p:sp>
        <p:nvSpPr>
          <p:cNvPr id="2" name="TextBox 1">
            <a:extLst>
              <a:ext uri="{FF2B5EF4-FFF2-40B4-BE49-F238E27FC236}">
                <a16:creationId xmlns:a16="http://schemas.microsoft.com/office/drawing/2014/main" id="{BDED9604-E0C9-905D-1F21-FFC99A54FAB1}"/>
              </a:ext>
            </a:extLst>
          </p:cNvPr>
          <p:cNvSpPr txBox="1"/>
          <p:nvPr/>
        </p:nvSpPr>
        <p:spPr>
          <a:xfrm>
            <a:off x="0" y="4814536"/>
            <a:ext cx="399326" cy="300082"/>
          </a:xfrm>
          <a:prstGeom prst="rect">
            <a:avLst/>
          </a:prstGeom>
          <a:noFill/>
        </p:spPr>
        <p:txBody>
          <a:bodyPr wrap="square" rtlCol="0">
            <a:spAutoFit/>
          </a:bodyPr>
          <a:lstStyle/>
          <a:p>
            <a:pPr defTabSz="685800" eaLnBrk="0" fontAlgn="base" hangingPunct="0">
              <a:spcBef>
                <a:spcPct val="0"/>
              </a:spcBef>
              <a:spcAft>
                <a:spcPct val="0"/>
              </a:spcAft>
            </a:pPr>
            <a:r>
              <a:rPr lang="en-US" sz="1350" b="1" dirty="0">
                <a:solidFill>
                  <a:prstClr val="white"/>
                </a:solidFill>
                <a:latin typeface="Calibri" panose="020F0502020204030204" pitchFamily="34" charset="0"/>
              </a:rPr>
              <a:t>E</a:t>
            </a:r>
          </a:p>
        </p:txBody>
      </p:sp>
    </p:spTree>
    <p:extLst>
      <p:ext uri="{BB962C8B-B14F-4D97-AF65-F5344CB8AC3E}">
        <p14:creationId xmlns:p14="http://schemas.microsoft.com/office/powerpoint/2010/main" val="2050050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23">
            <a:extLst>
              <a:ext uri="{FF2B5EF4-FFF2-40B4-BE49-F238E27FC236}">
                <a16:creationId xmlns:a16="http://schemas.microsoft.com/office/drawing/2014/main" id="{F05F6312-E598-B4ED-0E48-A161F355B8BC}"/>
              </a:ext>
            </a:extLst>
          </p:cNvPr>
          <p:cNvGraphicFramePr>
            <a:graphicFrameLocks noGrp="1"/>
          </p:cNvGraphicFramePr>
          <p:nvPr>
            <p:extLst>
              <p:ext uri="{D42A27DB-BD31-4B8C-83A1-F6EECF244321}">
                <p14:modId xmlns:p14="http://schemas.microsoft.com/office/powerpoint/2010/main" val="2777810879"/>
              </p:ext>
            </p:extLst>
          </p:nvPr>
        </p:nvGraphicFramePr>
        <p:xfrm>
          <a:off x="2687399" y="1539175"/>
          <a:ext cx="5910501" cy="1597994"/>
        </p:xfrm>
        <a:graphic>
          <a:graphicData uri="http://schemas.openxmlformats.org/drawingml/2006/table">
            <a:tbl>
              <a:tblPr firstRow="1" bandRow="1"/>
              <a:tblGrid>
                <a:gridCol w="1541930">
                  <a:extLst>
                    <a:ext uri="{9D8B030D-6E8A-4147-A177-3AD203B41FA5}">
                      <a16:colId xmlns:a16="http://schemas.microsoft.com/office/drawing/2014/main" val="3628748158"/>
                    </a:ext>
                  </a:extLst>
                </a:gridCol>
                <a:gridCol w="4368571">
                  <a:extLst>
                    <a:ext uri="{9D8B030D-6E8A-4147-A177-3AD203B41FA5}">
                      <a16:colId xmlns:a16="http://schemas.microsoft.com/office/drawing/2014/main" val="1138412632"/>
                    </a:ext>
                  </a:extLst>
                </a:gridCol>
              </a:tblGrid>
              <a:tr h="798997">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99%</a:t>
                      </a:r>
                      <a:endParaRPr lang="en-US" sz="27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spcAft>
                          <a:spcPts val="600"/>
                        </a:spcAft>
                      </a:pPr>
                      <a:r>
                        <a:rPr lang="en-US" sz="1500">
                          <a:latin typeface="Open Sans" panose="020B0606030504020204" pitchFamily="34" charset="0"/>
                          <a:ea typeface="Open Sans" panose="020B0606030504020204" pitchFamily="34" charset="0"/>
                          <a:cs typeface="Open Sans" panose="020B0606030504020204" pitchFamily="34" charset="0"/>
                        </a:rPr>
                        <a:t>Feel it is ‘</a:t>
                      </a:r>
                      <a:r>
                        <a:rPr lang="en-US" sz="1500" b="1">
                          <a:latin typeface="Open Sans" panose="020B0606030504020204" pitchFamily="34" charset="0"/>
                          <a:ea typeface="Open Sans" panose="020B0606030504020204" pitchFamily="34" charset="0"/>
                          <a:cs typeface="Open Sans" panose="020B0606030504020204" pitchFamily="34" charset="0"/>
                        </a:rPr>
                        <a:t>very important</a:t>
                      </a:r>
                      <a:r>
                        <a:rPr lang="en-US" sz="1500" b="0">
                          <a:latin typeface="Open Sans" panose="020B0606030504020204" pitchFamily="34" charset="0"/>
                          <a:ea typeface="Open Sans" panose="020B0606030504020204" pitchFamily="34" charset="0"/>
                          <a:cs typeface="Open Sans" panose="020B0606030504020204" pitchFamily="34" charset="0"/>
                        </a:rPr>
                        <a:t>’ or ‘</a:t>
                      </a:r>
                      <a:r>
                        <a:rPr lang="en-US" sz="1500" b="1">
                          <a:latin typeface="Open Sans" panose="020B0606030504020204" pitchFamily="34" charset="0"/>
                          <a:ea typeface="Open Sans" panose="020B0606030504020204" pitchFamily="34" charset="0"/>
                          <a:cs typeface="Open Sans" panose="020B0606030504020204" pitchFamily="34" charset="0"/>
                        </a:rPr>
                        <a:t>of the highest importance</a:t>
                      </a:r>
                      <a:r>
                        <a:rPr lang="en-US" sz="1500" b="0">
                          <a:latin typeface="Open Sans" panose="020B0606030504020204" pitchFamily="34" charset="0"/>
                          <a:ea typeface="Open Sans" panose="020B0606030504020204" pitchFamily="34" charset="0"/>
                          <a:cs typeface="Open Sans" panose="020B0606030504020204" pitchFamily="34" charset="0"/>
                        </a:rPr>
                        <a:t>’ to have a Student Assistance Professional available in their school</a:t>
                      </a:r>
                      <a:endParaRPr lang="en-US" sz="150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241830201"/>
                  </a:ext>
                </a:extLst>
              </a:tr>
              <a:tr h="798997">
                <a:tc>
                  <a:txBody>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97%</a:t>
                      </a:r>
                      <a:r>
                        <a:rPr lang="en-US" sz="2700" b="1" baseline="0" dirty="0">
                          <a:latin typeface="Open Sans" panose="020B0606030504020204" pitchFamily="34" charset="0"/>
                          <a:ea typeface="Open Sans" panose="020B0606030504020204" pitchFamily="34" charset="0"/>
                          <a:cs typeface="Open Sans" panose="020B0606030504020204" pitchFamily="34" charset="0"/>
                        </a:rPr>
                        <a:t> </a:t>
                      </a:r>
                      <a:endParaRPr lang="en-US" sz="27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dirty="0">
                          <a:latin typeface="Open Sans" panose="020B0606030504020204" pitchFamily="34" charset="0"/>
                          <a:ea typeface="Open Sans" panose="020B0606030504020204" pitchFamily="34" charset="0"/>
                          <a:cs typeface="Open Sans" panose="020B0606030504020204" pitchFamily="34" charset="0"/>
                        </a:rPr>
                        <a:t>Feel paraprofessional services</a:t>
                      </a:r>
                      <a:r>
                        <a:rPr lang="en-US" sz="1500" baseline="0" dirty="0">
                          <a:latin typeface="Open Sans" panose="020B0606030504020204" pitchFamily="34" charset="0"/>
                          <a:ea typeface="Open Sans" panose="020B0606030504020204" pitchFamily="34" charset="0"/>
                          <a:cs typeface="Open Sans" panose="020B0606030504020204" pitchFamily="34" charset="0"/>
                        </a:rPr>
                        <a:t> </a:t>
                      </a:r>
                      <a:r>
                        <a:rPr lang="en-US" sz="1500" b="1" baseline="0" dirty="0">
                          <a:latin typeface="Open Sans" panose="020B0606030504020204" pitchFamily="34" charset="0"/>
                          <a:ea typeface="Open Sans" panose="020B0606030504020204" pitchFamily="34" charset="0"/>
                          <a:cs typeface="Open Sans" panose="020B0606030504020204" pitchFamily="34" charset="0"/>
                        </a:rPr>
                        <a:t>improved the school’s ability to respond effectively </a:t>
                      </a:r>
                      <a:r>
                        <a:rPr lang="en-US" sz="1500" baseline="0" dirty="0">
                          <a:latin typeface="Open Sans" panose="020B0606030504020204" pitchFamily="34" charset="0"/>
                          <a:ea typeface="Open Sans" panose="020B0606030504020204" pitchFamily="34" charset="0"/>
                          <a:cs typeface="Open Sans" panose="020B0606030504020204" pitchFamily="34" charset="0"/>
                        </a:rPr>
                        <a:t>to students’ health needs</a:t>
                      </a:r>
                      <a:endParaRPr lang="en-US" sz="15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927643950"/>
                  </a:ext>
                </a:extLst>
              </a:tr>
            </a:tbl>
          </a:graphicData>
        </a:graphic>
      </p:graphicFrame>
      <p:graphicFrame>
        <p:nvGraphicFramePr>
          <p:cNvPr id="19" name="Table 23">
            <a:extLst>
              <a:ext uri="{FF2B5EF4-FFF2-40B4-BE49-F238E27FC236}">
                <a16:creationId xmlns:a16="http://schemas.microsoft.com/office/drawing/2014/main" id="{982D596C-B72D-5B19-6097-CDB9219C6411}"/>
              </a:ext>
            </a:extLst>
          </p:cNvPr>
          <p:cNvGraphicFramePr>
            <a:graphicFrameLocks noGrp="1"/>
          </p:cNvGraphicFramePr>
          <p:nvPr>
            <p:extLst>
              <p:ext uri="{D42A27DB-BD31-4B8C-83A1-F6EECF244321}">
                <p14:modId xmlns:p14="http://schemas.microsoft.com/office/powerpoint/2010/main" val="2542543779"/>
              </p:ext>
            </p:extLst>
          </p:nvPr>
        </p:nvGraphicFramePr>
        <p:xfrm>
          <a:off x="2687399" y="3137169"/>
          <a:ext cx="5821601" cy="1234414"/>
        </p:xfrm>
        <a:graphic>
          <a:graphicData uri="http://schemas.openxmlformats.org/drawingml/2006/table">
            <a:tbl>
              <a:tblPr firstRow="1" bandRow="1"/>
              <a:tblGrid>
                <a:gridCol w="1539132">
                  <a:extLst>
                    <a:ext uri="{9D8B030D-6E8A-4147-A177-3AD203B41FA5}">
                      <a16:colId xmlns:a16="http://schemas.microsoft.com/office/drawing/2014/main" val="3628748158"/>
                    </a:ext>
                  </a:extLst>
                </a:gridCol>
                <a:gridCol w="4282469">
                  <a:extLst>
                    <a:ext uri="{9D8B030D-6E8A-4147-A177-3AD203B41FA5}">
                      <a16:colId xmlns:a16="http://schemas.microsoft.com/office/drawing/2014/main" val="1138412632"/>
                    </a:ext>
                  </a:extLst>
                </a:gridCol>
              </a:tblGrid>
              <a:tr h="617207">
                <a:tc>
                  <a:txBody>
                    <a:bodyPr/>
                    <a:lstStyle/>
                    <a:p>
                      <a:pPr algn="l"/>
                      <a:r>
                        <a:rPr lang="en-US" sz="2700" b="1" dirty="0">
                          <a:latin typeface="Open Sans" panose="020B0606030504020204" pitchFamily="34" charset="0"/>
                          <a:ea typeface="Open Sans" panose="020B0606030504020204" pitchFamily="34" charset="0"/>
                          <a:cs typeface="Open Sans" panose="020B0606030504020204" pitchFamily="34" charset="0"/>
                        </a:rPr>
                        <a:t>96%</a:t>
                      </a:r>
                      <a:endParaRPr lang="en-US" sz="2700" dirty="0">
                        <a:latin typeface="Open Sans" panose="020B0606030504020204" pitchFamily="34" charset="0"/>
                        <a:ea typeface="Open Sans" panose="020B0606030504020204" pitchFamily="34" charset="0"/>
                        <a:cs typeface="Open Sans" panose="020B0606030504020204" pitchFamily="34" charset="0"/>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dirty="0">
                          <a:latin typeface="Open Sans" panose="020B0606030504020204" pitchFamily="34" charset="0"/>
                          <a:ea typeface="Open Sans" panose="020B0606030504020204" pitchFamily="34" charset="0"/>
                          <a:cs typeface="Open Sans" panose="020B0606030504020204" pitchFamily="34" charset="0"/>
                        </a:rPr>
                        <a:t>Paraprofessional services</a:t>
                      </a:r>
                      <a:r>
                        <a:rPr lang="en-US" sz="1500" baseline="0" dirty="0">
                          <a:latin typeface="Open Sans" panose="020B0606030504020204" pitchFamily="34" charset="0"/>
                          <a:ea typeface="Open Sans" panose="020B0606030504020204" pitchFamily="34" charset="0"/>
                          <a:cs typeface="Open Sans" panose="020B0606030504020204" pitchFamily="34" charset="0"/>
                        </a:rPr>
                        <a:t> </a:t>
                      </a:r>
                      <a:r>
                        <a:rPr lang="en-US" sz="1500" b="1" baseline="0" dirty="0">
                          <a:latin typeface="Open Sans" panose="020B0606030504020204" pitchFamily="34" charset="0"/>
                          <a:ea typeface="Open Sans" panose="020B0606030504020204" pitchFamily="34" charset="0"/>
                          <a:cs typeface="Open Sans" panose="020B0606030504020204" pitchFamily="34" charset="0"/>
                        </a:rPr>
                        <a:t>increased students’ self-regulation and social skills</a:t>
                      </a:r>
                      <a:endParaRPr lang="en-US" sz="1500" b="1" dirty="0"/>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241830201"/>
                  </a:ext>
                </a:extLst>
              </a:tr>
              <a:tr h="617207">
                <a:tc>
                  <a:txBody>
                    <a:bodyPr/>
                    <a:lstStyle/>
                    <a:p>
                      <a:pPr algn="l"/>
                      <a:r>
                        <a:rPr lang="en-US" sz="2700" b="1" dirty="0">
                          <a:latin typeface="Open Sans" panose="020B0606030504020204" pitchFamily="34" charset="0"/>
                          <a:ea typeface="Open Sans" panose="020B0606030504020204" pitchFamily="34" charset="0"/>
                          <a:cs typeface="Open Sans" panose="020B0606030504020204" pitchFamily="34" charset="0"/>
                        </a:rPr>
                        <a:t>94%</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500" dirty="0">
                          <a:latin typeface="Open Sans" panose="020B0606030504020204" pitchFamily="34" charset="0"/>
                          <a:ea typeface="Open Sans" panose="020B0606030504020204" pitchFamily="34" charset="0"/>
                          <a:cs typeface="Open Sans" panose="020B0606030504020204" pitchFamily="34" charset="0"/>
                        </a:rPr>
                        <a:t>Feel</a:t>
                      </a:r>
                      <a:r>
                        <a:rPr lang="en-US" sz="1500" baseline="0" dirty="0">
                          <a:latin typeface="Open Sans" panose="020B0606030504020204" pitchFamily="34" charset="0"/>
                          <a:ea typeface="Open Sans" panose="020B0606030504020204" pitchFamily="34" charset="0"/>
                          <a:cs typeface="Open Sans" panose="020B0606030504020204" pitchFamily="34" charset="0"/>
                        </a:rPr>
                        <a:t> the program </a:t>
                      </a:r>
                      <a:r>
                        <a:rPr lang="en-US" sz="1500" b="1" baseline="0" dirty="0">
                          <a:latin typeface="Open Sans" panose="020B0606030504020204" pitchFamily="34" charset="0"/>
                          <a:ea typeface="Open Sans" panose="020B0606030504020204" pitchFamily="34" charset="0"/>
                          <a:cs typeface="Open Sans" panose="020B0606030504020204" pitchFamily="34" charset="0"/>
                        </a:rPr>
                        <a:t>positively influenced school climate</a:t>
                      </a:r>
                      <a:endParaRPr lang="en-US" sz="1500" b="1" dirty="0"/>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927643950"/>
                  </a:ext>
                </a:extLst>
              </a:tr>
            </a:tbl>
          </a:graphicData>
        </a:graphic>
      </p:graphicFrame>
      <p:sp>
        <p:nvSpPr>
          <p:cNvPr id="21" name="Title 1">
            <a:extLst>
              <a:ext uri="{FF2B5EF4-FFF2-40B4-BE49-F238E27FC236}">
                <a16:creationId xmlns:a16="http://schemas.microsoft.com/office/drawing/2014/main" id="{9B967400-8CA3-B249-5ECD-ABD27B2D3879}"/>
              </a:ext>
            </a:extLst>
          </p:cNvPr>
          <p:cNvSpPr txBox="1">
            <a:spLocks/>
          </p:cNvSpPr>
          <p:nvPr/>
        </p:nvSpPr>
        <p:spPr>
          <a:xfrm>
            <a:off x="373385" y="2215465"/>
            <a:ext cx="2059000" cy="757238"/>
          </a:xfrm>
          <a:prstGeom prst="rect">
            <a:avLst/>
          </a:prstGeom>
          <a:noFill/>
          <a:ln>
            <a:noFill/>
          </a:ln>
        </p:spPr>
        <p:txBody>
          <a:bodyPr spcFirstLastPara="1" wrap="square" lIns="68569" tIns="34275" rIns="68569" bIns="34275"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Merriweather"/>
              <a:buNone/>
              <a:defRPr sz="4400" b="0" i="0" u="none" strike="noStrike" cap="none">
                <a:solidFill>
                  <a:schemeClr val="dk1"/>
                </a:solidFill>
                <a:latin typeface="Merriweather"/>
                <a:ea typeface="Merriweather"/>
                <a:cs typeface="Merriweather"/>
                <a:sym typeface="Merriweath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r" defTabSz="685800" eaLnBrk="0" fontAlgn="base" hangingPunct="0">
              <a:buClr>
                <a:prstClr val="black"/>
              </a:buClr>
            </a:pPr>
            <a:r>
              <a:rPr lang="en-US" sz="2100" b="1">
                <a:solidFill>
                  <a:srgbClr val="008E65"/>
                </a:solidFill>
                <a:latin typeface="Museo Slab 500" panose="02000000000000000000" charset="0"/>
              </a:rPr>
              <a:t>From Staff…</a:t>
            </a:r>
          </a:p>
        </p:txBody>
      </p:sp>
      <p:sp>
        <p:nvSpPr>
          <p:cNvPr id="5" name="Title 1">
            <a:extLst>
              <a:ext uri="{FF2B5EF4-FFF2-40B4-BE49-F238E27FC236}">
                <a16:creationId xmlns:a16="http://schemas.microsoft.com/office/drawing/2014/main" id="{8518FF61-4996-5314-04BA-99CCFB30ED15}"/>
              </a:ext>
            </a:extLst>
          </p:cNvPr>
          <p:cNvSpPr>
            <a:spLocks noGrp="1"/>
          </p:cNvSpPr>
          <p:nvPr>
            <p:ph type="title"/>
          </p:nvPr>
        </p:nvSpPr>
        <p:spPr>
          <a:xfrm>
            <a:off x="-1681" y="2944"/>
            <a:ext cx="9137357" cy="1028197"/>
          </a:xfrm>
        </p:spPr>
        <p:txBody>
          <a:bodyPr spcFirstLastPara="1" vert="horz" wrap="square" lIns="68569" tIns="34275" rIns="68569" bIns="34275" numCol="1" anchor="b" anchorCtr="0" compatLnSpc="1">
            <a:prstTxWarp prst="textNoShape">
              <a:avLst/>
            </a:prstTxWarp>
            <a:normAutofit/>
          </a:bodyPr>
          <a:lstStyle/>
          <a:p>
            <a:r>
              <a:rPr lang="en-US" sz="2700" dirty="0">
                <a:solidFill>
                  <a:srgbClr val="008E65"/>
                </a:solidFill>
                <a:latin typeface="Museo Slab 500"/>
              </a:rPr>
              <a:t> School Impacts from N=140 school partners </a:t>
            </a:r>
            <a:endParaRPr lang="en-US" sz="2700" dirty="0">
              <a:latin typeface="Museo Slab 500"/>
              <a:ea typeface="Open Sans" panose="020B0606030504020204" pitchFamily="34" charset="0"/>
              <a:cs typeface="Open Sans" panose="020B0606030504020204" pitchFamily="34" charset="0"/>
            </a:endParaRPr>
          </a:p>
        </p:txBody>
      </p:sp>
      <p:sp>
        <p:nvSpPr>
          <p:cNvPr id="6" name="TextBox 5"/>
          <p:cNvSpPr txBox="1"/>
          <p:nvPr/>
        </p:nvSpPr>
        <p:spPr>
          <a:xfrm>
            <a:off x="199662" y="4779911"/>
            <a:ext cx="3903785" cy="369332"/>
          </a:xfrm>
          <a:prstGeom prst="rect">
            <a:avLst/>
          </a:prstGeom>
          <a:noFill/>
        </p:spPr>
        <p:txBody>
          <a:bodyPr wrap="square" rtlCol="0">
            <a:spAutoFit/>
          </a:bodyPr>
          <a:lstStyle/>
          <a:p>
            <a:pPr defTabSz="685800" eaLnBrk="0" fontAlgn="base" hangingPunct="0">
              <a:spcBef>
                <a:spcPct val="0"/>
              </a:spcBef>
              <a:spcAft>
                <a:spcPct val="0"/>
              </a:spcAft>
            </a:pPr>
            <a:r>
              <a:rPr lang="en-US" sz="9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Source: </a:t>
            </a:r>
            <a:r>
              <a:rPr lang="en-US" sz="900" dirty="0">
                <a:solidFill>
                  <a:prstClr val="black"/>
                </a:solidFill>
                <a:latin typeface="Open Sans" panose="020B0606030504020204" pitchFamily="34" charset="0"/>
                <a:ea typeface="Open Sans" panose="020B0606030504020204" pitchFamily="34" charset="0"/>
                <a:cs typeface="Open Sans" panose="020B0606030504020204" pitchFamily="34" charset="0"/>
              </a:rPr>
              <a:t>School Staff survey responses in AESD Behavioral Health COVID Response Program 2023/24 school year</a:t>
            </a:r>
          </a:p>
        </p:txBody>
      </p:sp>
      <p:sp>
        <p:nvSpPr>
          <p:cNvPr id="3" name="TextBox 2">
            <a:extLst>
              <a:ext uri="{FF2B5EF4-FFF2-40B4-BE49-F238E27FC236}">
                <a16:creationId xmlns:a16="http://schemas.microsoft.com/office/drawing/2014/main" id="{80548103-BC3C-0CA8-6EAF-D70D171270E6}"/>
              </a:ext>
            </a:extLst>
          </p:cNvPr>
          <p:cNvSpPr txBox="1"/>
          <p:nvPr/>
        </p:nvSpPr>
        <p:spPr>
          <a:xfrm>
            <a:off x="484095" y="1013572"/>
            <a:ext cx="2662517" cy="38087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eaLnBrk="0" fontAlgn="base" hangingPunct="0">
              <a:spcBef>
                <a:spcPct val="0"/>
              </a:spcBef>
              <a:spcAft>
                <a:spcPct val="0"/>
              </a:spcAft>
            </a:pPr>
            <a:r>
              <a:rPr lang="en-US" sz="2025" b="1" i="1" dirty="0">
                <a:solidFill>
                  <a:srgbClr val="40403D"/>
                </a:solidFill>
                <a:latin typeface="Open Sans"/>
                <a:ea typeface="Open Sans"/>
                <a:cs typeface="Open Sans"/>
              </a:rPr>
              <a:t>2023–24 Snapshot</a:t>
            </a:r>
            <a:endParaRPr lang="en-US" sz="1350" dirty="0">
              <a:solidFill>
                <a:prstClr val="black"/>
              </a:solidFill>
              <a:latin typeface="Calibri" panose="020F0502020204030204" pitchFamily="34" charset="0"/>
            </a:endParaRPr>
          </a:p>
        </p:txBody>
      </p:sp>
      <p:sp>
        <p:nvSpPr>
          <p:cNvPr id="2" name="TextBox 1">
            <a:extLst>
              <a:ext uri="{FF2B5EF4-FFF2-40B4-BE49-F238E27FC236}">
                <a16:creationId xmlns:a16="http://schemas.microsoft.com/office/drawing/2014/main" id="{6603A4CF-9F04-9982-34AE-F7E6C6392F94}"/>
              </a:ext>
            </a:extLst>
          </p:cNvPr>
          <p:cNvSpPr txBox="1"/>
          <p:nvPr/>
        </p:nvSpPr>
        <p:spPr>
          <a:xfrm>
            <a:off x="0" y="4814536"/>
            <a:ext cx="399326" cy="300082"/>
          </a:xfrm>
          <a:prstGeom prst="rect">
            <a:avLst/>
          </a:prstGeom>
          <a:noFill/>
        </p:spPr>
        <p:txBody>
          <a:bodyPr wrap="square" rtlCol="0">
            <a:spAutoFit/>
          </a:bodyPr>
          <a:lstStyle/>
          <a:p>
            <a:pPr defTabSz="685800" eaLnBrk="0" fontAlgn="base" hangingPunct="0">
              <a:spcBef>
                <a:spcPct val="0"/>
              </a:spcBef>
              <a:spcAft>
                <a:spcPct val="0"/>
              </a:spcAft>
            </a:pPr>
            <a:r>
              <a:rPr lang="en-US" sz="1350" b="1" dirty="0">
                <a:solidFill>
                  <a:prstClr val="white"/>
                </a:solidFill>
                <a:latin typeface="Calibri" panose="020F0502020204030204" pitchFamily="34" charset="0"/>
              </a:rPr>
              <a:t>E</a:t>
            </a:r>
          </a:p>
        </p:txBody>
      </p:sp>
    </p:spTree>
    <p:extLst>
      <p:ext uri="{BB962C8B-B14F-4D97-AF65-F5344CB8AC3E}">
        <p14:creationId xmlns:p14="http://schemas.microsoft.com/office/powerpoint/2010/main" val="720693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1DC96-CECF-C6D7-39DB-27F50B48A0A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13BAB5F-410E-0DC5-F8A4-EEE3F83251C4}"/>
              </a:ext>
            </a:extLst>
          </p:cNvPr>
          <p:cNvSpPr txBox="1"/>
          <p:nvPr/>
        </p:nvSpPr>
        <p:spPr>
          <a:xfrm>
            <a:off x="435769" y="414337"/>
            <a:ext cx="7568354" cy="461665"/>
          </a:xfrm>
          <a:prstGeom prst="rect">
            <a:avLst/>
          </a:prstGeom>
          <a:noFill/>
        </p:spPr>
        <p:txBody>
          <a:bodyPr wrap="none" rtlCol="0">
            <a:spAutoFit/>
          </a:bodyPr>
          <a:lstStyle/>
          <a:p>
            <a:r>
              <a:rPr lang="en-US" sz="2400" b="1" dirty="0"/>
              <a:t>Some Ways to Build </a:t>
            </a:r>
            <a:r>
              <a:rPr lang="en-US" sz="2400" b="1" i="1" dirty="0"/>
              <a:t>School Mental Health for All</a:t>
            </a:r>
          </a:p>
        </p:txBody>
      </p:sp>
      <p:pic>
        <p:nvPicPr>
          <p:cNvPr id="5122" name="Picture 2" descr="How To Ace Your Next Community Meeting ...">
            <a:extLst>
              <a:ext uri="{FF2B5EF4-FFF2-40B4-BE49-F238E27FC236}">
                <a16:creationId xmlns:a16="http://schemas.microsoft.com/office/drawing/2014/main" id="{9AB82657-984D-CB8E-B870-8BFBF40758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5088" y="809369"/>
            <a:ext cx="2877018" cy="191452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725FA522-3D8B-F781-1EFE-A057FE2552FE}"/>
              </a:ext>
            </a:extLst>
          </p:cNvPr>
          <p:cNvSpPr>
            <a:spLocks noGrp="1"/>
          </p:cNvSpPr>
          <p:nvPr>
            <p:ph idx="1"/>
          </p:nvPr>
        </p:nvSpPr>
        <p:spPr>
          <a:xfrm>
            <a:off x="326993" y="1076987"/>
            <a:ext cx="3613412" cy="3652175"/>
          </a:xfrm>
        </p:spPr>
        <p:txBody>
          <a:bodyPr>
            <a:normAutofit lnSpcReduction="10000"/>
          </a:bodyPr>
          <a:lstStyle/>
          <a:p>
            <a:pPr marL="457200" indent="-457200">
              <a:buFont typeface="+mj-lt"/>
              <a:buAutoNum type="arabicPeriod"/>
            </a:pPr>
            <a:r>
              <a:rPr lang="en-US" sz="2400" b="1" dirty="0"/>
              <a:t>BUILD</a:t>
            </a:r>
            <a:r>
              <a:rPr lang="en-US" sz="2400" dirty="0"/>
              <a:t> Systems, Teams, and Partnerships</a:t>
            </a:r>
          </a:p>
          <a:p>
            <a:pPr marL="457200" indent="-457200">
              <a:buFont typeface="+mj-lt"/>
              <a:buAutoNum type="arabicPeriod"/>
            </a:pPr>
            <a:r>
              <a:rPr lang="en-US" sz="2400" b="1" dirty="0"/>
              <a:t>BOOST</a:t>
            </a:r>
            <a:r>
              <a:rPr lang="en-US" sz="2400" dirty="0"/>
              <a:t> Student – Teacher Relationships</a:t>
            </a:r>
          </a:p>
          <a:p>
            <a:pPr marL="457200" indent="-457200">
              <a:buFont typeface="+mj-lt"/>
              <a:buAutoNum type="arabicPeriod"/>
            </a:pPr>
            <a:r>
              <a:rPr lang="en-US" sz="2400" b="1" dirty="0"/>
              <a:t>PROVIDE</a:t>
            </a:r>
            <a:r>
              <a:rPr lang="en-US" sz="2400" dirty="0"/>
              <a:t> Brief, Accessible Interventions</a:t>
            </a:r>
          </a:p>
          <a:p>
            <a:pPr marL="457200" indent="-457200">
              <a:buFont typeface="+mj-lt"/>
              <a:buAutoNum type="arabicPeriod"/>
            </a:pPr>
            <a:r>
              <a:rPr lang="en-US" sz="2400" b="1" dirty="0"/>
              <a:t>USE</a:t>
            </a:r>
            <a:r>
              <a:rPr lang="en-US" sz="2400" dirty="0"/>
              <a:t> Paraprofessionals and Task Shifting</a:t>
            </a:r>
          </a:p>
        </p:txBody>
      </p:sp>
      <p:pic>
        <p:nvPicPr>
          <p:cNvPr id="5124" name="Picture 4" descr="Teacher Teaching Students In Classroom ...">
            <a:extLst>
              <a:ext uri="{FF2B5EF4-FFF2-40B4-BE49-F238E27FC236}">
                <a16:creationId xmlns:a16="http://schemas.microsoft.com/office/drawing/2014/main" id="{56FD9136-537D-6191-918C-30EF5A2071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953" y="1943356"/>
            <a:ext cx="1914525" cy="239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591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furniture, indoor, scene, book&#10;&#10;Description automatically generated">
            <a:extLst>
              <a:ext uri="{FF2B5EF4-FFF2-40B4-BE49-F238E27FC236}">
                <a16:creationId xmlns:a16="http://schemas.microsoft.com/office/drawing/2014/main" id="{5481C4C4-EDF0-69CF-1605-4E5F1184B21B}"/>
              </a:ext>
            </a:extLst>
          </p:cNvPr>
          <p:cNvPicPr>
            <a:picLocks noChangeAspect="1"/>
          </p:cNvPicPr>
          <p:nvPr/>
        </p:nvPicPr>
        <p:blipFill rotWithShape="1">
          <a:blip r:embed="rId2"/>
          <a:srcRect t="9546" b="2071"/>
          <a:stretch/>
        </p:blipFill>
        <p:spPr>
          <a:xfrm>
            <a:off x="8658" y="0"/>
            <a:ext cx="8732115" cy="5143500"/>
          </a:xfrm>
          <a:prstGeom prst="rect">
            <a:avLst/>
          </a:prstGeom>
        </p:spPr>
      </p:pic>
      <p:sp>
        <p:nvSpPr>
          <p:cNvPr id="3" name="Rectangle 2">
            <a:extLst>
              <a:ext uri="{FF2B5EF4-FFF2-40B4-BE49-F238E27FC236}">
                <a16:creationId xmlns:a16="http://schemas.microsoft.com/office/drawing/2014/main" id="{546561EE-D76A-2CFB-C583-60E1FC6A01B0}"/>
              </a:ext>
            </a:extLst>
          </p:cNvPr>
          <p:cNvSpPr/>
          <p:nvPr/>
        </p:nvSpPr>
        <p:spPr>
          <a:xfrm rot="5400000">
            <a:off x="6329954" y="2324131"/>
            <a:ext cx="5143502" cy="495239"/>
          </a:xfrm>
          <a:prstGeom prst="rect">
            <a:avLst/>
          </a:prstGeom>
          <a:solidFill>
            <a:srgbClr val="86A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8253614-BD02-ABC5-8F3A-2261B0E3CC99}"/>
              </a:ext>
            </a:extLst>
          </p:cNvPr>
          <p:cNvSpPr/>
          <p:nvPr/>
        </p:nvSpPr>
        <p:spPr>
          <a:xfrm>
            <a:off x="8803758" y="559982"/>
            <a:ext cx="340243" cy="296879"/>
          </a:xfrm>
          <a:prstGeom prst="rect">
            <a:avLst/>
          </a:prstGeom>
          <a:solidFill>
            <a:srgbClr val="466B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E1FC81B-E8FA-F109-B817-ECEFA6D52C71}"/>
              </a:ext>
            </a:extLst>
          </p:cNvPr>
          <p:cNvSpPr txBox="1"/>
          <p:nvPr/>
        </p:nvSpPr>
        <p:spPr>
          <a:xfrm rot="5400000">
            <a:off x="7143226" y="2654511"/>
            <a:ext cx="3630081" cy="261610"/>
          </a:xfrm>
          <a:prstGeom prst="rect">
            <a:avLst/>
          </a:prstGeom>
          <a:noFill/>
        </p:spPr>
        <p:txBody>
          <a:bodyPr wrap="square" rtlCol="0">
            <a:spAutoFit/>
          </a:bodyPr>
          <a:lstStyle/>
          <a:p>
            <a:r>
              <a:rPr lang="en-US" sz="105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University of Washington SMART Center</a:t>
            </a:r>
          </a:p>
        </p:txBody>
      </p:sp>
      <p:sp>
        <p:nvSpPr>
          <p:cNvPr id="6" name="Rectangle 5">
            <a:extLst>
              <a:ext uri="{FF2B5EF4-FFF2-40B4-BE49-F238E27FC236}">
                <a16:creationId xmlns:a16="http://schemas.microsoft.com/office/drawing/2014/main" id="{8865033A-8172-0AAE-0830-C56E6CD09F9A}"/>
              </a:ext>
            </a:extLst>
          </p:cNvPr>
          <p:cNvSpPr/>
          <p:nvPr/>
        </p:nvSpPr>
        <p:spPr>
          <a:xfrm>
            <a:off x="8658" y="970275"/>
            <a:ext cx="5803667" cy="3212426"/>
          </a:xfrm>
          <a:prstGeom prst="rect">
            <a:avLst/>
          </a:prstGeom>
          <a:solidFill>
            <a:srgbClr val="466BA3">
              <a:alpha val="8073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966A75C-B655-6E4B-0F83-B269219AB1BD}"/>
              </a:ext>
            </a:extLst>
          </p:cNvPr>
          <p:cNvSpPr txBox="1"/>
          <p:nvPr/>
        </p:nvSpPr>
        <p:spPr>
          <a:xfrm>
            <a:off x="705747" y="1202144"/>
            <a:ext cx="4085607" cy="2185214"/>
          </a:xfrm>
          <a:prstGeom prst="rect">
            <a:avLst/>
          </a:prstGeom>
          <a:noFill/>
        </p:spPr>
        <p:txBody>
          <a:bodyPr wrap="square" rtlCol="0">
            <a:spAutoFit/>
          </a:bodyPr>
          <a:lstStyle/>
          <a:p>
            <a:pPr marL="0" lvl="0" indent="0" algn="l" rtl="0">
              <a:spcBef>
                <a:spcPts val="0"/>
              </a:spcBef>
              <a:spcAft>
                <a:spcPts val="0"/>
              </a:spcAft>
              <a:buNone/>
            </a:pPr>
            <a:r>
              <a:rPr lang="en-US" b="1" dirty="0">
                <a:solidFill>
                  <a:schemeClr val="lt1"/>
                </a:solidFill>
                <a:latin typeface="Open Sans Semibold" panose="020B0606030504020204" pitchFamily="34" charset="0"/>
                <a:ea typeface="Open Sans Semibold" panose="020B0606030504020204" pitchFamily="34" charset="0"/>
                <a:cs typeface="Open Sans Semibold" panose="020B0606030504020204" pitchFamily="34" charset="0"/>
                <a:sym typeface="Open Sans"/>
              </a:rPr>
              <a:t>ERIC BRUNS, PhD</a:t>
            </a:r>
            <a:br>
              <a:rPr lang="en-US" dirty="0">
                <a:solidFill>
                  <a:schemeClr val="lt1"/>
                </a:solidFill>
                <a:latin typeface="Open Sans"/>
                <a:ea typeface="Open Sans"/>
                <a:cs typeface="Open Sans"/>
                <a:sym typeface="Open Sans"/>
              </a:rPr>
            </a:br>
            <a:r>
              <a:rPr lang="en-US" sz="1600" dirty="0">
                <a:solidFill>
                  <a:schemeClr val="lt1"/>
                </a:solidFill>
                <a:latin typeface="Open Sans Light" pitchFamily="2" charset="0"/>
                <a:ea typeface="Open Sans Light" pitchFamily="2" charset="0"/>
                <a:cs typeface="Open Sans Light" pitchFamily="2" charset="0"/>
                <a:sym typeface="Open Sans"/>
              </a:rPr>
              <a:t>Associate Director, SMART Center</a:t>
            </a:r>
            <a:br>
              <a:rPr lang="en-US" sz="1600" dirty="0">
                <a:solidFill>
                  <a:schemeClr val="lt1"/>
                </a:solidFill>
                <a:latin typeface="Open Sans Light" pitchFamily="2" charset="0"/>
                <a:ea typeface="Open Sans Light" pitchFamily="2" charset="0"/>
                <a:cs typeface="Open Sans Light" pitchFamily="2" charset="0"/>
                <a:sym typeface="Open Sans"/>
              </a:rPr>
            </a:br>
            <a:r>
              <a:rPr lang="en-US" sz="1600" dirty="0">
                <a:solidFill>
                  <a:schemeClr val="lt1"/>
                </a:solidFill>
                <a:latin typeface="Open Sans Light" pitchFamily="2" charset="0"/>
                <a:ea typeface="Open Sans Light" pitchFamily="2" charset="0"/>
                <a:cs typeface="Open Sans Light" pitchFamily="2" charset="0"/>
                <a:sym typeface="Open Sans"/>
              </a:rPr>
              <a:t>Professor, University of Washington Psychiatry &amp; Behavioral Sciences, </a:t>
            </a:r>
            <a:r>
              <a:rPr lang="en-US" sz="1600" dirty="0" err="1">
                <a:solidFill>
                  <a:schemeClr val="lt1"/>
                </a:solidFill>
                <a:latin typeface="Open Sans Light" pitchFamily="2" charset="0"/>
                <a:ea typeface="Open Sans Light" pitchFamily="2" charset="0"/>
                <a:cs typeface="Open Sans Light" pitchFamily="2" charset="0"/>
                <a:sym typeface="Open Sans"/>
              </a:rPr>
              <a:t>Childrens</a:t>
            </a:r>
            <a:r>
              <a:rPr lang="en-US" sz="1600" dirty="0">
                <a:solidFill>
                  <a:schemeClr val="lt1"/>
                </a:solidFill>
                <a:latin typeface="Open Sans Light" pitchFamily="2" charset="0"/>
                <a:ea typeface="Open Sans Light" pitchFamily="2" charset="0"/>
                <a:cs typeface="Open Sans Light" pitchFamily="2" charset="0"/>
                <a:sym typeface="Open Sans"/>
              </a:rPr>
              <a:t> Division</a:t>
            </a:r>
            <a:br>
              <a:rPr lang="en-US" dirty="0">
                <a:solidFill>
                  <a:schemeClr val="lt1"/>
                </a:solidFill>
                <a:latin typeface="Open Sans Light" pitchFamily="2" charset="0"/>
                <a:ea typeface="Open Sans Light" pitchFamily="2" charset="0"/>
                <a:cs typeface="Open Sans Light" pitchFamily="2" charset="0"/>
                <a:sym typeface="Open Sans"/>
              </a:rPr>
            </a:br>
            <a:endParaRPr lang="en-US" dirty="0">
              <a:solidFill>
                <a:schemeClr val="lt1"/>
              </a:solidFill>
              <a:latin typeface="Open Sans Light" pitchFamily="2" charset="0"/>
              <a:ea typeface="Open Sans Light" pitchFamily="2" charset="0"/>
              <a:cs typeface="Open Sans Light" pitchFamily="2" charset="0"/>
              <a:sym typeface="Open Sans"/>
            </a:endParaRPr>
          </a:p>
          <a:p>
            <a:pPr marL="0" lvl="0" indent="0" algn="l" rtl="0">
              <a:spcBef>
                <a:spcPts val="0"/>
              </a:spcBef>
              <a:spcAft>
                <a:spcPts val="0"/>
              </a:spcAft>
              <a:buNone/>
            </a:pPr>
            <a:r>
              <a:rPr lang="en-US" b="1" dirty="0">
                <a:solidFill>
                  <a:schemeClr val="lt1"/>
                </a:solidFill>
                <a:latin typeface="Open Sans Semibold" panose="020B0606030504020204" pitchFamily="34" charset="0"/>
                <a:ea typeface="Open Sans Semibold" panose="020B0606030504020204" pitchFamily="34" charset="0"/>
                <a:cs typeface="Open Sans Semibold" panose="020B0606030504020204" pitchFamily="34" charset="0"/>
                <a:sym typeface="Open Sans"/>
              </a:rPr>
              <a:t>EMAIL: </a:t>
            </a:r>
            <a:r>
              <a:rPr lang="en-US" dirty="0">
                <a:solidFill>
                  <a:schemeClr val="lt1"/>
                </a:solidFill>
                <a:latin typeface="Open Sans Light" pitchFamily="2" charset="0"/>
                <a:ea typeface="Open Sans Light" pitchFamily="2" charset="0"/>
                <a:cs typeface="Open Sans Light" pitchFamily="2" charset="0"/>
                <a:sym typeface="Open Sans"/>
              </a:rPr>
              <a:t>ebruns@uw.edu</a:t>
            </a:r>
          </a:p>
          <a:p>
            <a:pPr marL="0" lvl="0" indent="0" algn="l" rtl="0">
              <a:spcBef>
                <a:spcPts val="0"/>
              </a:spcBef>
              <a:spcAft>
                <a:spcPts val="0"/>
              </a:spcAft>
              <a:buNone/>
            </a:pPr>
            <a:r>
              <a:rPr lang="en-US" b="1" dirty="0">
                <a:solidFill>
                  <a:schemeClr val="lt1"/>
                </a:solidFill>
                <a:latin typeface="Open Sans Semibold" panose="020B0606030504020204" pitchFamily="34" charset="0"/>
                <a:ea typeface="Open Sans Semibold" panose="020B0606030504020204" pitchFamily="34" charset="0"/>
                <a:cs typeface="Open Sans Semibold" panose="020B0606030504020204" pitchFamily="34" charset="0"/>
                <a:sym typeface="Open Sans"/>
              </a:rPr>
              <a:t>BlueSky: </a:t>
            </a:r>
            <a:r>
              <a:rPr lang="en-US" dirty="0">
                <a:solidFill>
                  <a:schemeClr val="lt1"/>
                </a:solidFill>
                <a:latin typeface="Open Sans Light" pitchFamily="2" charset="0"/>
                <a:ea typeface="Open Sans Light" pitchFamily="2" charset="0"/>
                <a:cs typeface="Open Sans Light" pitchFamily="2" charset="0"/>
                <a:sym typeface="Open Sans"/>
              </a:rPr>
              <a:t>@ericjbruns</a:t>
            </a:r>
            <a:endParaRPr lang="en-US" sz="2000" dirty="0">
              <a:solidFill>
                <a:schemeClr val="lt1"/>
              </a:solidFill>
              <a:latin typeface="Open Sans Light" pitchFamily="2" charset="0"/>
              <a:ea typeface="Open Sans Light" pitchFamily="2" charset="0"/>
              <a:cs typeface="Open Sans Light" pitchFamily="2" charset="0"/>
              <a:sym typeface="Open Sans"/>
            </a:endParaRPr>
          </a:p>
        </p:txBody>
      </p:sp>
      <p:pic>
        <p:nvPicPr>
          <p:cNvPr id="9" name="Picture 8">
            <a:extLst>
              <a:ext uri="{FF2B5EF4-FFF2-40B4-BE49-F238E27FC236}">
                <a16:creationId xmlns:a16="http://schemas.microsoft.com/office/drawing/2014/main" id="{3C6D1AFF-027C-370A-62D1-54B987156B4B}"/>
              </a:ext>
            </a:extLst>
          </p:cNvPr>
          <p:cNvPicPr>
            <a:picLocks noChangeAspect="1"/>
          </p:cNvPicPr>
          <p:nvPr/>
        </p:nvPicPr>
        <p:blipFill>
          <a:blip r:embed="rId3"/>
          <a:stretch>
            <a:fillRect/>
          </a:stretch>
        </p:blipFill>
        <p:spPr>
          <a:xfrm>
            <a:off x="5199906" y="331423"/>
            <a:ext cx="3367491" cy="4480654"/>
          </a:xfrm>
          <a:prstGeom prst="rect">
            <a:avLst/>
          </a:prstGeom>
        </p:spPr>
      </p:pic>
    </p:spTree>
    <p:extLst>
      <p:ext uri="{BB962C8B-B14F-4D97-AF65-F5344CB8AC3E}">
        <p14:creationId xmlns:p14="http://schemas.microsoft.com/office/powerpoint/2010/main" val="1948514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ED7327-437A-4C61-9C12-67E834933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7502" y="2285999"/>
            <a:ext cx="4196981" cy="3147735"/>
          </a:xfrm>
          <a:prstGeom prst="rect">
            <a:avLst/>
          </a:prstGeom>
        </p:spPr>
      </p:pic>
      <p:pic>
        <p:nvPicPr>
          <p:cNvPr id="9" name="Picture 8">
            <a:extLst>
              <a:ext uri="{FF2B5EF4-FFF2-40B4-BE49-F238E27FC236}">
                <a16:creationId xmlns:a16="http://schemas.microsoft.com/office/drawing/2014/main" id="{EC3BD02E-B983-4AE5-A662-74F9FEE555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710387" y="772007"/>
            <a:ext cx="4995992" cy="3746994"/>
          </a:xfrm>
          <a:prstGeom prst="rect">
            <a:avLst/>
          </a:prstGeom>
        </p:spPr>
      </p:pic>
      <p:pic>
        <p:nvPicPr>
          <p:cNvPr id="7" name="Picture 6">
            <a:extLst>
              <a:ext uri="{FF2B5EF4-FFF2-40B4-BE49-F238E27FC236}">
                <a16:creationId xmlns:a16="http://schemas.microsoft.com/office/drawing/2014/main" id="{43F6BFA6-44BC-4114-BFD1-2245AAD20D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20" y="-63798"/>
            <a:ext cx="3893192" cy="2719277"/>
          </a:xfrm>
          <a:prstGeom prst="rect">
            <a:avLst/>
          </a:prstGeom>
        </p:spPr>
      </p:pic>
    </p:spTree>
    <p:extLst>
      <p:ext uri="{BB962C8B-B14F-4D97-AF65-F5344CB8AC3E}">
        <p14:creationId xmlns:p14="http://schemas.microsoft.com/office/powerpoint/2010/main" val="340718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821629-3A2F-4821-B39F-7F7AD49C78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251" y="887068"/>
            <a:ext cx="5034808" cy="4256432"/>
          </a:xfrm>
          <a:prstGeom prst="rect">
            <a:avLst/>
          </a:prstGeom>
        </p:spPr>
      </p:pic>
      <p:pic>
        <p:nvPicPr>
          <p:cNvPr id="7" name="Picture 6">
            <a:extLst>
              <a:ext uri="{FF2B5EF4-FFF2-40B4-BE49-F238E27FC236}">
                <a16:creationId xmlns:a16="http://schemas.microsoft.com/office/drawing/2014/main" id="{F8037899-0475-48F5-B2D6-957FD7AC17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4138250" cy="3444555"/>
          </a:xfrm>
          <a:prstGeom prst="rect">
            <a:avLst/>
          </a:prstGeom>
        </p:spPr>
      </p:pic>
    </p:spTree>
    <p:extLst>
      <p:ext uri="{BB962C8B-B14F-4D97-AF65-F5344CB8AC3E}">
        <p14:creationId xmlns:p14="http://schemas.microsoft.com/office/powerpoint/2010/main" val="442503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screenshot of a website&#10;&#10;Description automatically generated">
            <a:extLst>
              <a:ext uri="{FF2B5EF4-FFF2-40B4-BE49-F238E27FC236}">
                <a16:creationId xmlns:a16="http://schemas.microsoft.com/office/drawing/2014/main" id="{96506ABC-23FE-CE3B-BF72-65E9A2DF2820}"/>
              </a:ext>
            </a:extLst>
          </p:cNvPr>
          <p:cNvPicPr>
            <a:picLocks noChangeAspect="1"/>
          </p:cNvPicPr>
          <p:nvPr/>
        </p:nvPicPr>
        <p:blipFill rotWithShape="1">
          <a:blip r:embed="rId2"/>
          <a:srcRect b="49954"/>
          <a:stretch/>
        </p:blipFill>
        <p:spPr>
          <a:xfrm>
            <a:off x="-2266" y="1026199"/>
            <a:ext cx="9143980" cy="2734288"/>
          </a:xfrm>
          <a:prstGeom prst="rect">
            <a:avLst/>
          </a:prstGeom>
        </p:spPr>
      </p:pic>
      <p:sp>
        <p:nvSpPr>
          <p:cNvPr id="5" name="Rectangle 4">
            <a:extLst>
              <a:ext uri="{FF2B5EF4-FFF2-40B4-BE49-F238E27FC236}">
                <a16:creationId xmlns:a16="http://schemas.microsoft.com/office/drawing/2014/main" id="{D0DE28A7-6D07-CE52-CEB9-FEF5D4A21641}"/>
              </a:ext>
            </a:extLst>
          </p:cNvPr>
          <p:cNvSpPr/>
          <p:nvPr/>
        </p:nvSpPr>
        <p:spPr>
          <a:xfrm>
            <a:off x="6575729" y="2393343"/>
            <a:ext cx="2567128" cy="341906"/>
          </a:xfrm>
          <a:prstGeom prst="rect">
            <a:avLst/>
          </a:prstGeom>
          <a:solidFill>
            <a:srgbClr val="496C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23C4D48-9B9B-697D-48FA-3D95A2014366}"/>
              </a:ext>
            </a:extLst>
          </p:cNvPr>
          <p:cNvSpPr/>
          <p:nvPr/>
        </p:nvSpPr>
        <p:spPr>
          <a:xfrm>
            <a:off x="6574586" y="2425147"/>
            <a:ext cx="2567128" cy="276999"/>
          </a:xfrm>
          <a:prstGeom prst="rect">
            <a:avLst/>
          </a:prstGeom>
        </p:spPr>
        <p:txBody>
          <a:bodyPr wrap="square">
            <a:spAutoFit/>
          </a:bodyPr>
          <a:lstStyle/>
          <a:p>
            <a:pPr algn="ctr" defTabSz="685800">
              <a:defRPr/>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https://smartcenter.uw.edu</a:t>
            </a:r>
          </a:p>
        </p:txBody>
      </p:sp>
    </p:spTree>
    <p:extLst>
      <p:ext uri="{BB962C8B-B14F-4D97-AF65-F5344CB8AC3E}">
        <p14:creationId xmlns:p14="http://schemas.microsoft.com/office/powerpoint/2010/main" val="1714154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S. History, U.S. Political Map, U.S. Political Map | OpenEd CUNY">
            <a:extLst>
              <a:ext uri="{FF2B5EF4-FFF2-40B4-BE49-F238E27FC236}">
                <a16:creationId xmlns:a16="http://schemas.microsoft.com/office/drawing/2014/main" id="{1085C138-8A6C-8B77-CC82-D9C471912A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47625"/>
            <a:ext cx="7429500" cy="50482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ext&#10;&#10;Description automatically generated">
            <a:extLst>
              <a:ext uri="{FF2B5EF4-FFF2-40B4-BE49-F238E27FC236}">
                <a16:creationId xmlns:a16="http://schemas.microsoft.com/office/drawing/2014/main" id="{A418853C-8E72-2FEA-F48C-B7CD6A65D28B}"/>
              </a:ext>
            </a:extLst>
          </p:cNvPr>
          <p:cNvPicPr>
            <a:picLocks noChangeAspect="1"/>
          </p:cNvPicPr>
          <p:nvPr/>
        </p:nvPicPr>
        <p:blipFill rotWithShape="1">
          <a:blip r:embed="rId3"/>
          <a:srcRect l="7265" t="15438" r="79708" b="26984"/>
          <a:stretch/>
        </p:blipFill>
        <p:spPr>
          <a:xfrm>
            <a:off x="1374530" y="165087"/>
            <a:ext cx="682870" cy="781365"/>
          </a:xfrm>
          <a:prstGeom prst="rect">
            <a:avLst/>
          </a:prstGeom>
        </p:spPr>
      </p:pic>
    </p:spTree>
    <p:extLst>
      <p:ext uri="{BB962C8B-B14F-4D97-AF65-F5344CB8AC3E}">
        <p14:creationId xmlns:p14="http://schemas.microsoft.com/office/powerpoint/2010/main" val="72846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CB54194-709E-4030-33A4-5E419EA039F5}"/>
              </a:ext>
            </a:extLst>
          </p:cNvPr>
          <p:cNvSpPr/>
          <p:nvPr/>
        </p:nvSpPr>
        <p:spPr>
          <a:xfrm>
            <a:off x="0" y="4368914"/>
            <a:ext cx="9143998" cy="7745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3" name="TextBox 2">
            <a:extLst>
              <a:ext uri="{FF2B5EF4-FFF2-40B4-BE49-F238E27FC236}">
                <a16:creationId xmlns:a16="http://schemas.microsoft.com/office/drawing/2014/main" id="{2F6973FF-2125-6BC2-7C4D-0F8E1CC29FD4}"/>
              </a:ext>
            </a:extLst>
          </p:cNvPr>
          <p:cNvSpPr txBox="1"/>
          <p:nvPr/>
        </p:nvSpPr>
        <p:spPr>
          <a:xfrm>
            <a:off x="824195" y="1264232"/>
            <a:ext cx="3331468" cy="2419124"/>
          </a:xfrm>
          <a:prstGeom prst="rect">
            <a:avLst/>
          </a:prstGeom>
          <a:noFill/>
        </p:spPr>
        <p:txBody>
          <a:bodyPr wrap="square">
            <a:spAutoFit/>
          </a:bodyPr>
          <a:lstStyle/>
          <a:p>
            <a:pPr defTabSz="685800">
              <a:lnSpc>
                <a:spcPct val="90000"/>
              </a:lnSpc>
              <a:defRPr/>
            </a:pPr>
            <a:r>
              <a:rPr lang="en-US" sz="2400" dirty="0">
                <a:solidFill>
                  <a:schemeClr val="tx1">
                    <a:lumMod val="65000"/>
                    <a:lumOff val="35000"/>
                  </a:schemeClr>
                </a:solidFill>
                <a:latin typeface="Open Sans Light" pitchFamily="2" charset="0"/>
                <a:ea typeface="Open Sans Light" pitchFamily="2" charset="0"/>
                <a:cs typeface="Open Sans Light" pitchFamily="2" charset="0"/>
              </a:rPr>
              <a:t>To promote high-quality programs, practices, and policies to meet the full range of social, emotional, and behavioral needs of </a:t>
            </a:r>
            <a:r>
              <a:rPr lang="en-US" sz="2400" u="sng" dirty="0">
                <a:solidFill>
                  <a:schemeClr val="tx1">
                    <a:lumMod val="65000"/>
                    <a:lumOff val="35000"/>
                  </a:schemeClr>
                </a:solidFill>
                <a:latin typeface="Open Sans Light" pitchFamily="2" charset="0"/>
                <a:ea typeface="Open Sans Light" pitchFamily="2" charset="0"/>
                <a:cs typeface="Open Sans Light" pitchFamily="2" charset="0"/>
              </a:rPr>
              <a:t>all</a:t>
            </a:r>
            <a:r>
              <a:rPr lang="en-US" sz="2400" dirty="0">
                <a:solidFill>
                  <a:schemeClr val="tx1">
                    <a:lumMod val="65000"/>
                    <a:lumOff val="35000"/>
                  </a:schemeClr>
                </a:solidFill>
                <a:latin typeface="Open Sans Light" pitchFamily="2" charset="0"/>
                <a:ea typeface="Open Sans Light" pitchFamily="2" charset="0"/>
                <a:cs typeface="Open Sans Light" pitchFamily="2" charset="0"/>
              </a:rPr>
              <a:t> students.</a:t>
            </a:r>
          </a:p>
        </p:txBody>
      </p:sp>
      <p:sp>
        <p:nvSpPr>
          <p:cNvPr id="5" name="TextBox 4">
            <a:extLst>
              <a:ext uri="{FF2B5EF4-FFF2-40B4-BE49-F238E27FC236}">
                <a16:creationId xmlns:a16="http://schemas.microsoft.com/office/drawing/2014/main" id="{9E957B93-5DB3-0A7A-1D1C-D3F550C05665}"/>
              </a:ext>
            </a:extLst>
          </p:cNvPr>
          <p:cNvSpPr txBox="1"/>
          <p:nvPr/>
        </p:nvSpPr>
        <p:spPr>
          <a:xfrm>
            <a:off x="811162" y="674074"/>
            <a:ext cx="4244226" cy="369332"/>
          </a:xfrm>
          <a:prstGeom prst="rect">
            <a:avLst/>
          </a:prstGeom>
          <a:noFill/>
        </p:spPr>
        <p:txBody>
          <a:bodyPr wrap="square" rtlCol="0">
            <a:spAutoFit/>
          </a:bodyPr>
          <a:lstStyle/>
          <a:p>
            <a:r>
              <a:rPr lang="en-US" b="1" dirty="0">
                <a:solidFill>
                  <a:srgbClr val="466BA3"/>
                </a:solidFill>
                <a:latin typeface="Open Sans Semibold" panose="020B0606030504020204" pitchFamily="34" charset="0"/>
                <a:ea typeface="Open Sans Semibold" panose="020B0606030504020204" pitchFamily="34" charset="0"/>
                <a:cs typeface="Open Sans Semibold" panose="020B0606030504020204" pitchFamily="34" charset="0"/>
              </a:rPr>
              <a:t>SMART CENTER MISSION</a:t>
            </a:r>
          </a:p>
        </p:txBody>
      </p:sp>
      <p:cxnSp>
        <p:nvCxnSpPr>
          <p:cNvPr id="2" name="Straight Connector 1">
            <a:extLst>
              <a:ext uri="{FF2B5EF4-FFF2-40B4-BE49-F238E27FC236}">
                <a16:creationId xmlns:a16="http://schemas.microsoft.com/office/drawing/2014/main" id="{3FBE5C99-ABE2-BE81-B866-45A864533F1B}"/>
              </a:ext>
            </a:extLst>
          </p:cNvPr>
          <p:cNvCxnSpPr>
            <a:cxnSpLocks/>
          </p:cNvCxnSpPr>
          <p:nvPr/>
        </p:nvCxnSpPr>
        <p:spPr>
          <a:xfrm>
            <a:off x="609601" y="-14172"/>
            <a:ext cx="0" cy="1516907"/>
          </a:xfrm>
          <a:prstGeom prst="line">
            <a:avLst/>
          </a:prstGeom>
          <a:ln>
            <a:solidFill>
              <a:srgbClr val="466BA3"/>
            </a:solidFill>
          </a:ln>
        </p:spPr>
        <p:style>
          <a:lnRef idx="1">
            <a:schemeClr val="accent1"/>
          </a:lnRef>
          <a:fillRef idx="0">
            <a:schemeClr val="accent1"/>
          </a:fillRef>
          <a:effectRef idx="0">
            <a:schemeClr val="accent1"/>
          </a:effectRef>
          <a:fontRef idx="minor">
            <a:schemeClr val="tx1"/>
          </a:fontRef>
        </p:style>
      </p:cxnSp>
      <p:cxnSp>
        <p:nvCxnSpPr>
          <p:cNvPr id="6" name="Google Shape;110;p19">
            <a:extLst>
              <a:ext uri="{FF2B5EF4-FFF2-40B4-BE49-F238E27FC236}">
                <a16:creationId xmlns:a16="http://schemas.microsoft.com/office/drawing/2014/main" id="{AEB5F54F-7EC7-D6C7-1DA8-0DD0800EA6C7}"/>
              </a:ext>
            </a:extLst>
          </p:cNvPr>
          <p:cNvCxnSpPr>
            <a:cxnSpLocks/>
          </p:cNvCxnSpPr>
          <p:nvPr/>
        </p:nvCxnSpPr>
        <p:spPr>
          <a:xfrm>
            <a:off x="609601" y="418217"/>
            <a:ext cx="0" cy="811713"/>
          </a:xfrm>
          <a:prstGeom prst="straightConnector1">
            <a:avLst/>
          </a:prstGeom>
          <a:noFill/>
          <a:ln w="57150" cap="flat" cmpd="sng">
            <a:solidFill>
              <a:srgbClr val="466BA3"/>
            </a:solidFill>
            <a:prstDash val="solid"/>
            <a:round/>
            <a:headEnd type="none" w="med" len="med"/>
            <a:tailEnd type="none" w="med" len="med"/>
          </a:ln>
        </p:spPr>
      </p:cxnSp>
      <p:pic>
        <p:nvPicPr>
          <p:cNvPr id="11" name="Picture 10">
            <a:extLst>
              <a:ext uri="{FF2B5EF4-FFF2-40B4-BE49-F238E27FC236}">
                <a16:creationId xmlns:a16="http://schemas.microsoft.com/office/drawing/2014/main" id="{4E3BFE33-5097-FF6F-9A72-2A02D8C9E697}"/>
              </a:ext>
            </a:extLst>
          </p:cNvPr>
          <p:cNvPicPr>
            <a:picLocks noChangeAspect="1"/>
          </p:cNvPicPr>
          <p:nvPr/>
        </p:nvPicPr>
        <p:blipFill>
          <a:blip r:embed="rId2"/>
          <a:stretch>
            <a:fillRect/>
          </a:stretch>
        </p:blipFill>
        <p:spPr>
          <a:xfrm>
            <a:off x="7942172" y="4483222"/>
            <a:ext cx="518941" cy="545969"/>
          </a:xfrm>
          <a:prstGeom prst="rect">
            <a:avLst/>
          </a:prstGeom>
        </p:spPr>
      </p:pic>
      <p:grpSp>
        <p:nvGrpSpPr>
          <p:cNvPr id="4" name="Group 3">
            <a:extLst>
              <a:ext uri="{FF2B5EF4-FFF2-40B4-BE49-F238E27FC236}">
                <a16:creationId xmlns:a16="http://schemas.microsoft.com/office/drawing/2014/main" id="{378207C1-4D2A-FE4A-1A86-0C1B59FDF9A7}"/>
              </a:ext>
            </a:extLst>
          </p:cNvPr>
          <p:cNvGrpSpPr/>
          <p:nvPr/>
        </p:nvGrpSpPr>
        <p:grpSpPr>
          <a:xfrm>
            <a:off x="5628715" y="737936"/>
            <a:ext cx="1881747" cy="1881747"/>
            <a:chOff x="1385834" y="39203"/>
            <a:chExt cx="1881747" cy="1881747"/>
          </a:xfrm>
        </p:grpSpPr>
        <p:sp>
          <p:nvSpPr>
            <p:cNvPr id="8" name="Oval 7">
              <a:extLst>
                <a:ext uri="{FF2B5EF4-FFF2-40B4-BE49-F238E27FC236}">
                  <a16:creationId xmlns:a16="http://schemas.microsoft.com/office/drawing/2014/main" id="{718B08D7-2590-8A81-6910-6FD961B339CE}"/>
                </a:ext>
              </a:extLst>
            </p:cNvPr>
            <p:cNvSpPr/>
            <p:nvPr/>
          </p:nvSpPr>
          <p:spPr>
            <a:xfrm>
              <a:off x="1385834" y="39203"/>
              <a:ext cx="1881747" cy="1881747"/>
            </a:xfrm>
            <a:prstGeom prst="ellipse">
              <a:avLst/>
            </a:prstGeom>
            <a:solidFill>
              <a:srgbClr val="466BA3">
                <a:alpha val="50000"/>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9" name="Oval 4">
              <a:extLst>
                <a:ext uri="{FF2B5EF4-FFF2-40B4-BE49-F238E27FC236}">
                  <a16:creationId xmlns:a16="http://schemas.microsoft.com/office/drawing/2014/main" id="{19FD8D54-0B43-6822-3952-07E2C54DAEE4}"/>
                </a:ext>
              </a:extLst>
            </p:cNvPr>
            <p:cNvSpPr txBox="1"/>
            <p:nvPr/>
          </p:nvSpPr>
          <p:spPr>
            <a:xfrm>
              <a:off x="1636733" y="368508"/>
              <a:ext cx="1379948" cy="846786"/>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RESEARCH</a:t>
              </a:r>
            </a:p>
          </p:txBody>
        </p:sp>
      </p:grpSp>
      <p:grpSp>
        <p:nvGrpSpPr>
          <p:cNvPr id="10" name="Group 9">
            <a:extLst>
              <a:ext uri="{FF2B5EF4-FFF2-40B4-BE49-F238E27FC236}">
                <a16:creationId xmlns:a16="http://schemas.microsoft.com/office/drawing/2014/main" id="{40D9BB4F-29DE-920C-B14B-ABDEF4303E9D}"/>
              </a:ext>
            </a:extLst>
          </p:cNvPr>
          <p:cNvGrpSpPr/>
          <p:nvPr/>
        </p:nvGrpSpPr>
        <p:grpSpPr>
          <a:xfrm>
            <a:off x="4905775" y="1869813"/>
            <a:ext cx="1884304" cy="1884304"/>
            <a:chOff x="102910" y="298888"/>
            <a:chExt cx="2538468" cy="2538468"/>
          </a:xfrm>
        </p:grpSpPr>
        <p:sp>
          <p:nvSpPr>
            <p:cNvPr id="12" name="Oval 11">
              <a:extLst>
                <a:ext uri="{FF2B5EF4-FFF2-40B4-BE49-F238E27FC236}">
                  <a16:creationId xmlns:a16="http://schemas.microsoft.com/office/drawing/2014/main" id="{A9027914-97EC-B30B-9A3F-E9CF1D126AAC}"/>
                </a:ext>
              </a:extLst>
            </p:cNvPr>
            <p:cNvSpPr/>
            <p:nvPr/>
          </p:nvSpPr>
          <p:spPr>
            <a:xfrm>
              <a:off x="102910" y="298888"/>
              <a:ext cx="2538468" cy="2538468"/>
            </a:xfrm>
            <a:prstGeom prst="ellipse">
              <a:avLst/>
            </a:prstGeom>
            <a:solidFill>
              <a:srgbClr val="466BA3">
                <a:alpha val="50000"/>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3" name="Oval 4">
              <a:extLst>
                <a:ext uri="{FF2B5EF4-FFF2-40B4-BE49-F238E27FC236}">
                  <a16:creationId xmlns:a16="http://schemas.microsoft.com/office/drawing/2014/main" id="{A3C8BA4B-EAE1-E12E-0FD1-782ECE7DA705}"/>
                </a:ext>
              </a:extLst>
            </p:cNvPr>
            <p:cNvSpPr txBox="1"/>
            <p:nvPr/>
          </p:nvSpPr>
          <p:spPr>
            <a:xfrm>
              <a:off x="457381" y="598228"/>
              <a:ext cx="1463621" cy="193978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en-US" sz="12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TRAINING, </a:t>
              </a:r>
              <a:br>
                <a:rPr lang="en-US" sz="12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br>
              <a:r>
                <a:rPr lang="en-US" sz="12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TA &amp; EVAULATION</a:t>
              </a:r>
              <a:endParaRPr lang="en-US" sz="14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grpSp>
      <p:grpSp>
        <p:nvGrpSpPr>
          <p:cNvPr id="14" name="Group 13">
            <a:extLst>
              <a:ext uri="{FF2B5EF4-FFF2-40B4-BE49-F238E27FC236}">
                <a16:creationId xmlns:a16="http://schemas.microsoft.com/office/drawing/2014/main" id="{ECAD9DCE-9047-A5FE-8D7A-4DE34ACFBE47}"/>
              </a:ext>
            </a:extLst>
          </p:cNvPr>
          <p:cNvGrpSpPr/>
          <p:nvPr/>
        </p:nvGrpSpPr>
        <p:grpSpPr>
          <a:xfrm>
            <a:off x="6294787" y="1875095"/>
            <a:ext cx="1876465" cy="1876465"/>
            <a:chOff x="718785" y="0"/>
            <a:chExt cx="3136246" cy="3136246"/>
          </a:xfrm>
        </p:grpSpPr>
        <p:sp>
          <p:nvSpPr>
            <p:cNvPr id="16" name="Oval 15">
              <a:extLst>
                <a:ext uri="{FF2B5EF4-FFF2-40B4-BE49-F238E27FC236}">
                  <a16:creationId xmlns:a16="http://schemas.microsoft.com/office/drawing/2014/main" id="{79FD8179-C3C5-D953-8CFA-94DD511DF744}"/>
                </a:ext>
              </a:extLst>
            </p:cNvPr>
            <p:cNvSpPr/>
            <p:nvPr/>
          </p:nvSpPr>
          <p:spPr>
            <a:xfrm>
              <a:off x="718785" y="0"/>
              <a:ext cx="3136246" cy="3136246"/>
            </a:xfrm>
            <a:prstGeom prst="ellipse">
              <a:avLst/>
            </a:prstGeom>
            <a:solidFill>
              <a:srgbClr val="466BA3">
                <a:alpha val="50000"/>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17" name="Oval 4">
              <a:extLst>
                <a:ext uri="{FF2B5EF4-FFF2-40B4-BE49-F238E27FC236}">
                  <a16:creationId xmlns:a16="http://schemas.microsoft.com/office/drawing/2014/main" id="{50F6F41B-3778-E84D-5E5F-A607011BBC38}"/>
                </a:ext>
              </a:extLst>
            </p:cNvPr>
            <p:cNvSpPr txBox="1"/>
            <p:nvPr/>
          </p:nvSpPr>
          <p:spPr>
            <a:xfrm>
              <a:off x="1178078" y="459293"/>
              <a:ext cx="2217660" cy="221766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b="1" i="0"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rPr>
                <a:t>POLICY</a:t>
              </a:r>
            </a:p>
          </p:txBody>
        </p:sp>
      </p:grpSp>
    </p:spTree>
    <p:extLst>
      <p:ext uri="{BB962C8B-B14F-4D97-AF65-F5344CB8AC3E}">
        <p14:creationId xmlns:p14="http://schemas.microsoft.com/office/powerpoint/2010/main" val="41246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3E52FF-AC69-A94C-31AD-A8270AC12405}"/>
              </a:ext>
            </a:extLst>
          </p:cNvPr>
          <p:cNvSpPr>
            <a:spLocks noGrp="1"/>
          </p:cNvSpPr>
          <p:nvPr>
            <p:ph type="body" idx="1"/>
          </p:nvPr>
        </p:nvSpPr>
        <p:spPr/>
        <p:txBody>
          <a:bodyPr/>
          <a:lstStyle/>
          <a:p>
            <a:pPr marL="57150" indent="0">
              <a:buNone/>
            </a:pPr>
            <a:r>
              <a:rPr lang="en-US" sz="2400" b="0"/>
              <a:t>Active projects in…</a:t>
            </a:r>
          </a:p>
          <a:p>
            <a:pPr lvl="1"/>
            <a:endParaRPr lang="en-US" sz="1600" b="0"/>
          </a:p>
          <a:p>
            <a:pPr marL="419100" lvl="1" indent="0">
              <a:buNone/>
            </a:pPr>
            <a:r>
              <a:rPr lang="en-US" sz="2400">
                <a:solidFill>
                  <a:srgbClr val="E2CA91"/>
                </a:solidFill>
              </a:rPr>
              <a:t>720</a:t>
            </a:r>
            <a:r>
              <a:rPr lang="en-US" sz="2400" b="0"/>
              <a:t> school districts</a:t>
            </a:r>
          </a:p>
          <a:p>
            <a:pPr marL="419100" lvl="1" indent="0">
              <a:buNone/>
            </a:pPr>
            <a:r>
              <a:rPr lang="en-US" sz="2400">
                <a:solidFill>
                  <a:srgbClr val="E2CA91"/>
                </a:solidFill>
              </a:rPr>
              <a:t>~3,600 </a:t>
            </a:r>
            <a:r>
              <a:rPr lang="en-US" sz="2400" b="0"/>
              <a:t>school buildings</a:t>
            </a:r>
          </a:p>
        </p:txBody>
      </p:sp>
      <p:sp>
        <p:nvSpPr>
          <p:cNvPr id="3" name="Title 2">
            <a:extLst>
              <a:ext uri="{FF2B5EF4-FFF2-40B4-BE49-F238E27FC236}">
                <a16:creationId xmlns:a16="http://schemas.microsoft.com/office/drawing/2014/main" id="{15EA03FA-5E06-0C60-CF53-042829D21C15}"/>
              </a:ext>
            </a:extLst>
          </p:cNvPr>
          <p:cNvSpPr>
            <a:spLocks noGrp="1"/>
          </p:cNvSpPr>
          <p:nvPr>
            <p:ph type="title"/>
          </p:nvPr>
        </p:nvSpPr>
        <p:spPr/>
        <p:txBody>
          <a:bodyPr/>
          <a:lstStyle/>
          <a:p>
            <a:r>
              <a:rPr lang="en-US" sz="3200" dirty="0"/>
              <a:t>The SMART Center’s work</a:t>
            </a:r>
          </a:p>
        </p:txBody>
      </p:sp>
      <p:pic>
        <p:nvPicPr>
          <p:cNvPr id="15" name="Picture 14" descr="A building with a clock on the roof&#10;&#10;Description automatically generated">
            <a:extLst>
              <a:ext uri="{FF2B5EF4-FFF2-40B4-BE49-F238E27FC236}">
                <a16:creationId xmlns:a16="http://schemas.microsoft.com/office/drawing/2014/main" id="{4C64C1F1-7C0A-98A9-4D76-21B404448F97}"/>
              </a:ext>
            </a:extLst>
          </p:cNvPr>
          <p:cNvPicPr>
            <a:picLocks noChangeAspect="1"/>
          </p:cNvPicPr>
          <p:nvPr/>
        </p:nvPicPr>
        <p:blipFill>
          <a:blip r:embed="rId3"/>
          <a:stretch>
            <a:fillRect/>
          </a:stretch>
        </p:blipFill>
        <p:spPr>
          <a:xfrm>
            <a:off x="1070187" y="3180628"/>
            <a:ext cx="4725306" cy="1949188"/>
          </a:xfrm>
          <a:prstGeom prst="rect">
            <a:avLst/>
          </a:prstGeom>
        </p:spPr>
      </p:pic>
      <p:sp>
        <p:nvSpPr>
          <p:cNvPr id="16" name="Oval 15">
            <a:extLst>
              <a:ext uri="{FF2B5EF4-FFF2-40B4-BE49-F238E27FC236}">
                <a16:creationId xmlns:a16="http://schemas.microsoft.com/office/drawing/2014/main" id="{5A6AD88C-CFCF-A903-1DE2-F5D8D11E0712}"/>
              </a:ext>
            </a:extLst>
          </p:cNvPr>
          <p:cNvSpPr/>
          <p:nvPr/>
        </p:nvSpPr>
        <p:spPr>
          <a:xfrm>
            <a:off x="6194604" y="1306289"/>
            <a:ext cx="2292439" cy="2287238"/>
          </a:xfrm>
          <a:prstGeom prst="ellipse">
            <a:avLst/>
          </a:prstGeom>
          <a:noFill/>
          <a:ln w="95250">
            <a:solidFill>
              <a:srgbClr val="E2CA9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8D3A2"/>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A8E2A712-C2AA-9AAA-F071-3B97DC809CE3}"/>
              </a:ext>
            </a:extLst>
          </p:cNvPr>
          <p:cNvSpPr txBox="1"/>
          <p:nvPr/>
        </p:nvSpPr>
        <p:spPr>
          <a:xfrm>
            <a:off x="6445976" y="1610968"/>
            <a:ext cx="1789694" cy="1569660"/>
          </a:xfrm>
          <a:prstGeom prst="rect">
            <a:avLst/>
          </a:prstGeom>
          <a:noFill/>
        </p:spPr>
        <p:txBody>
          <a:bodyPr wrap="square">
            <a:spAutoFit/>
          </a:bodyPr>
          <a:lstStyle/>
          <a:p>
            <a:pPr marL="5715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2CA91"/>
                </a:solidFill>
                <a:effectLst/>
                <a:uLnTx/>
                <a:uFillTx/>
                <a:latin typeface="Open Sans" panose="020B0606030504020204" pitchFamily="34" charset="0"/>
                <a:ea typeface="Open Sans" panose="020B0606030504020204" pitchFamily="34" charset="0"/>
                <a:cs typeface="Open Sans" panose="020B0606030504020204" pitchFamily="34" charset="0"/>
              </a:rPr>
              <a:t>&gt;$48 </a:t>
            </a:r>
            <a:r>
              <a:rPr kumimoji="0" lang="en-US" sz="2400" b="1" i="0" u="none" strike="noStrike" kern="1200" cap="none" spc="0" normalizeH="0" baseline="0" noProof="0" dirty="0">
                <a:ln>
                  <a:noFill/>
                </a:ln>
                <a:solidFill>
                  <a:srgbClr val="E8D3A2"/>
                </a:solidFill>
                <a:effectLst/>
                <a:uLnTx/>
                <a:uFillTx/>
                <a:latin typeface="Open Sans" panose="020B0606030504020204" pitchFamily="34" charset="0"/>
                <a:ea typeface="Open Sans" panose="020B0606030504020204" pitchFamily="34" charset="0"/>
                <a:cs typeface="Open Sans" panose="020B0606030504020204" pitchFamily="34" charset="0"/>
              </a:rPr>
              <a:t>Million </a:t>
            </a:r>
            <a:r>
              <a:rPr kumimoji="0" lang="en-US" sz="2400" b="0"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in research grants</a:t>
            </a:r>
          </a:p>
        </p:txBody>
      </p:sp>
    </p:spTree>
    <p:extLst>
      <p:ext uri="{BB962C8B-B14F-4D97-AF65-F5344CB8AC3E}">
        <p14:creationId xmlns:p14="http://schemas.microsoft.com/office/powerpoint/2010/main" val="347914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dissolve">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p:bldLst>
  </p:timing>
</p:sld>
</file>

<file path=ppt/theme/theme1.xml><?xml version="1.0" encoding="utf-8"?>
<a:theme xmlns:a="http://schemas.openxmlformats.org/drawingml/2006/main" name="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9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4_Office Theme">
  <a:themeElements>
    <a:clrScheme name="SMART">
      <a:dk1>
        <a:srgbClr val="3A3A3C"/>
      </a:dk1>
      <a:lt1>
        <a:sysClr val="window" lastClr="FFFFFF"/>
      </a:lt1>
      <a:dk2>
        <a:srgbClr val="466BA3"/>
      </a:dk2>
      <a:lt2>
        <a:srgbClr val="E7E6E6"/>
      </a:lt2>
      <a:accent1>
        <a:srgbClr val="D3B051"/>
      </a:accent1>
      <a:accent2>
        <a:srgbClr val="86AA4A"/>
      </a:accent2>
      <a:accent3>
        <a:srgbClr val="466BA3"/>
      </a:accent3>
      <a:accent4>
        <a:srgbClr val="4C2F83"/>
      </a:accent4>
      <a:accent5>
        <a:srgbClr val="3A3A3C"/>
      </a:accent5>
      <a:accent6>
        <a:srgbClr val="7F7F7F"/>
      </a:accent6>
      <a:hlink>
        <a:srgbClr val="A5A5A5"/>
      </a:hlink>
      <a:folHlink>
        <a:srgbClr val="000000"/>
      </a:folHlink>
    </a:clrScheme>
    <a:fontScheme name="SMART">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8_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_Office Theme">
  <a:themeElements>
    <a:clrScheme name="OSPI New Palette">
      <a:dk1>
        <a:srgbClr val="40403D"/>
      </a:dk1>
      <a:lt1>
        <a:srgbClr val="F7F5EB"/>
      </a:lt1>
      <a:dk2>
        <a:srgbClr val="40403D"/>
      </a:dk2>
      <a:lt2>
        <a:srgbClr val="F7F5EB"/>
      </a:lt2>
      <a:accent1>
        <a:srgbClr val="FBC639"/>
      </a:accent1>
      <a:accent2>
        <a:srgbClr val="0D5761"/>
      </a:accent2>
      <a:accent3>
        <a:srgbClr val="8CB5AB"/>
      </a:accent3>
      <a:accent4>
        <a:srgbClr val="68829E"/>
      </a:accent4>
      <a:accent5>
        <a:srgbClr val="6FB5BF"/>
      </a:accent5>
      <a:accent6>
        <a:srgbClr val="626D71"/>
      </a:accent6>
      <a:hlink>
        <a:srgbClr val="68829E"/>
      </a:hlink>
      <a:folHlink>
        <a:srgbClr val="C490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AESD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454A018-B955-9E42-B79F-C20376691509}" vid="{81E38BB8-8553-5243-A6CA-170D03B78110}"/>
    </a:ext>
  </a:extLst>
</a:theme>
</file>

<file path=ppt/theme/theme19.xml><?xml version="1.0" encoding="utf-8"?>
<a:theme xmlns:a="http://schemas.openxmlformats.org/drawingml/2006/main" name="10_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Custom 2">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6_Custom Design">
  <a:themeElements>
    <a:clrScheme name="Custom 5">
      <a:dk1>
        <a:srgbClr val="4B2E83"/>
      </a:dk1>
      <a:lt1>
        <a:srgbClr val="E8D3A2"/>
      </a:lt1>
      <a:dk2>
        <a:srgbClr val="4B2E83"/>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7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2C2B172ED13343AE19E680A9F67036" ma:contentTypeVersion="15" ma:contentTypeDescription="Create a new document." ma:contentTypeScope="" ma:versionID="f195a25d1c34fd1f44c77493364a22e6">
  <xsd:schema xmlns:xsd="http://www.w3.org/2001/XMLSchema" xmlns:xs="http://www.w3.org/2001/XMLSchema" xmlns:p="http://schemas.microsoft.com/office/2006/metadata/properties" xmlns:ns2="7ca27b0a-5eb6-45de-b89c-6f7d6d124205" xmlns:ns3="2e713c43-45f4-49a4-882d-9f29970f1ad6" targetNamespace="http://schemas.microsoft.com/office/2006/metadata/properties" ma:root="true" ma:fieldsID="da1177dd3873ec0fcd4d3bd921bbb104" ns2:_="" ns3:_="">
    <xsd:import namespace="7ca27b0a-5eb6-45de-b89c-6f7d6d124205"/>
    <xsd:import namespace="2e713c43-45f4-49a4-882d-9f29970f1ad6"/>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MediaLengthInSeconds"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a27b0a-5eb6-45de-b89c-6f7d6d1242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c212fe52-6917-4bc6-84f9-cc3990ab7a2c}" ma:internalName="TaxCatchAll" ma:showField="CatchAllData" ma:web="7ca27b0a-5eb6-45de-b89c-6f7d6d12420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e713c43-45f4-49a4-882d-9f29970f1ad6"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12cf72de-9443-4040-88a4-51cef0f4d82f"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e713c43-45f4-49a4-882d-9f29970f1ad6">
      <Terms xmlns="http://schemas.microsoft.com/office/infopath/2007/PartnerControls"/>
    </lcf76f155ced4ddcb4097134ff3c332f>
    <TaxCatchAll xmlns="7ca27b0a-5eb6-45de-b89c-6f7d6d124205" xsi:nil="true"/>
  </documentManagement>
</p:properties>
</file>

<file path=customXml/itemProps1.xml><?xml version="1.0" encoding="utf-8"?>
<ds:datastoreItem xmlns:ds="http://schemas.openxmlformats.org/officeDocument/2006/customXml" ds:itemID="{DDD232F4-9CCC-45E2-912B-E4F6E131690F}"/>
</file>

<file path=customXml/itemProps2.xml><?xml version="1.0" encoding="utf-8"?>
<ds:datastoreItem xmlns:ds="http://schemas.openxmlformats.org/officeDocument/2006/customXml" ds:itemID="{14EBCB12-31CE-403A-9E81-5F662CB2AE98}"/>
</file>

<file path=customXml/itemProps3.xml><?xml version="1.0" encoding="utf-8"?>
<ds:datastoreItem xmlns:ds="http://schemas.openxmlformats.org/officeDocument/2006/customXml" ds:itemID="{FA1B79B2-EE03-41F9-971E-4F28DC97C5AC}"/>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
  <TotalTime>8259</TotalTime>
  <Words>1624</Words>
  <Application>Microsoft Office PowerPoint</Application>
  <PresentationFormat>On-screen Show (16:9)</PresentationFormat>
  <Paragraphs>243</Paragraphs>
  <Slides>39</Slides>
  <Notes>14</Notes>
  <HiddenSlides>5</HiddenSlides>
  <MMClips>0</MMClips>
  <ScaleCrop>false</ScaleCrop>
  <HeadingPairs>
    <vt:vector size="6" baseType="variant">
      <vt:variant>
        <vt:lpstr>Fonts Used</vt:lpstr>
      </vt:variant>
      <vt:variant>
        <vt:i4>25</vt:i4>
      </vt:variant>
      <vt:variant>
        <vt:lpstr>Theme</vt:lpstr>
      </vt:variant>
      <vt:variant>
        <vt:i4>19</vt:i4>
      </vt:variant>
      <vt:variant>
        <vt:lpstr>Slide Titles</vt:lpstr>
      </vt:variant>
      <vt:variant>
        <vt:i4>39</vt:i4>
      </vt:variant>
    </vt:vector>
  </HeadingPairs>
  <TitlesOfParts>
    <vt:vector size="83" baseType="lpstr">
      <vt:lpstr>Aptos</vt:lpstr>
      <vt:lpstr>Aptos Display</vt:lpstr>
      <vt:lpstr>Arial</vt:lpstr>
      <vt:lpstr>Calibri</vt:lpstr>
      <vt:lpstr>Calibri Light</vt:lpstr>
      <vt:lpstr>Comic Sans MS</vt:lpstr>
      <vt:lpstr>Encode Sans Black</vt:lpstr>
      <vt:lpstr>Encode Sans Condensed Thin</vt:lpstr>
      <vt:lpstr>Encode Sans Normal Black</vt:lpstr>
      <vt:lpstr>Lucida Grande</vt:lpstr>
      <vt:lpstr>Merriweather</vt:lpstr>
      <vt:lpstr>Merriweather Sans</vt:lpstr>
      <vt:lpstr>Museo Slab 500</vt:lpstr>
      <vt:lpstr>Myriad Pro</vt:lpstr>
      <vt:lpstr>Open Sans</vt:lpstr>
      <vt:lpstr>Open Sans Condensed Light</vt:lpstr>
      <vt:lpstr>Open Sans ExtraBold</vt:lpstr>
      <vt:lpstr>Open Sans Light</vt:lpstr>
      <vt:lpstr>Open Sans SemiBold</vt:lpstr>
      <vt:lpstr>Open Sans SemiBold</vt:lpstr>
      <vt:lpstr>Quattrocento Sans</vt:lpstr>
      <vt:lpstr>Quicksand</vt:lpstr>
      <vt:lpstr>Uni Sans</vt:lpstr>
      <vt:lpstr>Uni Sans Regular</vt:lpstr>
      <vt:lpstr>Wingdings</vt:lpstr>
      <vt:lpstr>Custom Design</vt:lpstr>
      <vt:lpstr>2_Custom Design</vt:lpstr>
      <vt:lpstr>1_Custom Design</vt:lpstr>
      <vt:lpstr>3_Custom Design</vt:lpstr>
      <vt:lpstr>4_Custom Design</vt:lpstr>
      <vt:lpstr>5_Custom Design</vt:lpstr>
      <vt:lpstr>6_Custom Design</vt:lpstr>
      <vt:lpstr>7_Custom Design</vt:lpstr>
      <vt:lpstr>Office Theme</vt:lpstr>
      <vt:lpstr>9_Custom Design</vt:lpstr>
      <vt:lpstr>Office Theme</vt:lpstr>
      <vt:lpstr>3_Office Theme</vt:lpstr>
      <vt:lpstr>4_Office Theme</vt:lpstr>
      <vt:lpstr>6_Office Theme</vt:lpstr>
      <vt:lpstr>8_Custom Design</vt:lpstr>
      <vt:lpstr>2_Office Theme</vt:lpstr>
      <vt:lpstr>1_Office Theme</vt:lpstr>
      <vt:lpstr>AESD1</vt:lpstr>
      <vt:lpstr>10_Custom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SMART Center’s work</vt:lpstr>
      <vt:lpstr>SMART Center trains in hundreds of schools and communities in the Northwest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USE PARAPROFESSIONALS FOR SCHOOL MENTAL HEALTH</vt:lpstr>
      <vt:lpstr>4. USE PARAPROFESSIONALS FOR SCHOOL MENTAL HEALTH</vt:lpstr>
      <vt:lpstr>Outcomes for Paraprofessionals: Just as Positive as for Licensed Clinicians</vt:lpstr>
      <vt:lpstr> Student Impacts</vt:lpstr>
      <vt:lpstr> School Impacts from N=140 school partners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Alanya Cannon</dc:creator>
  <cp:lastModifiedBy>Eric J Bruns</cp:lastModifiedBy>
  <cp:revision>47</cp:revision>
  <dcterms:created xsi:type="dcterms:W3CDTF">2014-10-14T00:51:43Z</dcterms:created>
  <dcterms:modified xsi:type="dcterms:W3CDTF">2025-04-28T09:26:08Z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0x0101003D2C2B172ED13343AE19E680A9F67036</vt:lpwstr>
  </property>
</Properties>
</file>