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44"/>
  </p:notesMasterIdLst>
  <p:sldIdLst>
    <p:sldId id="460" r:id="rId4"/>
    <p:sldId id="462" r:id="rId5"/>
    <p:sldId id="256" r:id="rId6"/>
    <p:sldId id="1369" r:id="rId7"/>
    <p:sldId id="484" r:id="rId8"/>
    <p:sldId id="478" r:id="rId9"/>
    <p:sldId id="447" r:id="rId10"/>
    <p:sldId id="448" r:id="rId11"/>
    <p:sldId id="452" r:id="rId12"/>
    <p:sldId id="453" r:id="rId13"/>
    <p:sldId id="412" r:id="rId14"/>
    <p:sldId id="350" r:id="rId15"/>
    <p:sldId id="391" r:id="rId16"/>
    <p:sldId id="393" r:id="rId17"/>
    <p:sldId id="479" r:id="rId18"/>
    <p:sldId id="298" r:id="rId19"/>
    <p:sldId id="1370" r:id="rId20"/>
    <p:sldId id="485" r:id="rId21"/>
    <p:sldId id="486" r:id="rId22"/>
    <p:sldId id="487" r:id="rId23"/>
    <p:sldId id="446" r:id="rId24"/>
    <p:sldId id="1368" r:id="rId25"/>
    <p:sldId id="480" r:id="rId26"/>
    <p:sldId id="481" r:id="rId27"/>
    <p:sldId id="309" r:id="rId28"/>
    <p:sldId id="272" r:id="rId29"/>
    <p:sldId id="483" r:id="rId30"/>
    <p:sldId id="273" r:id="rId31"/>
    <p:sldId id="274" r:id="rId32"/>
    <p:sldId id="275" r:id="rId33"/>
    <p:sldId id="276" r:id="rId34"/>
    <p:sldId id="277" r:id="rId35"/>
    <p:sldId id="278" r:id="rId36"/>
    <p:sldId id="482" r:id="rId37"/>
    <p:sldId id="265" r:id="rId38"/>
    <p:sldId id="266" r:id="rId39"/>
    <p:sldId id="267" r:id="rId40"/>
    <p:sldId id="268" r:id="rId41"/>
    <p:sldId id="269" r:id="rId42"/>
    <p:sldId id="31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48DC59-F311-4DAF-A01A-DF9D1CFDD427}" v="14" dt="2025-04-29T08:06:12.9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6" d="100"/>
          <a:sy n="56" d="100"/>
        </p:scale>
        <p:origin x="10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3" Type="http://schemas.openxmlformats.org/officeDocument/2006/relationships/customXml" Target="../customXml/item3.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52" Type="http://schemas.openxmlformats.org/officeDocument/2006/relationships/customXml" Target="../customXml/item2.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customXml" Target="../customXml/item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vin Hazel" userId="44ebc46f-09d6-40b8-b451-0035c03b0f13" providerId="ADAL" clId="{6048DC59-F311-4DAF-A01A-DF9D1CFDD427}"/>
    <pc:docChg chg="undo custSel addSld delSld modSld">
      <pc:chgData name="Gavin Hazel" userId="44ebc46f-09d6-40b8-b451-0035c03b0f13" providerId="ADAL" clId="{6048DC59-F311-4DAF-A01A-DF9D1CFDD427}" dt="2025-04-29T08:06:12.959" v="314"/>
      <pc:docMkLst>
        <pc:docMk/>
      </pc:docMkLst>
      <pc:sldChg chg="modSp add del mod setBg">
        <pc:chgData name="Gavin Hazel" userId="44ebc46f-09d6-40b8-b451-0035c03b0f13" providerId="ADAL" clId="{6048DC59-F311-4DAF-A01A-DF9D1CFDD427}" dt="2025-04-29T07:56:51.558" v="75"/>
        <pc:sldMkLst>
          <pc:docMk/>
          <pc:sldMk cId="507281499" sldId="309"/>
        </pc:sldMkLst>
        <pc:spChg chg="mod">
          <ac:chgData name="Gavin Hazel" userId="44ebc46f-09d6-40b8-b451-0035c03b0f13" providerId="ADAL" clId="{6048DC59-F311-4DAF-A01A-DF9D1CFDD427}" dt="2025-04-29T07:56:48.099" v="74"/>
          <ac:spMkLst>
            <pc:docMk/>
            <pc:sldMk cId="507281499" sldId="309"/>
            <ac:spMk id="3" creationId="{192E8C93-FB5D-6162-AEF0-CEB80EA6B13E}"/>
          </ac:spMkLst>
        </pc:spChg>
      </pc:sldChg>
      <pc:sldChg chg="add del">
        <pc:chgData name="Gavin Hazel" userId="44ebc46f-09d6-40b8-b451-0035c03b0f13" providerId="ADAL" clId="{6048DC59-F311-4DAF-A01A-DF9D1CFDD427}" dt="2025-04-29T07:54:15.285" v="1"/>
        <pc:sldMkLst>
          <pc:docMk/>
          <pc:sldMk cId="2330130649" sldId="485"/>
        </pc:sldMkLst>
      </pc:sldChg>
      <pc:sldChg chg="add del setBg">
        <pc:chgData name="Gavin Hazel" userId="44ebc46f-09d6-40b8-b451-0035c03b0f13" providerId="ADAL" clId="{6048DC59-F311-4DAF-A01A-DF9D1CFDD427}" dt="2025-04-29T08:06:01.406" v="313" actId="2696"/>
        <pc:sldMkLst>
          <pc:docMk/>
          <pc:sldMk cId="3226020266" sldId="485"/>
        </pc:sldMkLst>
      </pc:sldChg>
      <pc:sldChg chg="add">
        <pc:chgData name="Gavin Hazel" userId="44ebc46f-09d6-40b8-b451-0035c03b0f13" providerId="ADAL" clId="{6048DC59-F311-4DAF-A01A-DF9D1CFDD427}" dt="2025-04-29T08:06:12.959" v="314"/>
        <pc:sldMkLst>
          <pc:docMk/>
          <pc:sldMk cId="3560224386" sldId="485"/>
        </pc:sldMkLst>
      </pc:sldChg>
      <pc:sldChg chg="add">
        <pc:chgData name="Gavin Hazel" userId="44ebc46f-09d6-40b8-b451-0035c03b0f13" providerId="ADAL" clId="{6048DC59-F311-4DAF-A01A-DF9D1CFDD427}" dt="2025-04-29T08:06:12.959" v="314"/>
        <pc:sldMkLst>
          <pc:docMk/>
          <pc:sldMk cId="60538360" sldId="486"/>
        </pc:sldMkLst>
      </pc:sldChg>
      <pc:sldChg chg="add del setBg">
        <pc:chgData name="Gavin Hazel" userId="44ebc46f-09d6-40b8-b451-0035c03b0f13" providerId="ADAL" clId="{6048DC59-F311-4DAF-A01A-DF9D1CFDD427}" dt="2025-04-29T08:06:01.406" v="313" actId="2696"/>
        <pc:sldMkLst>
          <pc:docMk/>
          <pc:sldMk cId="2938298764" sldId="486"/>
        </pc:sldMkLst>
      </pc:sldChg>
      <pc:sldChg chg="add">
        <pc:chgData name="Gavin Hazel" userId="44ebc46f-09d6-40b8-b451-0035c03b0f13" providerId="ADAL" clId="{6048DC59-F311-4DAF-A01A-DF9D1CFDD427}" dt="2025-04-29T08:06:12.959" v="314"/>
        <pc:sldMkLst>
          <pc:docMk/>
          <pc:sldMk cId="122036352" sldId="487"/>
        </pc:sldMkLst>
      </pc:sldChg>
      <pc:sldChg chg="add del setBg">
        <pc:chgData name="Gavin Hazel" userId="44ebc46f-09d6-40b8-b451-0035c03b0f13" providerId="ADAL" clId="{6048DC59-F311-4DAF-A01A-DF9D1CFDD427}" dt="2025-04-29T08:06:01.406" v="313" actId="2696"/>
        <pc:sldMkLst>
          <pc:docMk/>
          <pc:sldMk cId="2604666630" sldId="487"/>
        </pc:sldMkLst>
      </pc:sldChg>
      <pc:sldChg chg="modSp add mod">
        <pc:chgData name="Gavin Hazel" userId="44ebc46f-09d6-40b8-b451-0035c03b0f13" providerId="ADAL" clId="{6048DC59-F311-4DAF-A01A-DF9D1CFDD427}" dt="2025-04-29T07:55:12.483" v="60" actId="5793"/>
        <pc:sldMkLst>
          <pc:docMk/>
          <pc:sldMk cId="3452498605" sldId="1368"/>
        </pc:sldMkLst>
        <pc:spChg chg="mod">
          <ac:chgData name="Gavin Hazel" userId="44ebc46f-09d6-40b8-b451-0035c03b0f13" providerId="ADAL" clId="{6048DC59-F311-4DAF-A01A-DF9D1CFDD427}" dt="2025-04-29T07:55:12.483" v="60" actId="5793"/>
          <ac:spMkLst>
            <pc:docMk/>
            <pc:sldMk cId="3452498605" sldId="1368"/>
            <ac:spMk id="3" creationId="{F1A15ED0-6E2B-0529-522F-0C589D00EDC4}"/>
          </ac:spMkLst>
        </pc:spChg>
      </pc:sldChg>
      <pc:sldChg chg="add del">
        <pc:chgData name="Gavin Hazel" userId="44ebc46f-09d6-40b8-b451-0035c03b0f13" providerId="ADAL" clId="{6048DC59-F311-4DAF-A01A-DF9D1CFDD427}" dt="2025-04-29T07:56:06.827" v="62"/>
        <pc:sldMkLst>
          <pc:docMk/>
          <pc:sldMk cId="401412885" sldId="1369"/>
        </pc:sldMkLst>
      </pc:sldChg>
      <pc:sldChg chg="modSp new mod">
        <pc:chgData name="Gavin Hazel" userId="44ebc46f-09d6-40b8-b451-0035c03b0f13" providerId="ADAL" clId="{6048DC59-F311-4DAF-A01A-DF9D1CFDD427}" dt="2025-04-29T07:59:03.145" v="311" actId="20577"/>
        <pc:sldMkLst>
          <pc:docMk/>
          <pc:sldMk cId="2876032804" sldId="1369"/>
        </pc:sldMkLst>
        <pc:spChg chg="mod">
          <ac:chgData name="Gavin Hazel" userId="44ebc46f-09d6-40b8-b451-0035c03b0f13" providerId="ADAL" clId="{6048DC59-F311-4DAF-A01A-DF9D1CFDD427}" dt="2025-04-29T07:59:03.145" v="311" actId="20577"/>
          <ac:spMkLst>
            <pc:docMk/>
            <pc:sldMk cId="2876032804" sldId="1369"/>
            <ac:spMk id="3" creationId="{C4BB09D8-598D-4984-1180-00F738A8B32F}"/>
          </ac:spMkLst>
        </pc:spChg>
      </pc:sldChg>
      <pc:sldChg chg="add del setBg">
        <pc:chgData name="Gavin Hazel" userId="44ebc46f-09d6-40b8-b451-0035c03b0f13" providerId="ADAL" clId="{6048DC59-F311-4DAF-A01A-DF9D1CFDD427}" dt="2025-04-29T08:06:01.406" v="313" actId="2696"/>
        <pc:sldMkLst>
          <pc:docMk/>
          <pc:sldMk cId="1222773228" sldId="1370"/>
        </pc:sldMkLst>
      </pc:sldChg>
      <pc:sldChg chg="add">
        <pc:chgData name="Gavin Hazel" userId="44ebc46f-09d6-40b8-b451-0035c03b0f13" providerId="ADAL" clId="{6048DC59-F311-4DAF-A01A-DF9D1CFDD427}" dt="2025-04-29T08:06:12.959" v="314"/>
        <pc:sldMkLst>
          <pc:docMk/>
          <pc:sldMk cId="1922745030" sldId="1370"/>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B7F8B2-3E90-47AB-A55E-8A088C55FB4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3AEA234-B7F6-41FD-92AD-977B9BC7C434}">
      <dgm:prSet custT="1"/>
      <dgm:spPr/>
      <dgm:t>
        <a:bodyPr/>
        <a:lstStyle/>
        <a:p>
          <a:r>
            <a:rPr lang="en-AU" sz="1800" dirty="0"/>
            <a:t>Health is most usefully understood as involving our bodies, minds, brains and relationships</a:t>
          </a:r>
          <a:r>
            <a:rPr lang="en-AU" sz="1600" dirty="0"/>
            <a:t>. </a:t>
          </a:r>
          <a:endParaRPr lang="en-US" sz="1600" dirty="0"/>
        </a:p>
      </dgm:t>
    </dgm:pt>
    <dgm:pt modelId="{A0BDA737-CE6D-41C4-B316-2948EE4AB99F}" type="parTrans" cxnId="{BCF78E29-D139-4423-88E4-943C1B9ABAB9}">
      <dgm:prSet/>
      <dgm:spPr/>
      <dgm:t>
        <a:bodyPr/>
        <a:lstStyle/>
        <a:p>
          <a:endParaRPr lang="en-US"/>
        </a:p>
      </dgm:t>
    </dgm:pt>
    <dgm:pt modelId="{159A7F52-CE4A-458D-B877-76AA8E76F790}" type="sibTrans" cxnId="{BCF78E29-D139-4423-88E4-943C1B9ABAB9}">
      <dgm:prSet/>
      <dgm:spPr/>
      <dgm:t>
        <a:bodyPr/>
        <a:lstStyle/>
        <a:p>
          <a:endParaRPr lang="en-US"/>
        </a:p>
      </dgm:t>
    </dgm:pt>
    <dgm:pt modelId="{1CDC5D2D-AEBD-43AD-BBD7-30EECA9ED5CC}">
      <dgm:prSet custT="1"/>
      <dgm:spPr/>
      <dgm:t>
        <a:bodyPr/>
        <a:lstStyle/>
        <a:p>
          <a:r>
            <a:rPr lang="en-AU" sz="1800" dirty="0"/>
            <a:t>The mechanisms underlying wellbeing are both physiological and psychological.  When we experience challenges to our physical health we need to consider how our psychological health may also be impacted. </a:t>
          </a:r>
          <a:endParaRPr lang="en-US" sz="1800" dirty="0"/>
        </a:p>
      </dgm:t>
    </dgm:pt>
    <dgm:pt modelId="{BF698ACA-0E4C-41AD-891C-CEA2005355CC}" type="parTrans" cxnId="{1CA30BB7-7935-4B54-A3B4-F4379D342937}">
      <dgm:prSet/>
      <dgm:spPr/>
      <dgm:t>
        <a:bodyPr/>
        <a:lstStyle/>
        <a:p>
          <a:endParaRPr lang="en-US"/>
        </a:p>
      </dgm:t>
    </dgm:pt>
    <dgm:pt modelId="{FC25BFC4-4F39-48A2-A359-0584744B764D}" type="sibTrans" cxnId="{1CA30BB7-7935-4B54-A3B4-F4379D342937}">
      <dgm:prSet/>
      <dgm:spPr/>
      <dgm:t>
        <a:bodyPr/>
        <a:lstStyle/>
        <a:p>
          <a:endParaRPr lang="en-US"/>
        </a:p>
      </dgm:t>
    </dgm:pt>
    <dgm:pt modelId="{B27D49D5-1E5A-4720-A099-0D68B25776A3}">
      <dgm:prSet custT="1"/>
      <dgm:spPr/>
      <dgm:t>
        <a:bodyPr/>
        <a:lstStyle/>
        <a:p>
          <a:r>
            <a:rPr lang="en-AU" sz="1800" dirty="0"/>
            <a:t>We need to understand how we can use this idea of wellbeing to best strengthen families and children so they possess the necessary skills to achieve self-sufficient, healthy and secure lives.  </a:t>
          </a:r>
          <a:endParaRPr lang="en-US" sz="1800" dirty="0"/>
        </a:p>
      </dgm:t>
    </dgm:pt>
    <dgm:pt modelId="{D9879629-7E70-490F-8308-30F4697BDF58}" type="parTrans" cxnId="{AC746A67-F149-42B5-90DB-29CD905D732B}">
      <dgm:prSet/>
      <dgm:spPr/>
      <dgm:t>
        <a:bodyPr/>
        <a:lstStyle/>
        <a:p>
          <a:endParaRPr lang="en-US"/>
        </a:p>
      </dgm:t>
    </dgm:pt>
    <dgm:pt modelId="{430D2D74-3DFE-4E0B-94E4-488E092D0BF1}" type="sibTrans" cxnId="{AC746A67-F149-42B5-90DB-29CD905D732B}">
      <dgm:prSet/>
      <dgm:spPr/>
      <dgm:t>
        <a:bodyPr/>
        <a:lstStyle/>
        <a:p>
          <a:endParaRPr lang="en-US"/>
        </a:p>
      </dgm:t>
    </dgm:pt>
    <dgm:pt modelId="{15FCE2D1-FD70-4781-99C4-77D72E5D5285}">
      <dgm:prSet custT="1"/>
      <dgm:spPr/>
      <dgm:t>
        <a:bodyPr/>
        <a:lstStyle/>
        <a:p>
          <a:r>
            <a:rPr lang="en-AU" sz="2000" dirty="0"/>
            <a:t>To do this we must also transform the ways in which we think about supporting vulnerable children and young people.</a:t>
          </a:r>
          <a:endParaRPr lang="en-US" sz="2000" dirty="0"/>
        </a:p>
      </dgm:t>
    </dgm:pt>
    <dgm:pt modelId="{358FA35C-F93D-417F-9219-421A1E890CAA}" type="parTrans" cxnId="{7626C215-B301-41FF-90C8-AE7139043464}">
      <dgm:prSet/>
      <dgm:spPr/>
      <dgm:t>
        <a:bodyPr/>
        <a:lstStyle/>
        <a:p>
          <a:endParaRPr lang="en-US"/>
        </a:p>
      </dgm:t>
    </dgm:pt>
    <dgm:pt modelId="{E7B78716-2001-479F-9C4F-E74BF5C46CCA}" type="sibTrans" cxnId="{7626C215-B301-41FF-90C8-AE7139043464}">
      <dgm:prSet/>
      <dgm:spPr/>
      <dgm:t>
        <a:bodyPr/>
        <a:lstStyle/>
        <a:p>
          <a:endParaRPr lang="en-US"/>
        </a:p>
      </dgm:t>
    </dgm:pt>
    <dgm:pt modelId="{862E1BF5-CF1E-4069-8545-2C147DF26D4D}" type="pres">
      <dgm:prSet presAssocID="{14B7F8B2-3E90-47AB-A55E-8A088C55FB46}" presName="root" presStyleCnt="0">
        <dgm:presLayoutVars>
          <dgm:dir/>
          <dgm:resizeHandles val="exact"/>
        </dgm:presLayoutVars>
      </dgm:prSet>
      <dgm:spPr/>
    </dgm:pt>
    <dgm:pt modelId="{F559CEC7-B6CC-4054-876A-72BE1D7D891F}" type="pres">
      <dgm:prSet presAssocID="{83AEA234-B7F6-41FD-92AD-977B9BC7C434}" presName="compNode" presStyleCnt="0"/>
      <dgm:spPr/>
    </dgm:pt>
    <dgm:pt modelId="{F6DFB16C-A5E7-482F-B9B9-CA3A1A6C314C}" type="pres">
      <dgm:prSet presAssocID="{83AEA234-B7F6-41FD-92AD-977B9BC7C434}" presName="bgRect" presStyleLbl="bgShp" presStyleIdx="0" presStyleCnt="4"/>
      <dgm:spPr/>
    </dgm:pt>
    <dgm:pt modelId="{DD022370-3CEC-43AB-8372-74A9A00F5EEA}" type="pres">
      <dgm:prSet presAssocID="{83AEA234-B7F6-41FD-92AD-977B9BC7C43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FC4EBC98-416A-48BA-BB77-5979B5B220AB}" type="pres">
      <dgm:prSet presAssocID="{83AEA234-B7F6-41FD-92AD-977B9BC7C434}" presName="spaceRect" presStyleCnt="0"/>
      <dgm:spPr/>
    </dgm:pt>
    <dgm:pt modelId="{44627D09-5876-41D7-B926-D3B71B3BD22B}" type="pres">
      <dgm:prSet presAssocID="{83AEA234-B7F6-41FD-92AD-977B9BC7C434}" presName="parTx" presStyleLbl="revTx" presStyleIdx="0" presStyleCnt="4">
        <dgm:presLayoutVars>
          <dgm:chMax val="0"/>
          <dgm:chPref val="0"/>
        </dgm:presLayoutVars>
      </dgm:prSet>
      <dgm:spPr/>
    </dgm:pt>
    <dgm:pt modelId="{389766F8-A505-49A7-8CC7-5569BF24F666}" type="pres">
      <dgm:prSet presAssocID="{159A7F52-CE4A-458D-B877-76AA8E76F790}" presName="sibTrans" presStyleCnt="0"/>
      <dgm:spPr/>
    </dgm:pt>
    <dgm:pt modelId="{A7E82D0A-F6EC-491B-8333-0B9FA54D9811}" type="pres">
      <dgm:prSet presAssocID="{1CDC5D2D-AEBD-43AD-BBD7-30EECA9ED5CC}" presName="compNode" presStyleCnt="0"/>
      <dgm:spPr/>
    </dgm:pt>
    <dgm:pt modelId="{E8AEFB4F-4C8D-4D85-970F-27A358403DD4}" type="pres">
      <dgm:prSet presAssocID="{1CDC5D2D-AEBD-43AD-BBD7-30EECA9ED5CC}" presName="bgRect" presStyleLbl="bgShp" presStyleIdx="1" presStyleCnt="4"/>
      <dgm:spPr/>
    </dgm:pt>
    <dgm:pt modelId="{4273C1BE-8C47-4F14-BD59-E670F93F8C62}" type="pres">
      <dgm:prSet presAssocID="{1CDC5D2D-AEBD-43AD-BBD7-30EECA9ED5C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n"/>
        </a:ext>
      </dgm:extLst>
    </dgm:pt>
    <dgm:pt modelId="{C81782BE-CA89-4C32-819E-74679D08F383}" type="pres">
      <dgm:prSet presAssocID="{1CDC5D2D-AEBD-43AD-BBD7-30EECA9ED5CC}" presName="spaceRect" presStyleCnt="0"/>
      <dgm:spPr/>
    </dgm:pt>
    <dgm:pt modelId="{00B354D8-EA65-4303-A13A-EA684263FC4E}" type="pres">
      <dgm:prSet presAssocID="{1CDC5D2D-AEBD-43AD-BBD7-30EECA9ED5CC}" presName="parTx" presStyleLbl="revTx" presStyleIdx="1" presStyleCnt="4">
        <dgm:presLayoutVars>
          <dgm:chMax val="0"/>
          <dgm:chPref val="0"/>
        </dgm:presLayoutVars>
      </dgm:prSet>
      <dgm:spPr/>
    </dgm:pt>
    <dgm:pt modelId="{05E0AA23-C2AE-485B-9BE8-83C1A3E76648}" type="pres">
      <dgm:prSet presAssocID="{FC25BFC4-4F39-48A2-A359-0584744B764D}" presName="sibTrans" presStyleCnt="0"/>
      <dgm:spPr/>
    </dgm:pt>
    <dgm:pt modelId="{F457EA4D-6309-4421-AE96-19FCBAF30AEF}" type="pres">
      <dgm:prSet presAssocID="{B27D49D5-1E5A-4720-A099-0D68B25776A3}" presName="compNode" presStyleCnt="0"/>
      <dgm:spPr/>
    </dgm:pt>
    <dgm:pt modelId="{633C2CFC-F7D0-4B5C-A91E-F428294E4154}" type="pres">
      <dgm:prSet presAssocID="{B27D49D5-1E5A-4720-A099-0D68B25776A3}" presName="bgRect" presStyleLbl="bgShp" presStyleIdx="2" presStyleCnt="4"/>
      <dgm:spPr/>
    </dgm:pt>
    <dgm:pt modelId="{16484FAD-C289-4031-850A-0A2CEF1ADD7A}" type="pres">
      <dgm:prSet presAssocID="{B27D49D5-1E5A-4720-A099-0D68B25776A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rent and Child"/>
        </a:ext>
      </dgm:extLst>
    </dgm:pt>
    <dgm:pt modelId="{3DC28955-AD7F-4E4B-8423-ADB7C43DF5C7}" type="pres">
      <dgm:prSet presAssocID="{B27D49D5-1E5A-4720-A099-0D68B25776A3}" presName="spaceRect" presStyleCnt="0"/>
      <dgm:spPr/>
    </dgm:pt>
    <dgm:pt modelId="{2F22FEFF-D7A4-4CDB-85BC-DA77A913901E}" type="pres">
      <dgm:prSet presAssocID="{B27D49D5-1E5A-4720-A099-0D68B25776A3}" presName="parTx" presStyleLbl="revTx" presStyleIdx="2" presStyleCnt="4">
        <dgm:presLayoutVars>
          <dgm:chMax val="0"/>
          <dgm:chPref val="0"/>
        </dgm:presLayoutVars>
      </dgm:prSet>
      <dgm:spPr/>
    </dgm:pt>
    <dgm:pt modelId="{98EF06F4-8235-4DBC-8176-9F484CB03CD9}" type="pres">
      <dgm:prSet presAssocID="{430D2D74-3DFE-4E0B-94E4-488E092D0BF1}" presName="sibTrans" presStyleCnt="0"/>
      <dgm:spPr/>
    </dgm:pt>
    <dgm:pt modelId="{3C47A450-8D90-4D2F-AC8A-1D4D2685E6DF}" type="pres">
      <dgm:prSet presAssocID="{15FCE2D1-FD70-4781-99C4-77D72E5D5285}" presName="compNode" presStyleCnt="0"/>
      <dgm:spPr/>
    </dgm:pt>
    <dgm:pt modelId="{BFDA9468-6C09-434F-BE37-B93D257B6963}" type="pres">
      <dgm:prSet presAssocID="{15FCE2D1-FD70-4781-99C4-77D72E5D5285}" presName="bgRect" presStyleLbl="bgShp" presStyleIdx="3" presStyleCnt="4"/>
      <dgm:spPr/>
    </dgm:pt>
    <dgm:pt modelId="{0AC5D997-C7E3-4555-B98A-F001482DACD9}" type="pres">
      <dgm:prSet presAssocID="{15FCE2D1-FD70-4781-99C4-77D72E5D5285}"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Artificial Intelligence with solid fill"/>
        </a:ext>
      </dgm:extLst>
    </dgm:pt>
    <dgm:pt modelId="{2DB28D5D-F4D3-4B45-A0DD-BC47A8CBC47F}" type="pres">
      <dgm:prSet presAssocID="{15FCE2D1-FD70-4781-99C4-77D72E5D5285}" presName="spaceRect" presStyleCnt="0"/>
      <dgm:spPr/>
    </dgm:pt>
    <dgm:pt modelId="{43839CC8-E47B-4B29-A4B2-40927A67889E}" type="pres">
      <dgm:prSet presAssocID="{15FCE2D1-FD70-4781-99C4-77D72E5D5285}" presName="parTx" presStyleLbl="revTx" presStyleIdx="3" presStyleCnt="4">
        <dgm:presLayoutVars>
          <dgm:chMax val="0"/>
          <dgm:chPref val="0"/>
        </dgm:presLayoutVars>
      </dgm:prSet>
      <dgm:spPr/>
    </dgm:pt>
  </dgm:ptLst>
  <dgm:cxnLst>
    <dgm:cxn modelId="{7626C215-B301-41FF-90C8-AE7139043464}" srcId="{14B7F8B2-3E90-47AB-A55E-8A088C55FB46}" destId="{15FCE2D1-FD70-4781-99C4-77D72E5D5285}" srcOrd="3" destOrd="0" parTransId="{358FA35C-F93D-417F-9219-421A1E890CAA}" sibTransId="{E7B78716-2001-479F-9C4F-E74BF5C46CCA}"/>
    <dgm:cxn modelId="{BCF78E29-D139-4423-88E4-943C1B9ABAB9}" srcId="{14B7F8B2-3E90-47AB-A55E-8A088C55FB46}" destId="{83AEA234-B7F6-41FD-92AD-977B9BC7C434}" srcOrd="0" destOrd="0" parTransId="{A0BDA737-CE6D-41C4-B316-2948EE4AB99F}" sibTransId="{159A7F52-CE4A-458D-B877-76AA8E76F790}"/>
    <dgm:cxn modelId="{77E2E65B-099E-4885-B91A-9AA4493B2383}" type="presOf" srcId="{14B7F8B2-3E90-47AB-A55E-8A088C55FB46}" destId="{862E1BF5-CF1E-4069-8545-2C147DF26D4D}" srcOrd="0" destOrd="0" presId="urn:microsoft.com/office/officeart/2018/2/layout/IconVerticalSolidList"/>
    <dgm:cxn modelId="{AC746A67-F149-42B5-90DB-29CD905D732B}" srcId="{14B7F8B2-3E90-47AB-A55E-8A088C55FB46}" destId="{B27D49D5-1E5A-4720-A099-0D68B25776A3}" srcOrd="2" destOrd="0" parTransId="{D9879629-7E70-490F-8308-30F4697BDF58}" sibTransId="{430D2D74-3DFE-4E0B-94E4-488E092D0BF1}"/>
    <dgm:cxn modelId="{B24F4F6A-8E29-43A9-A42A-CC7954B5DC57}" type="presOf" srcId="{1CDC5D2D-AEBD-43AD-BBD7-30EECA9ED5CC}" destId="{00B354D8-EA65-4303-A13A-EA684263FC4E}" srcOrd="0" destOrd="0" presId="urn:microsoft.com/office/officeart/2018/2/layout/IconVerticalSolidList"/>
    <dgm:cxn modelId="{4ADA1051-0A51-4A91-AE62-A201F5A15C9F}" type="presOf" srcId="{B27D49D5-1E5A-4720-A099-0D68B25776A3}" destId="{2F22FEFF-D7A4-4CDB-85BC-DA77A913901E}" srcOrd="0" destOrd="0" presId="urn:microsoft.com/office/officeart/2018/2/layout/IconVerticalSolidList"/>
    <dgm:cxn modelId="{9F751B83-BCE2-47B2-BD94-C72B7CD1A3CD}" type="presOf" srcId="{83AEA234-B7F6-41FD-92AD-977B9BC7C434}" destId="{44627D09-5876-41D7-B926-D3B71B3BD22B}" srcOrd="0" destOrd="0" presId="urn:microsoft.com/office/officeart/2018/2/layout/IconVerticalSolidList"/>
    <dgm:cxn modelId="{1CA30BB7-7935-4B54-A3B4-F4379D342937}" srcId="{14B7F8B2-3E90-47AB-A55E-8A088C55FB46}" destId="{1CDC5D2D-AEBD-43AD-BBD7-30EECA9ED5CC}" srcOrd="1" destOrd="0" parTransId="{BF698ACA-0E4C-41AD-891C-CEA2005355CC}" sibTransId="{FC25BFC4-4F39-48A2-A359-0584744B764D}"/>
    <dgm:cxn modelId="{198CD1DC-0AB2-4C3C-A939-7757D91F15A6}" type="presOf" srcId="{15FCE2D1-FD70-4781-99C4-77D72E5D5285}" destId="{43839CC8-E47B-4B29-A4B2-40927A67889E}" srcOrd="0" destOrd="0" presId="urn:microsoft.com/office/officeart/2018/2/layout/IconVerticalSolidList"/>
    <dgm:cxn modelId="{09B2D689-5DB5-4CEE-A0D9-FE1522A6A0F9}" type="presParOf" srcId="{862E1BF5-CF1E-4069-8545-2C147DF26D4D}" destId="{F559CEC7-B6CC-4054-876A-72BE1D7D891F}" srcOrd="0" destOrd="0" presId="urn:microsoft.com/office/officeart/2018/2/layout/IconVerticalSolidList"/>
    <dgm:cxn modelId="{03C0AFE8-7A13-4284-B650-FFABF2C3C76D}" type="presParOf" srcId="{F559CEC7-B6CC-4054-876A-72BE1D7D891F}" destId="{F6DFB16C-A5E7-482F-B9B9-CA3A1A6C314C}" srcOrd="0" destOrd="0" presId="urn:microsoft.com/office/officeart/2018/2/layout/IconVerticalSolidList"/>
    <dgm:cxn modelId="{BEFEBE51-5019-4E09-8770-E1D53830E55C}" type="presParOf" srcId="{F559CEC7-B6CC-4054-876A-72BE1D7D891F}" destId="{DD022370-3CEC-43AB-8372-74A9A00F5EEA}" srcOrd="1" destOrd="0" presId="urn:microsoft.com/office/officeart/2018/2/layout/IconVerticalSolidList"/>
    <dgm:cxn modelId="{4D156A85-9786-4C69-BE69-A8C1E56905ED}" type="presParOf" srcId="{F559CEC7-B6CC-4054-876A-72BE1D7D891F}" destId="{FC4EBC98-416A-48BA-BB77-5979B5B220AB}" srcOrd="2" destOrd="0" presId="urn:microsoft.com/office/officeart/2018/2/layout/IconVerticalSolidList"/>
    <dgm:cxn modelId="{CF394901-2FE9-4D1E-A027-393B67C6DE3D}" type="presParOf" srcId="{F559CEC7-B6CC-4054-876A-72BE1D7D891F}" destId="{44627D09-5876-41D7-B926-D3B71B3BD22B}" srcOrd="3" destOrd="0" presId="urn:microsoft.com/office/officeart/2018/2/layout/IconVerticalSolidList"/>
    <dgm:cxn modelId="{D8986F92-1E19-407B-9BD0-A33786F1584F}" type="presParOf" srcId="{862E1BF5-CF1E-4069-8545-2C147DF26D4D}" destId="{389766F8-A505-49A7-8CC7-5569BF24F666}" srcOrd="1" destOrd="0" presId="urn:microsoft.com/office/officeart/2018/2/layout/IconVerticalSolidList"/>
    <dgm:cxn modelId="{0E2DBFE5-CFC7-4DA1-B20C-E440C08224BE}" type="presParOf" srcId="{862E1BF5-CF1E-4069-8545-2C147DF26D4D}" destId="{A7E82D0A-F6EC-491B-8333-0B9FA54D9811}" srcOrd="2" destOrd="0" presId="urn:microsoft.com/office/officeart/2018/2/layout/IconVerticalSolidList"/>
    <dgm:cxn modelId="{D685825E-65BB-4C1E-B02D-0AEDE134F5E2}" type="presParOf" srcId="{A7E82D0A-F6EC-491B-8333-0B9FA54D9811}" destId="{E8AEFB4F-4C8D-4D85-970F-27A358403DD4}" srcOrd="0" destOrd="0" presId="urn:microsoft.com/office/officeart/2018/2/layout/IconVerticalSolidList"/>
    <dgm:cxn modelId="{38A35C7F-7A0C-4C13-8A35-AA5896F3E388}" type="presParOf" srcId="{A7E82D0A-F6EC-491B-8333-0B9FA54D9811}" destId="{4273C1BE-8C47-4F14-BD59-E670F93F8C62}" srcOrd="1" destOrd="0" presId="urn:microsoft.com/office/officeart/2018/2/layout/IconVerticalSolidList"/>
    <dgm:cxn modelId="{688C2114-AA8D-46BE-9181-19630F61BF02}" type="presParOf" srcId="{A7E82D0A-F6EC-491B-8333-0B9FA54D9811}" destId="{C81782BE-CA89-4C32-819E-74679D08F383}" srcOrd="2" destOrd="0" presId="urn:microsoft.com/office/officeart/2018/2/layout/IconVerticalSolidList"/>
    <dgm:cxn modelId="{E93F9589-6CD3-4D68-A285-7F431F73D009}" type="presParOf" srcId="{A7E82D0A-F6EC-491B-8333-0B9FA54D9811}" destId="{00B354D8-EA65-4303-A13A-EA684263FC4E}" srcOrd="3" destOrd="0" presId="urn:microsoft.com/office/officeart/2018/2/layout/IconVerticalSolidList"/>
    <dgm:cxn modelId="{ED12483A-5548-4860-8DC8-CCB41FB88BE3}" type="presParOf" srcId="{862E1BF5-CF1E-4069-8545-2C147DF26D4D}" destId="{05E0AA23-C2AE-485B-9BE8-83C1A3E76648}" srcOrd="3" destOrd="0" presId="urn:microsoft.com/office/officeart/2018/2/layout/IconVerticalSolidList"/>
    <dgm:cxn modelId="{4784E9F5-4AD9-4AD4-ACF8-FA9687231E06}" type="presParOf" srcId="{862E1BF5-CF1E-4069-8545-2C147DF26D4D}" destId="{F457EA4D-6309-4421-AE96-19FCBAF30AEF}" srcOrd="4" destOrd="0" presId="urn:microsoft.com/office/officeart/2018/2/layout/IconVerticalSolidList"/>
    <dgm:cxn modelId="{5109C101-2983-4188-8CE4-2E97962D5428}" type="presParOf" srcId="{F457EA4D-6309-4421-AE96-19FCBAF30AEF}" destId="{633C2CFC-F7D0-4B5C-A91E-F428294E4154}" srcOrd="0" destOrd="0" presId="urn:microsoft.com/office/officeart/2018/2/layout/IconVerticalSolidList"/>
    <dgm:cxn modelId="{636FE604-8BD5-4F79-9FCA-FAB4DA206953}" type="presParOf" srcId="{F457EA4D-6309-4421-AE96-19FCBAF30AEF}" destId="{16484FAD-C289-4031-850A-0A2CEF1ADD7A}" srcOrd="1" destOrd="0" presId="urn:microsoft.com/office/officeart/2018/2/layout/IconVerticalSolidList"/>
    <dgm:cxn modelId="{B9D0C552-FA0A-416D-B000-81F108AEC476}" type="presParOf" srcId="{F457EA4D-6309-4421-AE96-19FCBAF30AEF}" destId="{3DC28955-AD7F-4E4B-8423-ADB7C43DF5C7}" srcOrd="2" destOrd="0" presId="urn:microsoft.com/office/officeart/2018/2/layout/IconVerticalSolidList"/>
    <dgm:cxn modelId="{59C52AB9-C76B-4A9D-9860-B1204C432DE1}" type="presParOf" srcId="{F457EA4D-6309-4421-AE96-19FCBAF30AEF}" destId="{2F22FEFF-D7A4-4CDB-85BC-DA77A913901E}" srcOrd="3" destOrd="0" presId="urn:microsoft.com/office/officeart/2018/2/layout/IconVerticalSolidList"/>
    <dgm:cxn modelId="{16C9BDEB-443D-4981-BCFC-56D4B55BBCF6}" type="presParOf" srcId="{862E1BF5-CF1E-4069-8545-2C147DF26D4D}" destId="{98EF06F4-8235-4DBC-8176-9F484CB03CD9}" srcOrd="5" destOrd="0" presId="urn:microsoft.com/office/officeart/2018/2/layout/IconVerticalSolidList"/>
    <dgm:cxn modelId="{BC8CCA35-AF80-4E5A-ABE4-FE5B0A20AA17}" type="presParOf" srcId="{862E1BF5-CF1E-4069-8545-2C147DF26D4D}" destId="{3C47A450-8D90-4D2F-AC8A-1D4D2685E6DF}" srcOrd="6" destOrd="0" presId="urn:microsoft.com/office/officeart/2018/2/layout/IconVerticalSolidList"/>
    <dgm:cxn modelId="{A1E7636B-EDF3-4781-8008-8C134D10D897}" type="presParOf" srcId="{3C47A450-8D90-4D2F-AC8A-1D4D2685E6DF}" destId="{BFDA9468-6C09-434F-BE37-B93D257B6963}" srcOrd="0" destOrd="0" presId="urn:microsoft.com/office/officeart/2018/2/layout/IconVerticalSolidList"/>
    <dgm:cxn modelId="{51DFE86A-9EAB-4E6B-9E76-E0FA9B8D42AF}" type="presParOf" srcId="{3C47A450-8D90-4D2F-AC8A-1D4D2685E6DF}" destId="{0AC5D997-C7E3-4555-B98A-F001482DACD9}" srcOrd="1" destOrd="0" presId="urn:microsoft.com/office/officeart/2018/2/layout/IconVerticalSolidList"/>
    <dgm:cxn modelId="{49490E36-2C13-4FAA-AB99-AF77D6C492BC}" type="presParOf" srcId="{3C47A450-8D90-4D2F-AC8A-1D4D2685E6DF}" destId="{2DB28D5D-F4D3-4B45-A0DD-BC47A8CBC47F}" srcOrd="2" destOrd="0" presId="urn:microsoft.com/office/officeart/2018/2/layout/IconVerticalSolidList"/>
    <dgm:cxn modelId="{037F45C1-2CBE-40AE-81E4-1166E5729748}" type="presParOf" srcId="{3C47A450-8D90-4D2F-AC8A-1D4D2685E6DF}" destId="{43839CC8-E47B-4B29-A4B2-40927A67889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D9F9F2-0013-4A84-A9B6-9AC219357D60}"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CB5167E6-C3E8-46E1-B403-084BFC6F32C5}">
      <dgm:prSet/>
      <dgm:spPr/>
      <dgm:t>
        <a:bodyPr/>
        <a:lstStyle/>
        <a:p>
          <a:r>
            <a:rPr lang="en-AU"/>
            <a:t>Multidimensional</a:t>
          </a:r>
          <a:endParaRPr lang="en-US"/>
        </a:p>
      </dgm:t>
    </dgm:pt>
    <dgm:pt modelId="{90978DFD-A5C6-4EA9-8A32-80D272D88E44}" type="parTrans" cxnId="{7B62E6ED-5463-48B3-A66B-DBC9BAE18745}">
      <dgm:prSet/>
      <dgm:spPr/>
      <dgm:t>
        <a:bodyPr/>
        <a:lstStyle/>
        <a:p>
          <a:endParaRPr lang="en-US"/>
        </a:p>
      </dgm:t>
    </dgm:pt>
    <dgm:pt modelId="{25E29B12-9ECB-46CC-B3D3-71D6EDEED141}" type="sibTrans" cxnId="{7B62E6ED-5463-48B3-A66B-DBC9BAE18745}">
      <dgm:prSet/>
      <dgm:spPr/>
      <dgm:t>
        <a:bodyPr/>
        <a:lstStyle/>
        <a:p>
          <a:endParaRPr lang="en-US"/>
        </a:p>
      </dgm:t>
    </dgm:pt>
    <dgm:pt modelId="{9751098D-1A17-4399-ABC8-0BF5D780119A}">
      <dgm:prSet/>
      <dgm:spPr/>
      <dgm:t>
        <a:bodyPr/>
        <a:lstStyle/>
        <a:p>
          <a:r>
            <a:rPr lang="en-AU"/>
            <a:t>Sequential or Simultaneous</a:t>
          </a:r>
          <a:endParaRPr lang="en-US"/>
        </a:p>
      </dgm:t>
    </dgm:pt>
    <dgm:pt modelId="{A0416941-1774-4E75-A21C-C6E39AC56CA7}" type="parTrans" cxnId="{3CA314D2-5DFE-4EE6-9C23-8632B634C9EC}">
      <dgm:prSet/>
      <dgm:spPr/>
      <dgm:t>
        <a:bodyPr/>
        <a:lstStyle/>
        <a:p>
          <a:endParaRPr lang="en-US"/>
        </a:p>
      </dgm:t>
    </dgm:pt>
    <dgm:pt modelId="{2C85A397-D866-479E-B980-3EA54E3D562F}" type="sibTrans" cxnId="{3CA314D2-5DFE-4EE6-9C23-8632B634C9EC}">
      <dgm:prSet/>
      <dgm:spPr/>
      <dgm:t>
        <a:bodyPr/>
        <a:lstStyle/>
        <a:p>
          <a:endParaRPr lang="en-US"/>
        </a:p>
      </dgm:t>
    </dgm:pt>
    <dgm:pt modelId="{FC1D9A76-3B82-4A66-A208-C2D5A6B94B50}">
      <dgm:prSet/>
      <dgm:spPr/>
      <dgm:t>
        <a:bodyPr/>
        <a:lstStyle/>
        <a:p>
          <a:r>
            <a:rPr lang="en-AU"/>
            <a:t>Core or Elective</a:t>
          </a:r>
          <a:endParaRPr lang="en-US"/>
        </a:p>
      </dgm:t>
    </dgm:pt>
    <dgm:pt modelId="{706D843B-37EA-4C84-875B-D4D552435FD0}" type="parTrans" cxnId="{38FE1042-29E2-46BD-AFA1-48CC754CF26A}">
      <dgm:prSet/>
      <dgm:spPr/>
      <dgm:t>
        <a:bodyPr/>
        <a:lstStyle/>
        <a:p>
          <a:endParaRPr lang="en-US"/>
        </a:p>
      </dgm:t>
    </dgm:pt>
    <dgm:pt modelId="{9A7F3ACA-4E01-4AD1-BD3C-37119056DC26}" type="sibTrans" cxnId="{38FE1042-29E2-46BD-AFA1-48CC754CF26A}">
      <dgm:prSet/>
      <dgm:spPr/>
      <dgm:t>
        <a:bodyPr/>
        <a:lstStyle/>
        <a:p>
          <a:endParaRPr lang="en-US"/>
        </a:p>
      </dgm:t>
    </dgm:pt>
    <dgm:pt modelId="{626764A1-CD70-46FB-B9DB-64250F802DBE}">
      <dgm:prSet/>
      <dgm:spPr/>
      <dgm:t>
        <a:bodyPr/>
        <a:lstStyle/>
        <a:p>
          <a:r>
            <a:rPr lang="en-AU"/>
            <a:t>Generic or Applied</a:t>
          </a:r>
          <a:endParaRPr lang="en-US"/>
        </a:p>
      </dgm:t>
    </dgm:pt>
    <dgm:pt modelId="{EA60DC00-F3A8-4160-9493-DF9E450AE32C}" type="parTrans" cxnId="{3A8FCF91-E5FB-40B8-8635-C3A5D2BA4698}">
      <dgm:prSet/>
      <dgm:spPr/>
      <dgm:t>
        <a:bodyPr/>
        <a:lstStyle/>
        <a:p>
          <a:endParaRPr lang="en-US"/>
        </a:p>
      </dgm:t>
    </dgm:pt>
    <dgm:pt modelId="{35684C18-D7FB-4243-870E-D2D86B71F433}" type="sibTrans" cxnId="{3A8FCF91-E5FB-40B8-8635-C3A5D2BA4698}">
      <dgm:prSet/>
      <dgm:spPr/>
      <dgm:t>
        <a:bodyPr/>
        <a:lstStyle/>
        <a:p>
          <a:endParaRPr lang="en-US"/>
        </a:p>
      </dgm:t>
    </dgm:pt>
    <dgm:pt modelId="{A470E30E-3197-471E-AAB8-D18822F0D9D4}">
      <dgm:prSet/>
      <dgm:spPr/>
      <dgm:t>
        <a:bodyPr/>
        <a:lstStyle/>
        <a:p>
          <a:r>
            <a:rPr lang="en-AU"/>
            <a:t>Multimodal</a:t>
          </a:r>
          <a:endParaRPr lang="en-US"/>
        </a:p>
      </dgm:t>
    </dgm:pt>
    <dgm:pt modelId="{FA341D63-A270-4614-9D81-43A058FAE849}" type="parTrans" cxnId="{F97B3FA5-2BD3-40CA-AE7B-2710428CBD8D}">
      <dgm:prSet/>
      <dgm:spPr/>
      <dgm:t>
        <a:bodyPr/>
        <a:lstStyle/>
        <a:p>
          <a:endParaRPr lang="en-US"/>
        </a:p>
      </dgm:t>
    </dgm:pt>
    <dgm:pt modelId="{1B22D887-9750-4C4A-A7CB-2ACEC46DC7AB}" type="sibTrans" cxnId="{F97B3FA5-2BD3-40CA-AE7B-2710428CBD8D}">
      <dgm:prSet/>
      <dgm:spPr/>
      <dgm:t>
        <a:bodyPr/>
        <a:lstStyle/>
        <a:p>
          <a:endParaRPr lang="en-US"/>
        </a:p>
      </dgm:t>
    </dgm:pt>
    <dgm:pt modelId="{5E134C2D-29A7-4097-97E3-A2CD8FE12172}">
      <dgm:prSet/>
      <dgm:spPr/>
      <dgm:t>
        <a:bodyPr/>
        <a:lstStyle/>
        <a:p>
          <a:r>
            <a:rPr lang="en-AU"/>
            <a:t>Direct Instruction</a:t>
          </a:r>
          <a:endParaRPr lang="en-US"/>
        </a:p>
      </dgm:t>
    </dgm:pt>
    <dgm:pt modelId="{B00C3372-52CF-49F5-9F3C-22EF2113E084}" type="parTrans" cxnId="{4F6315F8-2BAE-4A30-94A8-B85EE98B7A46}">
      <dgm:prSet/>
      <dgm:spPr/>
      <dgm:t>
        <a:bodyPr/>
        <a:lstStyle/>
        <a:p>
          <a:endParaRPr lang="en-US"/>
        </a:p>
      </dgm:t>
    </dgm:pt>
    <dgm:pt modelId="{57392342-6B43-4A73-AEAE-794AC4B5974B}" type="sibTrans" cxnId="{4F6315F8-2BAE-4A30-94A8-B85EE98B7A46}">
      <dgm:prSet/>
      <dgm:spPr/>
      <dgm:t>
        <a:bodyPr/>
        <a:lstStyle/>
        <a:p>
          <a:endParaRPr lang="en-US"/>
        </a:p>
      </dgm:t>
    </dgm:pt>
    <dgm:pt modelId="{41BF0AAF-C159-440F-AC13-BCE81B9F4DC2}">
      <dgm:prSet/>
      <dgm:spPr/>
      <dgm:t>
        <a:bodyPr/>
        <a:lstStyle/>
        <a:p>
          <a:r>
            <a:rPr lang="en-AU"/>
            <a:t>Guided/Supported Learning</a:t>
          </a:r>
          <a:endParaRPr lang="en-US"/>
        </a:p>
      </dgm:t>
    </dgm:pt>
    <dgm:pt modelId="{DC4322D2-F023-4C1C-BC02-1454A38717F1}" type="parTrans" cxnId="{6545574F-B56D-4C24-BC33-B1EE762D4C76}">
      <dgm:prSet/>
      <dgm:spPr/>
      <dgm:t>
        <a:bodyPr/>
        <a:lstStyle/>
        <a:p>
          <a:endParaRPr lang="en-US"/>
        </a:p>
      </dgm:t>
    </dgm:pt>
    <dgm:pt modelId="{8FDCFF27-13C5-4AB5-9B37-5879C13B2D38}" type="sibTrans" cxnId="{6545574F-B56D-4C24-BC33-B1EE762D4C76}">
      <dgm:prSet/>
      <dgm:spPr/>
      <dgm:t>
        <a:bodyPr/>
        <a:lstStyle/>
        <a:p>
          <a:endParaRPr lang="en-US"/>
        </a:p>
      </dgm:t>
    </dgm:pt>
    <dgm:pt modelId="{E7A3B18B-EE03-4232-B8E4-E43E72C3EA1A}">
      <dgm:prSet/>
      <dgm:spPr/>
      <dgm:t>
        <a:bodyPr/>
        <a:lstStyle/>
        <a:p>
          <a:r>
            <a:rPr lang="en-AU"/>
            <a:t>Rehearsal</a:t>
          </a:r>
          <a:endParaRPr lang="en-US"/>
        </a:p>
      </dgm:t>
    </dgm:pt>
    <dgm:pt modelId="{4EF12BA9-1E96-4BD0-9641-5650F9C474F7}" type="parTrans" cxnId="{71652844-FBA2-4632-8652-8BFA41C698CC}">
      <dgm:prSet/>
      <dgm:spPr/>
      <dgm:t>
        <a:bodyPr/>
        <a:lstStyle/>
        <a:p>
          <a:endParaRPr lang="en-US"/>
        </a:p>
      </dgm:t>
    </dgm:pt>
    <dgm:pt modelId="{537BE5FF-FA33-45DE-8430-5EF1C92072CA}" type="sibTrans" cxnId="{71652844-FBA2-4632-8652-8BFA41C698CC}">
      <dgm:prSet/>
      <dgm:spPr/>
      <dgm:t>
        <a:bodyPr/>
        <a:lstStyle/>
        <a:p>
          <a:endParaRPr lang="en-US"/>
        </a:p>
      </dgm:t>
    </dgm:pt>
    <dgm:pt modelId="{9317AFDA-E677-4D2E-BAE2-7E4A317EA450}">
      <dgm:prSet/>
      <dgm:spPr/>
      <dgm:t>
        <a:bodyPr/>
        <a:lstStyle/>
        <a:p>
          <a:r>
            <a:rPr lang="en-AU"/>
            <a:t>Problem solving</a:t>
          </a:r>
          <a:endParaRPr lang="en-US"/>
        </a:p>
      </dgm:t>
    </dgm:pt>
    <dgm:pt modelId="{2BA9C846-5659-4849-BD73-1BCA6C3C5644}" type="parTrans" cxnId="{7DA51DA9-79C8-4739-81A4-C6C542E06E82}">
      <dgm:prSet/>
      <dgm:spPr/>
      <dgm:t>
        <a:bodyPr/>
        <a:lstStyle/>
        <a:p>
          <a:endParaRPr lang="en-US"/>
        </a:p>
      </dgm:t>
    </dgm:pt>
    <dgm:pt modelId="{D5DDC1F3-C7C7-43C5-B6C2-98B248888311}" type="sibTrans" cxnId="{7DA51DA9-79C8-4739-81A4-C6C542E06E82}">
      <dgm:prSet/>
      <dgm:spPr/>
      <dgm:t>
        <a:bodyPr/>
        <a:lstStyle/>
        <a:p>
          <a:endParaRPr lang="en-US"/>
        </a:p>
      </dgm:t>
    </dgm:pt>
    <dgm:pt modelId="{AC9D8B01-DAEB-4F83-8376-F4AF729FE457}">
      <dgm:prSet/>
      <dgm:spPr/>
      <dgm:t>
        <a:bodyPr/>
        <a:lstStyle/>
        <a:p>
          <a:r>
            <a:rPr lang="en-AU"/>
            <a:t>Experiential</a:t>
          </a:r>
          <a:endParaRPr lang="en-US"/>
        </a:p>
      </dgm:t>
    </dgm:pt>
    <dgm:pt modelId="{21F6C602-A023-4BC4-968F-2A49AC148BBD}" type="parTrans" cxnId="{06060083-18F7-41BB-B2E3-9C0B69FD18B7}">
      <dgm:prSet/>
      <dgm:spPr/>
      <dgm:t>
        <a:bodyPr/>
        <a:lstStyle/>
        <a:p>
          <a:endParaRPr lang="en-US"/>
        </a:p>
      </dgm:t>
    </dgm:pt>
    <dgm:pt modelId="{0AFE5D69-773A-42F7-8FF3-2839CDF131EE}" type="sibTrans" cxnId="{06060083-18F7-41BB-B2E3-9C0B69FD18B7}">
      <dgm:prSet/>
      <dgm:spPr/>
      <dgm:t>
        <a:bodyPr/>
        <a:lstStyle/>
        <a:p>
          <a:endParaRPr lang="en-US"/>
        </a:p>
      </dgm:t>
    </dgm:pt>
    <dgm:pt modelId="{9C32F3BF-9711-478C-810E-2ACAF4CEEC11}" type="pres">
      <dgm:prSet presAssocID="{32D9F9F2-0013-4A84-A9B6-9AC219357D60}" presName="linear" presStyleCnt="0">
        <dgm:presLayoutVars>
          <dgm:dir/>
          <dgm:animLvl val="lvl"/>
          <dgm:resizeHandles val="exact"/>
        </dgm:presLayoutVars>
      </dgm:prSet>
      <dgm:spPr/>
    </dgm:pt>
    <dgm:pt modelId="{EDA7ECED-6AFE-4068-8BE5-BF7BDEBE4CAF}" type="pres">
      <dgm:prSet presAssocID="{CB5167E6-C3E8-46E1-B403-084BFC6F32C5}" presName="parentLin" presStyleCnt="0"/>
      <dgm:spPr/>
    </dgm:pt>
    <dgm:pt modelId="{C47EBB6E-8CED-499B-B2D4-E50C84451A0D}" type="pres">
      <dgm:prSet presAssocID="{CB5167E6-C3E8-46E1-B403-084BFC6F32C5}" presName="parentLeftMargin" presStyleLbl="node1" presStyleIdx="0" presStyleCnt="2"/>
      <dgm:spPr/>
    </dgm:pt>
    <dgm:pt modelId="{D47A410E-EA0D-474D-BF93-CFC872C341BB}" type="pres">
      <dgm:prSet presAssocID="{CB5167E6-C3E8-46E1-B403-084BFC6F32C5}" presName="parentText" presStyleLbl="node1" presStyleIdx="0" presStyleCnt="2">
        <dgm:presLayoutVars>
          <dgm:chMax val="0"/>
          <dgm:bulletEnabled val="1"/>
        </dgm:presLayoutVars>
      </dgm:prSet>
      <dgm:spPr/>
    </dgm:pt>
    <dgm:pt modelId="{B72F5B3B-715F-4156-8097-4E23E78234AB}" type="pres">
      <dgm:prSet presAssocID="{CB5167E6-C3E8-46E1-B403-084BFC6F32C5}" presName="negativeSpace" presStyleCnt="0"/>
      <dgm:spPr/>
    </dgm:pt>
    <dgm:pt modelId="{3C23F306-1A63-4D00-8DE4-703ADA6BF3FD}" type="pres">
      <dgm:prSet presAssocID="{CB5167E6-C3E8-46E1-B403-084BFC6F32C5}" presName="childText" presStyleLbl="conFgAcc1" presStyleIdx="0" presStyleCnt="2">
        <dgm:presLayoutVars>
          <dgm:bulletEnabled val="1"/>
        </dgm:presLayoutVars>
      </dgm:prSet>
      <dgm:spPr/>
    </dgm:pt>
    <dgm:pt modelId="{9550FBB2-3FA0-4B4D-B234-8E47020C33D8}" type="pres">
      <dgm:prSet presAssocID="{25E29B12-9ECB-46CC-B3D3-71D6EDEED141}" presName="spaceBetweenRectangles" presStyleCnt="0"/>
      <dgm:spPr/>
    </dgm:pt>
    <dgm:pt modelId="{944959CB-6F60-4048-9019-F098EBF9B08E}" type="pres">
      <dgm:prSet presAssocID="{A470E30E-3197-471E-AAB8-D18822F0D9D4}" presName="parentLin" presStyleCnt="0"/>
      <dgm:spPr/>
    </dgm:pt>
    <dgm:pt modelId="{CFC296A8-0F14-49B1-861B-060B8DDE8F36}" type="pres">
      <dgm:prSet presAssocID="{A470E30E-3197-471E-AAB8-D18822F0D9D4}" presName="parentLeftMargin" presStyleLbl="node1" presStyleIdx="0" presStyleCnt="2"/>
      <dgm:spPr/>
    </dgm:pt>
    <dgm:pt modelId="{31A6D330-D6C2-4B4A-A72C-54CD47D71407}" type="pres">
      <dgm:prSet presAssocID="{A470E30E-3197-471E-AAB8-D18822F0D9D4}" presName="parentText" presStyleLbl="node1" presStyleIdx="1" presStyleCnt="2">
        <dgm:presLayoutVars>
          <dgm:chMax val="0"/>
          <dgm:bulletEnabled val="1"/>
        </dgm:presLayoutVars>
      </dgm:prSet>
      <dgm:spPr/>
    </dgm:pt>
    <dgm:pt modelId="{B5DBA941-D55F-466B-A577-4D8B0C75EF7C}" type="pres">
      <dgm:prSet presAssocID="{A470E30E-3197-471E-AAB8-D18822F0D9D4}" presName="negativeSpace" presStyleCnt="0"/>
      <dgm:spPr/>
    </dgm:pt>
    <dgm:pt modelId="{558043C9-962F-4DC1-B789-0098139CBD36}" type="pres">
      <dgm:prSet presAssocID="{A470E30E-3197-471E-AAB8-D18822F0D9D4}" presName="childText" presStyleLbl="conFgAcc1" presStyleIdx="1" presStyleCnt="2">
        <dgm:presLayoutVars>
          <dgm:bulletEnabled val="1"/>
        </dgm:presLayoutVars>
      </dgm:prSet>
      <dgm:spPr/>
    </dgm:pt>
  </dgm:ptLst>
  <dgm:cxnLst>
    <dgm:cxn modelId="{8C4DDA04-77C0-4CEF-BD5B-A3A3F30B3121}" type="presOf" srcId="{FC1D9A76-3B82-4A66-A208-C2D5A6B94B50}" destId="{3C23F306-1A63-4D00-8DE4-703ADA6BF3FD}" srcOrd="0" destOrd="1" presId="urn:microsoft.com/office/officeart/2005/8/layout/list1"/>
    <dgm:cxn modelId="{9914DC08-CE2D-4B96-BF36-2F99D9E13E3A}" type="presOf" srcId="{CB5167E6-C3E8-46E1-B403-084BFC6F32C5}" destId="{D47A410E-EA0D-474D-BF93-CFC872C341BB}" srcOrd="1" destOrd="0" presId="urn:microsoft.com/office/officeart/2005/8/layout/list1"/>
    <dgm:cxn modelId="{CA20D818-3F95-4196-9E90-79BEADAAC09A}" type="presOf" srcId="{32D9F9F2-0013-4A84-A9B6-9AC219357D60}" destId="{9C32F3BF-9711-478C-810E-2ACAF4CEEC11}" srcOrd="0" destOrd="0" presId="urn:microsoft.com/office/officeart/2005/8/layout/list1"/>
    <dgm:cxn modelId="{43CCD226-0E26-408B-80B9-DB46B9A20481}" type="presOf" srcId="{A470E30E-3197-471E-AAB8-D18822F0D9D4}" destId="{CFC296A8-0F14-49B1-861B-060B8DDE8F36}" srcOrd="0" destOrd="0" presId="urn:microsoft.com/office/officeart/2005/8/layout/list1"/>
    <dgm:cxn modelId="{684F7E29-E846-4D5C-88B9-84143EF882B6}" type="presOf" srcId="{AC9D8B01-DAEB-4F83-8376-F4AF729FE457}" destId="{558043C9-962F-4DC1-B789-0098139CBD36}" srcOrd="0" destOrd="4" presId="urn:microsoft.com/office/officeart/2005/8/layout/list1"/>
    <dgm:cxn modelId="{595A303E-FCAF-4F42-B98F-C90DEFC1B624}" type="presOf" srcId="{E7A3B18B-EE03-4232-B8E4-E43E72C3EA1A}" destId="{558043C9-962F-4DC1-B789-0098139CBD36}" srcOrd="0" destOrd="2" presId="urn:microsoft.com/office/officeart/2005/8/layout/list1"/>
    <dgm:cxn modelId="{38FE1042-29E2-46BD-AFA1-48CC754CF26A}" srcId="{CB5167E6-C3E8-46E1-B403-084BFC6F32C5}" destId="{FC1D9A76-3B82-4A66-A208-C2D5A6B94B50}" srcOrd="1" destOrd="0" parTransId="{706D843B-37EA-4C84-875B-D4D552435FD0}" sibTransId="{9A7F3ACA-4E01-4AD1-BD3C-37119056DC26}"/>
    <dgm:cxn modelId="{71652844-FBA2-4632-8652-8BFA41C698CC}" srcId="{A470E30E-3197-471E-AAB8-D18822F0D9D4}" destId="{E7A3B18B-EE03-4232-B8E4-E43E72C3EA1A}" srcOrd="2" destOrd="0" parTransId="{4EF12BA9-1E96-4BD0-9641-5650F9C474F7}" sibTransId="{537BE5FF-FA33-45DE-8430-5EF1C92072CA}"/>
    <dgm:cxn modelId="{6545574F-B56D-4C24-BC33-B1EE762D4C76}" srcId="{A470E30E-3197-471E-AAB8-D18822F0D9D4}" destId="{41BF0AAF-C159-440F-AC13-BCE81B9F4DC2}" srcOrd="1" destOrd="0" parTransId="{DC4322D2-F023-4C1C-BC02-1454A38717F1}" sibTransId="{8FDCFF27-13C5-4AB5-9B37-5879C13B2D38}"/>
    <dgm:cxn modelId="{DF2BCF4F-83B3-46A0-B772-9900DA4EDFDF}" type="presOf" srcId="{626764A1-CD70-46FB-B9DB-64250F802DBE}" destId="{3C23F306-1A63-4D00-8DE4-703ADA6BF3FD}" srcOrd="0" destOrd="2" presId="urn:microsoft.com/office/officeart/2005/8/layout/list1"/>
    <dgm:cxn modelId="{2DA3A77C-DDA6-4230-9B1D-1E113FCD90A3}" type="presOf" srcId="{41BF0AAF-C159-440F-AC13-BCE81B9F4DC2}" destId="{558043C9-962F-4DC1-B789-0098139CBD36}" srcOrd="0" destOrd="1" presId="urn:microsoft.com/office/officeart/2005/8/layout/list1"/>
    <dgm:cxn modelId="{06060083-18F7-41BB-B2E3-9C0B69FD18B7}" srcId="{A470E30E-3197-471E-AAB8-D18822F0D9D4}" destId="{AC9D8B01-DAEB-4F83-8376-F4AF729FE457}" srcOrd="4" destOrd="0" parTransId="{21F6C602-A023-4BC4-968F-2A49AC148BBD}" sibTransId="{0AFE5D69-773A-42F7-8FF3-2839CDF131EE}"/>
    <dgm:cxn modelId="{3A8FCF91-E5FB-40B8-8635-C3A5D2BA4698}" srcId="{CB5167E6-C3E8-46E1-B403-084BFC6F32C5}" destId="{626764A1-CD70-46FB-B9DB-64250F802DBE}" srcOrd="2" destOrd="0" parTransId="{EA60DC00-F3A8-4160-9493-DF9E450AE32C}" sibTransId="{35684C18-D7FB-4243-870E-D2D86B71F433}"/>
    <dgm:cxn modelId="{F97B3FA5-2BD3-40CA-AE7B-2710428CBD8D}" srcId="{32D9F9F2-0013-4A84-A9B6-9AC219357D60}" destId="{A470E30E-3197-471E-AAB8-D18822F0D9D4}" srcOrd="1" destOrd="0" parTransId="{FA341D63-A270-4614-9D81-43A058FAE849}" sibTransId="{1B22D887-9750-4C4A-A7CB-2ACEC46DC7AB}"/>
    <dgm:cxn modelId="{7DA51DA9-79C8-4739-81A4-C6C542E06E82}" srcId="{A470E30E-3197-471E-AAB8-D18822F0D9D4}" destId="{9317AFDA-E677-4D2E-BAE2-7E4A317EA450}" srcOrd="3" destOrd="0" parTransId="{2BA9C846-5659-4849-BD73-1BCA6C3C5644}" sibTransId="{D5DDC1F3-C7C7-43C5-B6C2-98B248888311}"/>
    <dgm:cxn modelId="{56F852C4-4FD8-4596-9E91-5C218C65B9ED}" type="presOf" srcId="{9751098D-1A17-4399-ABC8-0BF5D780119A}" destId="{3C23F306-1A63-4D00-8DE4-703ADA6BF3FD}" srcOrd="0" destOrd="0" presId="urn:microsoft.com/office/officeart/2005/8/layout/list1"/>
    <dgm:cxn modelId="{1BFFDBC6-5C37-4B72-8F18-322ED1603FFA}" type="presOf" srcId="{9317AFDA-E677-4D2E-BAE2-7E4A317EA450}" destId="{558043C9-962F-4DC1-B789-0098139CBD36}" srcOrd="0" destOrd="3" presId="urn:microsoft.com/office/officeart/2005/8/layout/list1"/>
    <dgm:cxn modelId="{3CA314D2-5DFE-4EE6-9C23-8632B634C9EC}" srcId="{CB5167E6-C3E8-46E1-B403-084BFC6F32C5}" destId="{9751098D-1A17-4399-ABC8-0BF5D780119A}" srcOrd="0" destOrd="0" parTransId="{A0416941-1774-4E75-A21C-C6E39AC56CA7}" sibTransId="{2C85A397-D866-479E-B980-3EA54E3D562F}"/>
    <dgm:cxn modelId="{A93B32EB-C0EC-4A80-8120-5DF19429F769}" type="presOf" srcId="{5E134C2D-29A7-4097-97E3-A2CD8FE12172}" destId="{558043C9-962F-4DC1-B789-0098139CBD36}" srcOrd="0" destOrd="0" presId="urn:microsoft.com/office/officeart/2005/8/layout/list1"/>
    <dgm:cxn modelId="{7B62E6ED-5463-48B3-A66B-DBC9BAE18745}" srcId="{32D9F9F2-0013-4A84-A9B6-9AC219357D60}" destId="{CB5167E6-C3E8-46E1-B403-084BFC6F32C5}" srcOrd="0" destOrd="0" parTransId="{90978DFD-A5C6-4EA9-8A32-80D272D88E44}" sibTransId="{25E29B12-9ECB-46CC-B3D3-71D6EDEED141}"/>
    <dgm:cxn modelId="{AB799CF4-D79A-49B4-A5B6-1F1810C178F2}" type="presOf" srcId="{A470E30E-3197-471E-AAB8-D18822F0D9D4}" destId="{31A6D330-D6C2-4B4A-A72C-54CD47D71407}" srcOrd="1" destOrd="0" presId="urn:microsoft.com/office/officeart/2005/8/layout/list1"/>
    <dgm:cxn modelId="{4F6315F8-2BAE-4A30-94A8-B85EE98B7A46}" srcId="{A470E30E-3197-471E-AAB8-D18822F0D9D4}" destId="{5E134C2D-29A7-4097-97E3-A2CD8FE12172}" srcOrd="0" destOrd="0" parTransId="{B00C3372-52CF-49F5-9F3C-22EF2113E084}" sibTransId="{57392342-6B43-4A73-AEAE-794AC4B5974B}"/>
    <dgm:cxn modelId="{8858C5FF-72FE-4629-B9E0-7D790975CAB7}" type="presOf" srcId="{CB5167E6-C3E8-46E1-B403-084BFC6F32C5}" destId="{C47EBB6E-8CED-499B-B2D4-E50C84451A0D}" srcOrd="0" destOrd="0" presId="urn:microsoft.com/office/officeart/2005/8/layout/list1"/>
    <dgm:cxn modelId="{3450EE23-4407-42CB-AE5B-F1CFE13169A4}" type="presParOf" srcId="{9C32F3BF-9711-478C-810E-2ACAF4CEEC11}" destId="{EDA7ECED-6AFE-4068-8BE5-BF7BDEBE4CAF}" srcOrd="0" destOrd="0" presId="urn:microsoft.com/office/officeart/2005/8/layout/list1"/>
    <dgm:cxn modelId="{64CFC2DD-2A23-44E0-A278-21A7A49D3DD6}" type="presParOf" srcId="{EDA7ECED-6AFE-4068-8BE5-BF7BDEBE4CAF}" destId="{C47EBB6E-8CED-499B-B2D4-E50C84451A0D}" srcOrd="0" destOrd="0" presId="urn:microsoft.com/office/officeart/2005/8/layout/list1"/>
    <dgm:cxn modelId="{A80E921C-BB8B-41C7-9C5D-7AB42EB5D7C1}" type="presParOf" srcId="{EDA7ECED-6AFE-4068-8BE5-BF7BDEBE4CAF}" destId="{D47A410E-EA0D-474D-BF93-CFC872C341BB}" srcOrd="1" destOrd="0" presId="urn:microsoft.com/office/officeart/2005/8/layout/list1"/>
    <dgm:cxn modelId="{AA28ED8B-8746-4028-B8E8-9B8356AB76E5}" type="presParOf" srcId="{9C32F3BF-9711-478C-810E-2ACAF4CEEC11}" destId="{B72F5B3B-715F-4156-8097-4E23E78234AB}" srcOrd="1" destOrd="0" presId="urn:microsoft.com/office/officeart/2005/8/layout/list1"/>
    <dgm:cxn modelId="{50597FF3-8FE7-4A37-889E-1B802F89E286}" type="presParOf" srcId="{9C32F3BF-9711-478C-810E-2ACAF4CEEC11}" destId="{3C23F306-1A63-4D00-8DE4-703ADA6BF3FD}" srcOrd="2" destOrd="0" presId="urn:microsoft.com/office/officeart/2005/8/layout/list1"/>
    <dgm:cxn modelId="{550DE9C0-3B78-4B9C-8EBD-68A3859BCAD3}" type="presParOf" srcId="{9C32F3BF-9711-478C-810E-2ACAF4CEEC11}" destId="{9550FBB2-3FA0-4B4D-B234-8E47020C33D8}" srcOrd="3" destOrd="0" presId="urn:microsoft.com/office/officeart/2005/8/layout/list1"/>
    <dgm:cxn modelId="{17F9C5E7-213C-490D-BEF0-BB7BB316738A}" type="presParOf" srcId="{9C32F3BF-9711-478C-810E-2ACAF4CEEC11}" destId="{944959CB-6F60-4048-9019-F098EBF9B08E}" srcOrd="4" destOrd="0" presId="urn:microsoft.com/office/officeart/2005/8/layout/list1"/>
    <dgm:cxn modelId="{155B33DF-1D7D-4EFB-B7E4-49B7A2129702}" type="presParOf" srcId="{944959CB-6F60-4048-9019-F098EBF9B08E}" destId="{CFC296A8-0F14-49B1-861B-060B8DDE8F36}" srcOrd="0" destOrd="0" presId="urn:microsoft.com/office/officeart/2005/8/layout/list1"/>
    <dgm:cxn modelId="{6A24E58D-3C04-431F-9EB5-0502F12C2F22}" type="presParOf" srcId="{944959CB-6F60-4048-9019-F098EBF9B08E}" destId="{31A6D330-D6C2-4B4A-A72C-54CD47D71407}" srcOrd="1" destOrd="0" presId="urn:microsoft.com/office/officeart/2005/8/layout/list1"/>
    <dgm:cxn modelId="{05649BCC-AE09-4CBF-B399-B111936A7462}" type="presParOf" srcId="{9C32F3BF-9711-478C-810E-2ACAF4CEEC11}" destId="{B5DBA941-D55F-466B-A577-4D8B0C75EF7C}" srcOrd="5" destOrd="0" presId="urn:microsoft.com/office/officeart/2005/8/layout/list1"/>
    <dgm:cxn modelId="{646E30F4-D67B-4608-B106-CF9CF0BCB2F5}" type="presParOf" srcId="{9C32F3BF-9711-478C-810E-2ACAF4CEEC11}" destId="{558043C9-962F-4DC1-B789-0098139CBD3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EEC2260-CE44-4A2B-82B6-C2233CDA8032}"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1486453B-E0D9-4672-A771-320C0A3866F7}">
      <dgm:prSet/>
      <dgm:spPr/>
      <dgm:t>
        <a:bodyPr/>
        <a:lstStyle/>
        <a:p>
          <a:r>
            <a:rPr lang="en-AU"/>
            <a:t>Multidiscipline</a:t>
          </a:r>
          <a:endParaRPr lang="en-US"/>
        </a:p>
      </dgm:t>
    </dgm:pt>
    <dgm:pt modelId="{74EC24AD-27D3-46FA-9993-1F24F6C61251}" type="parTrans" cxnId="{BDFCC4F5-D427-4729-B0AF-FDD9C81A717C}">
      <dgm:prSet/>
      <dgm:spPr/>
      <dgm:t>
        <a:bodyPr/>
        <a:lstStyle/>
        <a:p>
          <a:endParaRPr lang="en-US"/>
        </a:p>
      </dgm:t>
    </dgm:pt>
    <dgm:pt modelId="{961CBBE9-6CA1-49AF-929A-61B087731F99}" type="sibTrans" cxnId="{BDFCC4F5-D427-4729-B0AF-FDD9C81A717C}">
      <dgm:prSet/>
      <dgm:spPr/>
      <dgm:t>
        <a:bodyPr/>
        <a:lstStyle/>
        <a:p>
          <a:endParaRPr lang="en-US"/>
        </a:p>
      </dgm:t>
    </dgm:pt>
    <dgm:pt modelId="{42BA2184-A557-4332-BD27-28EF711CCDD5}">
      <dgm:prSet/>
      <dgm:spPr/>
      <dgm:t>
        <a:bodyPr/>
        <a:lstStyle/>
        <a:p>
          <a:r>
            <a:rPr lang="en-AU"/>
            <a:t>Health</a:t>
          </a:r>
          <a:endParaRPr lang="en-US"/>
        </a:p>
      </dgm:t>
    </dgm:pt>
    <dgm:pt modelId="{FCC21AF5-D9EA-4210-B0C3-7AE3EFE9C21E}" type="parTrans" cxnId="{EF2226F2-DE93-4A2F-BA05-C40100B484F1}">
      <dgm:prSet/>
      <dgm:spPr/>
      <dgm:t>
        <a:bodyPr/>
        <a:lstStyle/>
        <a:p>
          <a:endParaRPr lang="en-US"/>
        </a:p>
      </dgm:t>
    </dgm:pt>
    <dgm:pt modelId="{98664DA2-F9BD-4A62-A267-7583827AE940}" type="sibTrans" cxnId="{EF2226F2-DE93-4A2F-BA05-C40100B484F1}">
      <dgm:prSet/>
      <dgm:spPr/>
      <dgm:t>
        <a:bodyPr/>
        <a:lstStyle/>
        <a:p>
          <a:endParaRPr lang="en-US"/>
        </a:p>
      </dgm:t>
    </dgm:pt>
    <dgm:pt modelId="{8FAFED4C-5FB2-4B47-A37D-DC8BC1979ABE}">
      <dgm:prSet/>
      <dgm:spPr/>
      <dgm:t>
        <a:bodyPr/>
        <a:lstStyle/>
        <a:p>
          <a:r>
            <a:rPr lang="en-AU"/>
            <a:t>Development</a:t>
          </a:r>
          <a:endParaRPr lang="en-US"/>
        </a:p>
      </dgm:t>
    </dgm:pt>
    <dgm:pt modelId="{967AF0C2-FDBF-45AF-BF1D-636962C40BAC}" type="parTrans" cxnId="{943FC134-ADC6-4C53-BFE3-1222B340235A}">
      <dgm:prSet/>
      <dgm:spPr/>
      <dgm:t>
        <a:bodyPr/>
        <a:lstStyle/>
        <a:p>
          <a:endParaRPr lang="en-US"/>
        </a:p>
      </dgm:t>
    </dgm:pt>
    <dgm:pt modelId="{624EC1D1-CD2D-4111-81E1-94C366870757}" type="sibTrans" cxnId="{943FC134-ADC6-4C53-BFE3-1222B340235A}">
      <dgm:prSet/>
      <dgm:spPr/>
      <dgm:t>
        <a:bodyPr/>
        <a:lstStyle/>
        <a:p>
          <a:endParaRPr lang="en-US"/>
        </a:p>
      </dgm:t>
    </dgm:pt>
    <dgm:pt modelId="{56803D47-007A-4784-9C4B-7178E3DA5B04}">
      <dgm:prSet/>
      <dgm:spPr/>
      <dgm:t>
        <a:bodyPr/>
        <a:lstStyle/>
        <a:p>
          <a:r>
            <a:rPr lang="en-AU"/>
            <a:t>Cognition/Learning</a:t>
          </a:r>
          <a:endParaRPr lang="en-US"/>
        </a:p>
      </dgm:t>
    </dgm:pt>
    <dgm:pt modelId="{8B962447-BBA5-4CAF-B6FD-1FE77328B5E8}" type="parTrans" cxnId="{098161AF-2499-4A9D-AD02-3C0CB5AAE75C}">
      <dgm:prSet/>
      <dgm:spPr/>
      <dgm:t>
        <a:bodyPr/>
        <a:lstStyle/>
        <a:p>
          <a:endParaRPr lang="en-US"/>
        </a:p>
      </dgm:t>
    </dgm:pt>
    <dgm:pt modelId="{5D7E4CDF-47F6-41EB-89BF-8232C3D351E5}" type="sibTrans" cxnId="{098161AF-2499-4A9D-AD02-3C0CB5AAE75C}">
      <dgm:prSet/>
      <dgm:spPr/>
      <dgm:t>
        <a:bodyPr/>
        <a:lstStyle/>
        <a:p>
          <a:endParaRPr lang="en-US"/>
        </a:p>
      </dgm:t>
    </dgm:pt>
    <dgm:pt modelId="{FE2F6670-AE57-4E4C-A1B7-9758CF43CE2F}">
      <dgm:prSet/>
      <dgm:spPr/>
      <dgm:t>
        <a:bodyPr/>
        <a:lstStyle/>
        <a:p>
          <a:r>
            <a:rPr lang="en-AU"/>
            <a:t>Professional practice</a:t>
          </a:r>
          <a:endParaRPr lang="en-US"/>
        </a:p>
      </dgm:t>
    </dgm:pt>
    <dgm:pt modelId="{55EE32DF-03CE-414F-A27F-335E38CA5FE1}" type="parTrans" cxnId="{830596AF-1E43-4C16-8453-4F5EA101EBF6}">
      <dgm:prSet/>
      <dgm:spPr/>
      <dgm:t>
        <a:bodyPr/>
        <a:lstStyle/>
        <a:p>
          <a:endParaRPr lang="en-US"/>
        </a:p>
      </dgm:t>
    </dgm:pt>
    <dgm:pt modelId="{2E4EA06D-C6F7-4E93-95B4-CD5E1CCE06E2}" type="sibTrans" cxnId="{830596AF-1E43-4C16-8453-4F5EA101EBF6}">
      <dgm:prSet/>
      <dgm:spPr/>
      <dgm:t>
        <a:bodyPr/>
        <a:lstStyle/>
        <a:p>
          <a:endParaRPr lang="en-US"/>
        </a:p>
      </dgm:t>
    </dgm:pt>
    <dgm:pt modelId="{17D4069E-C573-4D59-B516-447AAC161035}">
      <dgm:prSet/>
      <dgm:spPr/>
      <dgm:t>
        <a:bodyPr/>
        <a:lstStyle/>
        <a:p>
          <a:r>
            <a:rPr lang="en-AU"/>
            <a:t>Pedagogy</a:t>
          </a:r>
          <a:endParaRPr lang="en-US"/>
        </a:p>
      </dgm:t>
    </dgm:pt>
    <dgm:pt modelId="{0F058B5A-7806-451D-AC32-689707317382}" type="parTrans" cxnId="{F8E16923-6B5C-4227-AA98-1EAC604670F4}">
      <dgm:prSet/>
      <dgm:spPr/>
      <dgm:t>
        <a:bodyPr/>
        <a:lstStyle/>
        <a:p>
          <a:endParaRPr lang="en-US"/>
        </a:p>
      </dgm:t>
    </dgm:pt>
    <dgm:pt modelId="{203DDE2E-1D49-40BD-916D-6BBF1FFC560B}" type="sibTrans" cxnId="{F8E16923-6B5C-4227-AA98-1EAC604670F4}">
      <dgm:prSet/>
      <dgm:spPr/>
      <dgm:t>
        <a:bodyPr/>
        <a:lstStyle/>
        <a:p>
          <a:endParaRPr lang="en-US"/>
        </a:p>
      </dgm:t>
    </dgm:pt>
    <dgm:pt modelId="{1038C336-8156-47F4-8F89-99F95671856A}">
      <dgm:prSet/>
      <dgm:spPr/>
      <dgm:t>
        <a:bodyPr/>
        <a:lstStyle/>
        <a:p>
          <a:r>
            <a:rPr lang="en-AU"/>
            <a:t>Thematic and Issue specific content</a:t>
          </a:r>
          <a:endParaRPr lang="en-US"/>
        </a:p>
      </dgm:t>
    </dgm:pt>
    <dgm:pt modelId="{1BDD71EB-8870-421E-A327-C19EF7088AD8}" type="parTrans" cxnId="{25A81112-82D2-4E66-B60C-C1E3D66FC029}">
      <dgm:prSet/>
      <dgm:spPr/>
      <dgm:t>
        <a:bodyPr/>
        <a:lstStyle/>
        <a:p>
          <a:endParaRPr lang="en-US"/>
        </a:p>
      </dgm:t>
    </dgm:pt>
    <dgm:pt modelId="{455F7EF9-93B9-4E86-8BF9-8AF3B430A123}" type="sibTrans" cxnId="{25A81112-82D2-4E66-B60C-C1E3D66FC029}">
      <dgm:prSet/>
      <dgm:spPr/>
      <dgm:t>
        <a:bodyPr/>
        <a:lstStyle/>
        <a:p>
          <a:endParaRPr lang="en-US"/>
        </a:p>
      </dgm:t>
    </dgm:pt>
    <dgm:pt modelId="{D921252A-03BF-43F3-9500-EDBD880CCF64}" type="pres">
      <dgm:prSet presAssocID="{AEEC2260-CE44-4A2B-82B6-C2233CDA8032}" presName="linear" presStyleCnt="0">
        <dgm:presLayoutVars>
          <dgm:dir/>
          <dgm:animLvl val="lvl"/>
          <dgm:resizeHandles val="exact"/>
        </dgm:presLayoutVars>
      </dgm:prSet>
      <dgm:spPr/>
    </dgm:pt>
    <dgm:pt modelId="{E3E19E9F-5138-4F5B-9177-7D8896597C9B}" type="pres">
      <dgm:prSet presAssocID="{1486453B-E0D9-4672-A771-320C0A3866F7}" presName="parentLin" presStyleCnt="0"/>
      <dgm:spPr/>
    </dgm:pt>
    <dgm:pt modelId="{0E36B7CF-AB9B-4378-8AAD-82DA9290D217}" type="pres">
      <dgm:prSet presAssocID="{1486453B-E0D9-4672-A771-320C0A3866F7}" presName="parentLeftMargin" presStyleLbl="node1" presStyleIdx="0" presStyleCnt="2"/>
      <dgm:spPr/>
    </dgm:pt>
    <dgm:pt modelId="{8A27E3B9-48AA-4044-A0F0-E7C438DBF86B}" type="pres">
      <dgm:prSet presAssocID="{1486453B-E0D9-4672-A771-320C0A3866F7}" presName="parentText" presStyleLbl="node1" presStyleIdx="0" presStyleCnt="2">
        <dgm:presLayoutVars>
          <dgm:chMax val="0"/>
          <dgm:bulletEnabled val="1"/>
        </dgm:presLayoutVars>
      </dgm:prSet>
      <dgm:spPr/>
    </dgm:pt>
    <dgm:pt modelId="{B620829D-FFAE-4C1F-BB58-5D01B5B03A9B}" type="pres">
      <dgm:prSet presAssocID="{1486453B-E0D9-4672-A771-320C0A3866F7}" presName="negativeSpace" presStyleCnt="0"/>
      <dgm:spPr/>
    </dgm:pt>
    <dgm:pt modelId="{805B00A2-289C-4AE3-A4F7-5C367688A409}" type="pres">
      <dgm:prSet presAssocID="{1486453B-E0D9-4672-A771-320C0A3866F7}" presName="childText" presStyleLbl="conFgAcc1" presStyleIdx="0" presStyleCnt="2">
        <dgm:presLayoutVars>
          <dgm:bulletEnabled val="1"/>
        </dgm:presLayoutVars>
      </dgm:prSet>
      <dgm:spPr/>
    </dgm:pt>
    <dgm:pt modelId="{D65E00D0-D0F1-4A7D-8374-0ECBEEE228AE}" type="pres">
      <dgm:prSet presAssocID="{961CBBE9-6CA1-49AF-929A-61B087731F99}" presName="spaceBetweenRectangles" presStyleCnt="0"/>
      <dgm:spPr/>
    </dgm:pt>
    <dgm:pt modelId="{F511533B-A1A3-470F-9030-91C1B537FDBF}" type="pres">
      <dgm:prSet presAssocID="{1038C336-8156-47F4-8F89-99F95671856A}" presName="parentLin" presStyleCnt="0"/>
      <dgm:spPr/>
    </dgm:pt>
    <dgm:pt modelId="{37B41EBB-5561-4D9D-BABB-4637E952835D}" type="pres">
      <dgm:prSet presAssocID="{1038C336-8156-47F4-8F89-99F95671856A}" presName="parentLeftMargin" presStyleLbl="node1" presStyleIdx="0" presStyleCnt="2"/>
      <dgm:spPr/>
    </dgm:pt>
    <dgm:pt modelId="{64380E36-FF5A-47FF-BC97-E72DAC534C9A}" type="pres">
      <dgm:prSet presAssocID="{1038C336-8156-47F4-8F89-99F95671856A}" presName="parentText" presStyleLbl="node1" presStyleIdx="1" presStyleCnt="2">
        <dgm:presLayoutVars>
          <dgm:chMax val="0"/>
          <dgm:bulletEnabled val="1"/>
        </dgm:presLayoutVars>
      </dgm:prSet>
      <dgm:spPr/>
    </dgm:pt>
    <dgm:pt modelId="{4DE3E246-20F0-4766-9F1A-2AF8BAF11798}" type="pres">
      <dgm:prSet presAssocID="{1038C336-8156-47F4-8F89-99F95671856A}" presName="negativeSpace" presStyleCnt="0"/>
      <dgm:spPr/>
    </dgm:pt>
    <dgm:pt modelId="{1A8135F1-A0C0-45E4-988D-C6FB0F6E4F54}" type="pres">
      <dgm:prSet presAssocID="{1038C336-8156-47F4-8F89-99F95671856A}" presName="childText" presStyleLbl="conFgAcc1" presStyleIdx="1" presStyleCnt="2">
        <dgm:presLayoutVars>
          <dgm:bulletEnabled val="1"/>
        </dgm:presLayoutVars>
      </dgm:prSet>
      <dgm:spPr/>
    </dgm:pt>
  </dgm:ptLst>
  <dgm:cxnLst>
    <dgm:cxn modelId="{F780BE07-3855-481C-B8E2-B72255B7B299}" type="presOf" srcId="{1038C336-8156-47F4-8F89-99F95671856A}" destId="{37B41EBB-5561-4D9D-BABB-4637E952835D}" srcOrd="0" destOrd="0" presId="urn:microsoft.com/office/officeart/2005/8/layout/list1"/>
    <dgm:cxn modelId="{25A81112-82D2-4E66-B60C-C1E3D66FC029}" srcId="{AEEC2260-CE44-4A2B-82B6-C2233CDA8032}" destId="{1038C336-8156-47F4-8F89-99F95671856A}" srcOrd="1" destOrd="0" parTransId="{1BDD71EB-8870-421E-A327-C19EF7088AD8}" sibTransId="{455F7EF9-93B9-4E86-8BF9-8AF3B430A123}"/>
    <dgm:cxn modelId="{7E2B4221-5454-42DC-AE05-5B46E301D808}" type="presOf" srcId="{8FAFED4C-5FB2-4B47-A37D-DC8BC1979ABE}" destId="{805B00A2-289C-4AE3-A4F7-5C367688A409}" srcOrd="0" destOrd="1" presId="urn:microsoft.com/office/officeart/2005/8/layout/list1"/>
    <dgm:cxn modelId="{F8E16923-6B5C-4227-AA98-1EAC604670F4}" srcId="{1486453B-E0D9-4672-A771-320C0A3866F7}" destId="{17D4069E-C573-4D59-B516-447AAC161035}" srcOrd="4" destOrd="0" parTransId="{0F058B5A-7806-451D-AC32-689707317382}" sibTransId="{203DDE2E-1D49-40BD-916D-6BBF1FFC560B}"/>
    <dgm:cxn modelId="{0C7C9C27-B154-45B5-B2D8-C074F8A9EDF7}" type="presOf" srcId="{17D4069E-C573-4D59-B516-447AAC161035}" destId="{805B00A2-289C-4AE3-A4F7-5C367688A409}" srcOrd="0" destOrd="4" presId="urn:microsoft.com/office/officeart/2005/8/layout/list1"/>
    <dgm:cxn modelId="{83FFFF33-0853-4948-B825-2C5BE2B85F64}" type="presOf" srcId="{42BA2184-A557-4332-BD27-28EF711CCDD5}" destId="{805B00A2-289C-4AE3-A4F7-5C367688A409}" srcOrd="0" destOrd="0" presId="urn:microsoft.com/office/officeart/2005/8/layout/list1"/>
    <dgm:cxn modelId="{943FC134-ADC6-4C53-BFE3-1222B340235A}" srcId="{1486453B-E0D9-4672-A771-320C0A3866F7}" destId="{8FAFED4C-5FB2-4B47-A37D-DC8BC1979ABE}" srcOrd="1" destOrd="0" parTransId="{967AF0C2-FDBF-45AF-BF1D-636962C40BAC}" sibTransId="{624EC1D1-CD2D-4111-81E1-94C366870757}"/>
    <dgm:cxn modelId="{A608F145-8676-4AB6-A72D-C48864E30312}" type="presOf" srcId="{1486453B-E0D9-4672-A771-320C0A3866F7}" destId="{8A27E3B9-48AA-4044-A0F0-E7C438DBF86B}" srcOrd="1" destOrd="0" presId="urn:microsoft.com/office/officeart/2005/8/layout/list1"/>
    <dgm:cxn modelId="{1F674566-AB3E-4BCB-AF96-A26DFF7EE434}" type="presOf" srcId="{1038C336-8156-47F4-8F89-99F95671856A}" destId="{64380E36-FF5A-47FF-BC97-E72DAC534C9A}" srcOrd="1" destOrd="0" presId="urn:microsoft.com/office/officeart/2005/8/layout/list1"/>
    <dgm:cxn modelId="{CD7C9948-252C-4E7B-B043-6421BFD8BE0E}" type="presOf" srcId="{AEEC2260-CE44-4A2B-82B6-C2233CDA8032}" destId="{D921252A-03BF-43F3-9500-EDBD880CCF64}" srcOrd="0" destOrd="0" presId="urn:microsoft.com/office/officeart/2005/8/layout/list1"/>
    <dgm:cxn modelId="{D69BD171-1B58-4F4A-ABC1-ECB3DB5D77AF}" type="presOf" srcId="{FE2F6670-AE57-4E4C-A1B7-9758CF43CE2F}" destId="{805B00A2-289C-4AE3-A4F7-5C367688A409}" srcOrd="0" destOrd="3" presId="urn:microsoft.com/office/officeart/2005/8/layout/list1"/>
    <dgm:cxn modelId="{098161AF-2499-4A9D-AD02-3C0CB5AAE75C}" srcId="{1486453B-E0D9-4672-A771-320C0A3866F7}" destId="{56803D47-007A-4784-9C4B-7178E3DA5B04}" srcOrd="2" destOrd="0" parTransId="{8B962447-BBA5-4CAF-B6FD-1FE77328B5E8}" sibTransId="{5D7E4CDF-47F6-41EB-89BF-8232C3D351E5}"/>
    <dgm:cxn modelId="{830596AF-1E43-4C16-8453-4F5EA101EBF6}" srcId="{1486453B-E0D9-4672-A771-320C0A3866F7}" destId="{FE2F6670-AE57-4E4C-A1B7-9758CF43CE2F}" srcOrd="3" destOrd="0" parTransId="{55EE32DF-03CE-414F-A27F-335E38CA5FE1}" sibTransId="{2E4EA06D-C6F7-4E93-95B4-CD5E1CCE06E2}"/>
    <dgm:cxn modelId="{881685C5-180D-483D-AF2E-5AC9EB92AE22}" type="presOf" srcId="{56803D47-007A-4784-9C4B-7178E3DA5B04}" destId="{805B00A2-289C-4AE3-A4F7-5C367688A409}" srcOrd="0" destOrd="2" presId="urn:microsoft.com/office/officeart/2005/8/layout/list1"/>
    <dgm:cxn modelId="{5CD3A5DA-DFED-40F6-ADF4-B62232BD1378}" type="presOf" srcId="{1486453B-E0D9-4672-A771-320C0A3866F7}" destId="{0E36B7CF-AB9B-4378-8AAD-82DA9290D217}" srcOrd="0" destOrd="0" presId="urn:microsoft.com/office/officeart/2005/8/layout/list1"/>
    <dgm:cxn modelId="{EF2226F2-DE93-4A2F-BA05-C40100B484F1}" srcId="{1486453B-E0D9-4672-A771-320C0A3866F7}" destId="{42BA2184-A557-4332-BD27-28EF711CCDD5}" srcOrd="0" destOrd="0" parTransId="{FCC21AF5-D9EA-4210-B0C3-7AE3EFE9C21E}" sibTransId="{98664DA2-F9BD-4A62-A267-7583827AE940}"/>
    <dgm:cxn modelId="{BDFCC4F5-D427-4729-B0AF-FDD9C81A717C}" srcId="{AEEC2260-CE44-4A2B-82B6-C2233CDA8032}" destId="{1486453B-E0D9-4672-A771-320C0A3866F7}" srcOrd="0" destOrd="0" parTransId="{74EC24AD-27D3-46FA-9993-1F24F6C61251}" sibTransId="{961CBBE9-6CA1-49AF-929A-61B087731F99}"/>
    <dgm:cxn modelId="{0BCA0829-FA55-47D3-B35C-735E897EC494}" type="presParOf" srcId="{D921252A-03BF-43F3-9500-EDBD880CCF64}" destId="{E3E19E9F-5138-4F5B-9177-7D8896597C9B}" srcOrd="0" destOrd="0" presId="urn:microsoft.com/office/officeart/2005/8/layout/list1"/>
    <dgm:cxn modelId="{58DA545B-DA50-452C-9039-5D60DF47D1DE}" type="presParOf" srcId="{E3E19E9F-5138-4F5B-9177-7D8896597C9B}" destId="{0E36B7CF-AB9B-4378-8AAD-82DA9290D217}" srcOrd="0" destOrd="0" presId="urn:microsoft.com/office/officeart/2005/8/layout/list1"/>
    <dgm:cxn modelId="{07B1489A-1C6C-4EF4-8957-E18067A0CBB2}" type="presParOf" srcId="{E3E19E9F-5138-4F5B-9177-7D8896597C9B}" destId="{8A27E3B9-48AA-4044-A0F0-E7C438DBF86B}" srcOrd="1" destOrd="0" presId="urn:microsoft.com/office/officeart/2005/8/layout/list1"/>
    <dgm:cxn modelId="{D4C79948-2B25-4130-8B0D-AEDCC0CCE8AB}" type="presParOf" srcId="{D921252A-03BF-43F3-9500-EDBD880CCF64}" destId="{B620829D-FFAE-4C1F-BB58-5D01B5B03A9B}" srcOrd="1" destOrd="0" presId="urn:microsoft.com/office/officeart/2005/8/layout/list1"/>
    <dgm:cxn modelId="{87540FF5-16D8-4062-A9C7-7F6EE1952067}" type="presParOf" srcId="{D921252A-03BF-43F3-9500-EDBD880CCF64}" destId="{805B00A2-289C-4AE3-A4F7-5C367688A409}" srcOrd="2" destOrd="0" presId="urn:microsoft.com/office/officeart/2005/8/layout/list1"/>
    <dgm:cxn modelId="{4BC6D20A-4832-4D12-9A89-411FB9A05C00}" type="presParOf" srcId="{D921252A-03BF-43F3-9500-EDBD880CCF64}" destId="{D65E00D0-D0F1-4A7D-8374-0ECBEEE228AE}" srcOrd="3" destOrd="0" presId="urn:microsoft.com/office/officeart/2005/8/layout/list1"/>
    <dgm:cxn modelId="{373DBADB-4045-41B4-94E6-AA406EC61361}" type="presParOf" srcId="{D921252A-03BF-43F3-9500-EDBD880CCF64}" destId="{F511533B-A1A3-470F-9030-91C1B537FDBF}" srcOrd="4" destOrd="0" presId="urn:microsoft.com/office/officeart/2005/8/layout/list1"/>
    <dgm:cxn modelId="{00085CC8-1506-42B6-9673-00077884ADE7}" type="presParOf" srcId="{F511533B-A1A3-470F-9030-91C1B537FDBF}" destId="{37B41EBB-5561-4D9D-BABB-4637E952835D}" srcOrd="0" destOrd="0" presId="urn:microsoft.com/office/officeart/2005/8/layout/list1"/>
    <dgm:cxn modelId="{8FF64B3C-0F32-4304-8069-FD75FE1A436A}" type="presParOf" srcId="{F511533B-A1A3-470F-9030-91C1B537FDBF}" destId="{64380E36-FF5A-47FF-BC97-E72DAC534C9A}" srcOrd="1" destOrd="0" presId="urn:microsoft.com/office/officeart/2005/8/layout/list1"/>
    <dgm:cxn modelId="{A77BEE9F-A9F9-4F92-867F-75C634342870}" type="presParOf" srcId="{D921252A-03BF-43F3-9500-EDBD880CCF64}" destId="{4DE3E246-20F0-4766-9F1A-2AF8BAF11798}" srcOrd="5" destOrd="0" presId="urn:microsoft.com/office/officeart/2005/8/layout/list1"/>
    <dgm:cxn modelId="{B8A261C2-C018-4B10-B2F6-11929E89EA8D}" type="presParOf" srcId="{D921252A-03BF-43F3-9500-EDBD880CCF64}" destId="{1A8135F1-A0C0-45E4-988D-C6FB0F6E4F5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675F9FF-1809-4C77-A57D-37804885E396}"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DD552133-404B-4EF2-A4DB-C78AE36C2FC6}">
      <dgm:prSet/>
      <dgm:spPr/>
      <dgm:t>
        <a:bodyPr/>
        <a:lstStyle/>
        <a:p>
          <a:r>
            <a:rPr lang="en-AU"/>
            <a:t>Multi-media</a:t>
          </a:r>
          <a:endParaRPr lang="en-US"/>
        </a:p>
      </dgm:t>
    </dgm:pt>
    <dgm:pt modelId="{6DFE54A7-3D9E-46F4-8E6D-0F58F0FE27A2}" type="parTrans" cxnId="{5C6DC17D-D57C-4BF2-9972-0BA690C10FC0}">
      <dgm:prSet/>
      <dgm:spPr/>
      <dgm:t>
        <a:bodyPr/>
        <a:lstStyle/>
        <a:p>
          <a:endParaRPr lang="en-US"/>
        </a:p>
      </dgm:t>
    </dgm:pt>
    <dgm:pt modelId="{4AD8A6A4-D272-43BB-8BCA-5FB8BD51EEF1}" type="sibTrans" cxnId="{5C6DC17D-D57C-4BF2-9972-0BA690C10FC0}">
      <dgm:prSet/>
      <dgm:spPr/>
      <dgm:t>
        <a:bodyPr/>
        <a:lstStyle/>
        <a:p>
          <a:endParaRPr lang="en-US"/>
        </a:p>
      </dgm:t>
    </dgm:pt>
    <dgm:pt modelId="{240C8798-9574-4132-BB5B-BC4E3D757749}">
      <dgm:prSet/>
      <dgm:spPr/>
      <dgm:t>
        <a:bodyPr/>
        <a:lstStyle/>
        <a:p>
          <a:r>
            <a:rPr lang="en-AU"/>
            <a:t>Matrix design for content/pedagogy mapping</a:t>
          </a:r>
          <a:endParaRPr lang="en-US"/>
        </a:p>
      </dgm:t>
    </dgm:pt>
    <dgm:pt modelId="{070B55BF-70E4-479F-BC81-26935D3B53C7}" type="parTrans" cxnId="{A52425B7-172F-4545-8A2F-8A2DC515206A}">
      <dgm:prSet/>
      <dgm:spPr/>
      <dgm:t>
        <a:bodyPr/>
        <a:lstStyle/>
        <a:p>
          <a:endParaRPr lang="en-US"/>
        </a:p>
      </dgm:t>
    </dgm:pt>
    <dgm:pt modelId="{17FAB3F5-3631-41AD-874A-7FCF74D5ADFB}" type="sibTrans" cxnId="{A52425B7-172F-4545-8A2F-8A2DC515206A}">
      <dgm:prSet/>
      <dgm:spPr/>
      <dgm:t>
        <a:bodyPr/>
        <a:lstStyle/>
        <a:p>
          <a:endParaRPr lang="en-US"/>
        </a:p>
      </dgm:t>
    </dgm:pt>
    <dgm:pt modelId="{5B1BF80A-F999-472A-BBF8-6AC93A2A8E84}">
      <dgm:prSet/>
      <dgm:spPr/>
      <dgm:t>
        <a:bodyPr/>
        <a:lstStyle/>
        <a:p>
          <a:r>
            <a:rPr lang="en-AU"/>
            <a:t>Themes </a:t>
          </a:r>
          <a:endParaRPr lang="en-US"/>
        </a:p>
      </dgm:t>
    </dgm:pt>
    <dgm:pt modelId="{A349E7C6-E141-4308-83BF-51B263626095}" type="parTrans" cxnId="{D51BA0FA-7AEF-4702-89E6-56D286C3FAB2}">
      <dgm:prSet/>
      <dgm:spPr/>
      <dgm:t>
        <a:bodyPr/>
        <a:lstStyle/>
        <a:p>
          <a:endParaRPr lang="en-US"/>
        </a:p>
      </dgm:t>
    </dgm:pt>
    <dgm:pt modelId="{906836DF-F19E-4A6F-B7A4-4061B0A6C506}" type="sibTrans" cxnId="{D51BA0FA-7AEF-4702-89E6-56D286C3FAB2}">
      <dgm:prSet/>
      <dgm:spPr/>
      <dgm:t>
        <a:bodyPr/>
        <a:lstStyle/>
        <a:p>
          <a:endParaRPr lang="en-US"/>
        </a:p>
      </dgm:t>
    </dgm:pt>
    <dgm:pt modelId="{F0A7897C-3588-4EB8-AAC1-70423AE66BCB}">
      <dgm:prSet/>
      <dgm:spPr/>
      <dgm:t>
        <a:bodyPr/>
        <a:lstStyle/>
        <a:p>
          <a:r>
            <a:rPr lang="en-AU"/>
            <a:t>Outcome based</a:t>
          </a:r>
          <a:endParaRPr lang="en-US"/>
        </a:p>
      </dgm:t>
    </dgm:pt>
    <dgm:pt modelId="{8C7A32AD-B264-4AC7-94D3-2172BE25E772}" type="parTrans" cxnId="{8148371C-D804-4AB9-96F2-C27689BCE0B8}">
      <dgm:prSet/>
      <dgm:spPr/>
      <dgm:t>
        <a:bodyPr/>
        <a:lstStyle/>
        <a:p>
          <a:endParaRPr lang="en-US"/>
        </a:p>
      </dgm:t>
    </dgm:pt>
    <dgm:pt modelId="{0043BDBE-CDF7-46C4-87AD-C43F40BF490E}" type="sibTrans" cxnId="{8148371C-D804-4AB9-96F2-C27689BCE0B8}">
      <dgm:prSet/>
      <dgm:spPr/>
      <dgm:t>
        <a:bodyPr/>
        <a:lstStyle/>
        <a:p>
          <a:endParaRPr lang="en-US"/>
        </a:p>
      </dgm:t>
    </dgm:pt>
    <dgm:pt modelId="{E17FAC45-0297-41A6-A18C-58474AD655A5}" type="pres">
      <dgm:prSet presAssocID="{0675F9FF-1809-4C77-A57D-37804885E396}" presName="linear" presStyleCnt="0">
        <dgm:presLayoutVars>
          <dgm:animLvl val="lvl"/>
          <dgm:resizeHandles val="exact"/>
        </dgm:presLayoutVars>
      </dgm:prSet>
      <dgm:spPr/>
    </dgm:pt>
    <dgm:pt modelId="{9DB63C43-7C66-418D-BA42-F74B35844003}" type="pres">
      <dgm:prSet presAssocID="{DD552133-404B-4EF2-A4DB-C78AE36C2FC6}" presName="parentText" presStyleLbl="node1" presStyleIdx="0" presStyleCnt="4">
        <dgm:presLayoutVars>
          <dgm:chMax val="0"/>
          <dgm:bulletEnabled val="1"/>
        </dgm:presLayoutVars>
      </dgm:prSet>
      <dgm:spPr/>
    </dgm:pt>
    <dgm:pt modelId="{0940C44C-0D0B-4737-9431-F78DE6055CD4}" type="pres">
      <dgm:prSet presAssocID="{4AD8A6A4-D272-43BB-8BCA-5FB8BD51EEF1}" presName="spacer" presStyleCnt="0"/>
      <dgm:spPr/>
    </dgm:pt>
    <dgm:pt modelId="{40ECE85B-E533-44E0-BE95-7D50AC09E99A}" type="pres">
      <dgm:prSet presAssocID="{240C8798-9574-4132-BB5B-BC4E3D757749}" presName="parentText" presStyleLbl="node1" presStyleIdx="1" presStyleCnt="4">
        <dgm:presLayoutVars>
          <dgm:chMax val="0"/>
          <dgm:bulletEnabled val="1"/>
        </dgm:presLayoutVars>
      </dgm:prSet>
      <dgm:spPr/>
    </dgm:pt>
    <dgm:pt modelId="{282B4AAC-6CF2-4589-BB27-DB7A06E7671B}" type="pres">
      <dgm:prSet presAssocID="{17FAB3F5-3631-41AD-874A-7FCF74D5ADFB}" presName="spacer" presStyleCnt="0"/>
      <dgm:spPr/>
    </dgm:pt>
    <dgm:pt modelId="{D51A0B4A-8843-45A8-96D2-76C74C2C6C22}" type="pres">
      <dgm:prSet presAssocID="{5B1BF80A-F999-472A-BBF8-6AC93A2A8E84}" presName="parentText" presStyleLbl="node1" presStyleIdx="2" presStyleCnt="4">
        <dgm:presLayoutVars>
          <dgm:chMax val="0"/>
          <dgm:bulletEnabled val="1"/>
        </dgm:presLayoutVars>
      </dgm:prSet>
      <dgm:spPr/>
    </dgm:pt>
    <dgm:pt modelId="{DDB0041A-F26A-450E-A22E-FDD2DB804C86}" type="pres">
      <dgm:prSet presAssocID="{906836DF-F19E-4A6F-B7A4-4061B0A6C506}" presName="spacer" presStyleCnt="0"/>
      <dgm:spPr/>
    </dgm:pt>
    <dgm:pt modelId="{E31192D7-A207-41CC-A50A-F8E6911B9256}" type="pres">
      <dgm:prSet presAssocID="{F0A7897C-3588-4EB8-AAC1-70423AE66BCB}" presName="parentText" presStyleLbl="node1" presStyleIdx="3" presStyleCnt="4">
        <dgm:presLayoutVars>
          <dgm:chMax val="0"/>
          <dgm:bulletEnabled val="1"/>
        </dgm:presLayoutVars>
      </dgm:prSet>
      <dgm:spPr/>
    </dgm:pt>
  </dgm:ptLst>
  <dgm:cxnLst>
    <dgm:cxn modelId="{A4012412-7B63-490E-A821-EBF7FE4C4140}" type="presOf" srcId="{0675F9FF-1809-4C77-A57D-37804885E396}" destId="{E17FAC45-0297-41A6-A18C-58474AD655A5}" srcOrd="0" destOrd="0" presId="urn:microsoft.com/office/officeart/2005/8/layout/vList2"/>
    <dgm:cxn modelId="{8148371C-D804-4AB9-96F2-C27689BCE0B8}" srcId="{0675F9FF-1809-4C77-A57D-37804885E396}" destId="{F0A7897C-3588-4EB8-AAC1-70423AE66BCB}" srcOrd="3" destOrd="0" parTransId="{8C7A32AD-B264-4AC7-94D3-2172BE25E772}" sibTransId="{0043BDBE-CDF7-46C4-87AD-C43F40BF490E}"/>
    <dgm:cxn modelId="{F4078561-CDFD-4932-8EFC-BD244F0B2FC1}" type="presOf" srcId="{5B1BF80A-F999-472A-BBF8-6AC93A2A8E84}" destId="{D51A0B4A-8843-45A8-96D2-76C74C2C6C22}" srcOrd="0" destOrd="0" presId="urn:microsoft.com/office/officeart/2005/8/layout/vList2"/>
    <dgm:cxn modelId="{A78F3466-AE14-4178-90DB-D118D2E86D6F}" type="presOf" srcId="{DD552133-404B-4EF2-A4DB-C78AE36C2FC6}" destId="{9DB63C43-7C66-418D-BA42-F74B35844003}" srcOrd="0" destOrd="0" presId="urn:microsoft.com/office/officeart/2005/8/layout/vList2"/>
    <dgm:cxn modelId="{0FA52B4C-8EE4-4587-B129-9609BE962263}" type="presOf" srcId="{F0A7897C-3588-4EB8-AAC1-70423AE66BCB}" destId="{E31192D7-A207-41CC-A50A-F8E6911B9256}" srcOrd="0" destOrd="0" presId="urn:microsoft.com/office/officeart/2005/8/layout/vList2"/>
    <dgm:cxn modelId="{FB964676-16AB-4773-8EF0-CF0D26832861}" type="presOf" srcId="{240C8798-9574-4132-BB5B-BC4E3D757749}" destId="{40ECE85B-E533-44E0-BE95-7D50AC09E99A}" srcOrd="0" destOrd="0" presId="urn:microsoft.com/office/officeart/2005/8/layout/vList2"/>
    <dgm:cxn modelId="{5C6DC17D-D57C-4BF2-9972-0BA690C10FC0}" srcId="{0675F9FF-1809-4C77-A57D-37804885E396}" destId="{DD552133-404B-4EF2-A4DB-C78AE36C2FC6}" srcOrd="0" destOrd="0" parTransId="{6DFE54A7-3D9E-46F4-8E6D-0F58F0FE27A2}" sibTransId="{4AD8A6A4-D272-43BB-8BCA-5FB8BD51EEF1}"/>
    <dgm:cxn modelId="{A52425B7-172F-4545-8A2F-8A2DC515206A}" srcId="{0675F9FF-1809-4C77-A57D-37804885E396}" destId="{240C8798-9574-4132-BB5B-BC4E3D757749}" srcOrd="1" destOrd="0" parTransId="{070B55BF-70E4-479F-BC81-26935D3B53C7}" sibTransId="{17FAB3F5-3631-41AD-874A-7FCF74D5ADFB}"/>
    <dgm:cxn modelId="{D51BA0FA-7AEF-4702-89E6-56D286C3FAB2}" srcId="{0675F9FF-1809-4C77-A57D-37804885E396}" destId="{5B1BF80A-F999-472A-BBF8-6AC93A2A8E84}" srcOrd="2" destOrd="0" parTransId="{A349E7C6-E141-4308-83BF-51B263626095}" sibTransId="{906836DF-F19E-4A6F-B7A4-4061B0A6C506}"/>
    <dgm:cxn modelId="{4C624982-8B5C-4128-AE9F-5294077C37CF}" type="presParOf" srcId="{E17FAC45-0297-41A6-A18C-58474AD655A5}" destId="{9DB63C43-7C66-418D-BA42-F74B35844003}" srcOrd="0" destOrd="0" presId="urn:microsoft.com/office/officeart/2005/8/layout/vList2"/>
    <dgm:cxn modelId="{61CCBF4E-CF8F-4020-A3AD-39753D3BC975}" type="presParOf" srcId="{E17FAC45-0297-41A6-A18C-58474AD655A5}" destId="{0940C44C-0D0B-4737-9431-F78DE6055CD4}" srcOrd="1" destOrd="0" presId="urn:microsoft.com/office/officeart/2005/8/layout/vList2"/>
    <dgm:cxn modelId="{FEDF290B-8D2E-4278-AF29-CD8A3B2EC474}" type="presParOf" srcId="{E17FAC45-0297-41A6-A18C-58474AD655A5}" destId="{40ECE85B-E533-44E0-BE95-7D50AC09E99A}" srcOrd="2" destOrd="0" presId="urn:microsoft.com/office/officeart/2005/8/layout/vList2"/>
    <dgm:cxn modelId="{31A96B39-3B1C-482B-849D-0B2D7A6C53FF}" type="presParOf" srcId="{E17FAC45-0297-41A6-A18C-58474AD655A5}" destId="{282B4AAC-6CF2-4589-BB27-DB7A06E7671B}" srcOrd="3" destOrd="0" presId="urn:microsoft.com/office/officeart/2005/8/layout/vList2"/>
    <dgm:cxn modelId="{4C70A5E8-A9FA-427C-84E6-420BEAE36809}" type="presParOf" srcId="{E17FAC45-0297-41A6-A18C-58474AD655A5}" destId="{D51A0B4A-8843-45A8-96D2-76C74C2C6C22}" srcOrd="4" destOrd="0" presId="urn:microsoft.com/office/officeart/2005/8/layout/vList2"/>
    <dgm:cxn modelId="{7D7A972B-3AD5-46DE-9355-65E9C26B9AB5}" type="presParOf" srcId="{E17FAC45-0297-41A6-A18C-58474AD655A5}" destId="{DDB0041A-F26A-450E-A22E-FDD2DB804C86}" srcOrd="5" destOrd="0" presId="urn:microsoft.com/office/officeart/2005/8/layout/vList2"/>
    <dgm:cxn modelId="{19D581EC-B312-4C8E-8BF6-78273448C1AC}" type="presParOf" srcId="{E17FAC45-0297-41A6-A18C-58474AD655A5}" destId="{E31192D7-A207-41CC-A50A-F8E6911B925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1FF429-A7C0-443A-A52D-4D6648001FB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A36871B-E657-491B-BD26-6C9D54401036}">
      <dgm:prSet/>
      <dgm:spPr/>
      <dgm:t>
        <a:bodyPr/>
        <a:lstStyle/>
        <a:p>
          <a:r>
            <a:rPr lang="en-AU"/>
            <a:t>Conglomerate of clinical service providers, professional development agencies, advocacy, lobbyist, public and private providers</a:t>
          </a:r>
          <a:endParaRPr lang="en-US"/>
        </a:p>
      </dgm:t>
    </dgm:pt>
    <dgm:pt modelId="{3F128365-FBF9-441E-A6BE-277AFAA6FD9C}" type="parTrans" cxnId="{71362301-9CDF-4C04-B71D-BAD59C383413}">
      <dgm:prSet/>
      <dgm:spPr/>
      <dgm:t>
        <a:bodyPr/>
        <a:lstStyle/>
        <a:p>
          <a:endParaRPr lang="en-US"/>
        </a:p>
      </dgm:t>
    </dgm:pt>
    <dgm:pt modelId="{106C7D4B-BDE9-40F5-BEA6-2CD551F03220}" type="sibTrans" cxnId="{71362301-9CDF-4C04-B71D-BAD59C383413}">
      <dgm:prSet/>
      <dgm:spPr/>
      <dgm:t>
        <a:bodyPr/>
        <a:lstStyle/>
        <a:p>
          <a:endParaRPr lang="en-US"/>
        </a:p>
      </dgm:t>
    </dgm:pt>
    <dgm:pt modelId="{962BF637-4673-474E-BFC8-7551DC823232}">
      <dgm:prSet/>
      <dgm:spPr/>
      <dgm:t>
        <a:bodyPr/>
        <a:lstStyle/>
        <a:p>
          <a:r>
            <a:rPr lang="en-AU" dirty="0"/>
            <a:t>Increased provision of clinical service provision does not independently address the quantum of need (both known and projected)</a:t>
          </a:r>
          <a:endParaRPr lang="en-US" dirty="0"/>
        </a:p>
      </dgm:t>
    </dgm:pt>
    <dgm:pt modelId="{3CC84DA8-82C0-4B75-BE26-D024A25F4483}" type="parTrans" cxnId="{BBCBDB6B-9840-4965-B507-9BDD37EC0D6F}">
      <dgm:prSet/>
      <dgm:spPr/>
      <dgm:t>
        <a:bodyPr/>
        <a:lstStyle/>
        <a:p>
          <a:endParaRPr lang="en-US"/>
        </a:p>
      </dgm:t>
    </dgm:pt>
    <dgm:pt modelId="{D07D74E0-4D84-4C2E-8B35-AF30CA95A96A}" type="sibTrans" cxnId="{BBCBDB6B-9840-4965-B507-9BDD37EC0D6F}">
      <dgm:prSet/>
      <dgm:spPr/>
      <dgm:t>
        <a:bodyPr/>
        <a:lstStyle/>
        <a:p>
          <a:endParaRPr lang="en-US"/>
        </a:p>
      </dgm:t>
    </dgm:pt>
    <dgm:pt modelId="{38618B50-A521-42FF-B186-B843C345C18C}">
      <dgm:prSet/>
      <dgm:spPr/>
      <dgm:t>
        <a:bodyPr/>
        <a:lstStyle/>
        <a:p>
          <a:r>
            <a:rPr lang="en-AU" b="1"/>
            <a:t>Separation of powers: </a:t>
          </a:r>
          <a:r>
            <a:rPr lang="en-AU"/>
            <a:t>between treatment, prevention, promotion and education activities</a:t>
          </a:r>
          <a:endParaRPr lang="en-US"/>
        </a:p>
      </dgm:t>
    </dgm:pt>
    <dgm:pt modelId="{519BC20C-41B1-4869-B612-3074FDFDFF42}" type="parTrans" cxnId="{A61DB53A-64B4-4254-8BD1-E12BEA6E758C}">
      <dgm:prSet/>
      <dgm:spPr/>
      <dgm:t>
        <a:bodyPr/>
        <a:lstStyle/>
        <a:p>
          <a:endParaRPr lang="en-US"/>
        </a:p>
      </dgm:t>
    </dgm:pt>
    <dgm:pt modelId="{4EFA96E4-A1C9-49F2-A605-0642BC5BDF0A}" type="sibTrans" cxnId="{A61DB53A-64B4-4254-8BD1-E12BEA6E758C}">
      <dgm:prSet/>
      <dgm:spPr/>
      <dgm:t>
        <a:bodyPr/>
        <a:lstStyle/>
        <a:p>
          <a:endParaRPr lang="en-US"/>
        </a:p>
      </dgm:t>
    </dgm:pt>
    <dgm:pt modelId="{47C49BE5-AE68-4B08-8968-0DFE04517F6B}" type="pres">
      <dgm:prSet presAssocID="{1F1FF429-A7C0-443A-A52D-4D6648001FB8}" presName="linear" presStyleCnt="0">
        <dgm:presLayoutVars>
          <dgm:animLvl val="lvl"/>
          <dgm:resizeHandles val="exact"/>
        </dgm:presLayoutVars>
      </dgm:prSet>
      <dgm:spPr/>
    </dgm:pt>
    <dgm:pt modelId="{E2F077FE-EB8F-4785-80DC-A7A14B43802A}" type="pres">
      <dgm:prSet presAssocID="{EA36871B-E657-491B-BD26-6C9D54401036}" presName="parentText" presStyleLbl="node1" presStyleIdx="0" presStyleCnt="3">
        <dgm:presLayoutVars>
          <dgm:chMax val="0"/>
          <dgm:bulletEnabled val="1"/>
        </dgm:presLayoutVars>
      </dgm:prSet>
      <dgm:spPr/>
    </dgm:pt>
    <dgm:pt modelId="{9C9222C6-8F20-4A34-BA0B-29DC66583464}" type="pres">
      <dgm:prSet presAssocID="{106C7D4B-BDE9-40F5-BEA6-2CD551F03220}" presName="spacer" presStyleCnt="0"/>
      <dgm:spPr/>
    </dgm:pt>
    <dgm:pt modelId="{E25D0F91-28CB-4448-954F-F9A41DC425EE}" type="pres">
      <dgm:prSet presAssocID="{962BF637-4673-474E-BFC8-7551DC823232}" presName="parentText" presStyleLbl="node1" presStyleIdx="1" presStyleCnt="3">
        <dgm:presLayoutVars>
          <dgm:chMax val="0"/>
          <dgm:bulletEnabled val="1"/>
        </dgm:presLayoutVars>
      </dgm:prSet>
      <dgm:spPr/>
    </dgm:pt>
    <dgm:pt modelId="{2CC26DC8-CC26-44B5-A152-18C78CA36FC3}" type="pres">
      <dgm:prSet presAssocID="{D07D74E0-4D84-4C2E-8B35-AF30CA95A96A}" presName="spacer" presStyleCnt="0"/>
      <dgm:spPr/>
    </dgm:pt>
    <dgm:pt modelId="{2AC1B2A9-998A-4EC0-977A-057BF2F5A470}" type="pres">
      <dgm:prSet presAssocID="{38618B50-A521-42FF-B186-B843C345C18C}" presName="parentText" presStyleLbl="node1" presStyleIdx="2" presStyleCnt="3">
        <dgm:presLayoutVars>
          <dgm:chMax val="0"/>
          <dgm:bulletEnabled val="1"/>
        </dgm:presLayoutVars>
      </dgm:prSet>
      <dgm:spPr/>
    </dgm:pt>
  </dgm:ptLst>
  <dgm:cxnLst>
    <dgm:cxn modelId="{71362301-9CDF-4C04-B71D-BAD59C383413}" srcId="{1F1FF429-A7C0-443A-A52D-4D6648001FB8}" destId="{EA36871B-E657-491B-BD26-6C9D54401036}" srcOrd="0" destOrd="0" parTransId="{3F128365-FBF9-441E-A6BE-277AFAA6FD9C}" sibTransId="{106C7D4B-BDE9-40F5-BEA6-2CD551F03220}"/>
    <dgm:cxn modelId="{A61DB53A-64B4-4254-8BD1-E12BEA6E758C}" srcId="{1F1FF429-A7C0-443A-A52D-4D6648001FB8}" destId="{38618B50-A521-42FF-B186-B843C345C18C}" srcOrd="2" destOrd="0" parTransId="{519BC20C-41B1-4869-B612-3074FDFDFF42}" sibTransId="{4EFA96E4-A1C9-49F2-A605-0642BC5BDF0A}"/>
    <dgm:cxn modelId="{258CE45D-0EA3-4D4D-8410-BC32D3DBF1AD}" type="presOf" srcId="{EA36871B-E657-491B-BD26-6C9D54401036}" destId="{E2F077FE-EB8F-4785-80DC-A7A14B43802A}" srcOrd="0" destOrd="0" presId="urn:microsoft.com/office/officeart/2005/8/layout/vList2"/>
    <dgm:cxn modelId="{8A813162-4B7F-47F3-A308-2B7B294AE751}" type="presOf" srcId="{38618B50-A521-42FF-B186-B843C345C18C}" destId="{2AC1B2A9-998A-4EC0-977A-057BF2F5A470}" srcOrd="0" destOrd="0" presId="urn:microsoft.com/office/officeart/2005/8/layout/vList2"/>
    <dgm:cxn modelId="{BBCBDB6B-9840-4965-B507-9BDD37EC0D6F}" srcId="{1F1FF429-A7C0-443A-A52D-4D6648001FB8}" destId="{962BF637-4673-474E-BFC8-7551DC823232}" srcOrd="1" destOrd="0" parTransId="{3CC84DA8-82C0-4B75-BE26-D024A25F4483}" sibTransId="{D07D74E0-4D84-4C2E-8B35-AF30CA95A96A}"/>
    <dgm:cxn modelId="{D71502E0-D536-4DD5-B68C-4B518C6DE2AF}" type="presOf" srcId="{1F1FF429-A7C0-443A-A52D-4D6648001FB8}" destId="{47C49BE5-AE68-4B08-8968-0DFE04517F6B}" srcOrd="0" destOrd="0" presId="urn:microsoft.com/office/officeart/2005/8/layout/vList2"/>
    <dgm:cxn modelId="{32AB27F9-F762-40A4-9C2F-8D3394BAC15D}" type="presOf" srcId="{962BF637-4673-474E-BFC8-7551DC823232}" destId="{E25D0F91-28CB-4448-954F-F9A41DC425EE}" srcOrd="0" destOrd="0" presId="urn:microsoft.com/office/officeart/2005/8/layout/vList2"/>
    <dgm:cxn modelId="{CF11AA76-313D-492C-903A-89E5816FEA8E}" type="presParOf" srcId="{47C49BE5-AE68-4B08-8968-0DFE04517F6B}" destId="{E2F077FE-EB8F-4785-80DC-A7A14B43802A}" srcOrd="0" destOrd="0" presId="urn:microsoft.com/office/officeart/2005/8/layout/vList2"/>
    <dgm:cxn modelId="{458032E4-EB3C-4C91-AA02-57BF0ACEBC5C}" type="presParOf" srcId="{47C49BE5-AE68-4B08-8968-0DFE04517F6B}" destId="{9C9222C6-8F20-4A34-BA0B-29DC66583464}" srcOrd="1" destOrd="0" presId="urn:microsoft.com/office/officeart/2005/8/layout/vList2"/>
    <dgm:cxn modelId="{4F5556DE-140D-438E-A5FA-EA449DF03042}" type="presParOf" srcId="{47C49BE5-AE68-4B08-8968-0DFE04517F6B}" destId="{E25D0F91-28CB-4448-954F-F9A41DC425EE}" srcOrd="2" destOrd="0" presId="urn:microsoft.com/office/officeart/2005/8/layout/vList2"/>
    <dgm:cxn modelId="{0D6B7BC0-301D-49BF-BC4F-3ECFDA620756}" type="presParOf" srcId="{47C49BE5-AE68-4B08-8968-0DFE04517F6B}" destId="{2CC26DC8-CC26-44B5-A152-18C78CA36FC3}" srcOrd="3" destOrd="0" presId="urn:microsoft.com/office/officeart/2005/8/layout/vList2"/>
    <dgm:cxn modelId="{8CDEF39A-108C-4BC7-927A-93A19C96B256}" type="presParOf" srcId="{47C49BE5-AE68-4B08-8968-0DFE04517F6B}" destId="{2AC1B2A9-998A-4EC0-977A-057BF2F5A47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48DB80-AEAC-483A-B4CC-123A1E1F2C3C}"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82332447-AAB5-4B1E-ACA6-BA74AC21DF2A}">
      <dgm:prSet custT="1"/>
      <dgm:spPr/>
      <dgm:t>
        <a:bodyPr/>
        <a:lstStyle/>
        <a:p>
          <a:pPr>
            <a:lnSpc>
              <a:spcPct val="100000"/>
            </a:lnSpc>
          </a:pPr>
          <a:r>
            <a:rPr lang="en-AU" sz="1600" dirty="0"/>
            <a:t>Mental health and mental ill health can be </a:t>
          </a:r>
          <a:r>
            <a:rPr lang="en-AU" sz="1600" b="1" dirty="0"/>
            <a:t>influenced by interventions by professional groups</a:t>
          </a:r>
          <a:endParaRPr lang="en-US" sz="1600" dirty="0"/>
        </a:p>
      </dgm:t>
    </dgm:pt>
    <dgm:pt modelId="{1EF7C8F3-06AA-46FD-A792-6C2BF33FBE1C}" type="parTrans" cxnId="{CF8753A6-5436-4B25-B920-B800277469BE}">
      <dgm:prSet/>
      <dgm:spPr/>
      <dgm:t>
        <a:bodyPr/>
        <a:lstStyle/>
        <a:p>
          <a:endParaRPr lang="en-US"/>
        </a:p>
      </dgm:t>
    </dgm:pt>
    <dgm:pt modelId="{91279E8F-C272-40EF-AED0-9C20448809F6}" type="sibTrans" cxnId="{CF8753A6-5436-4B25-B920-B800277469BE}">
      <dgm:prSet/>
      <dgm:spPr/>
      <dgm:t>
        <a:bodyPr/>
        <a:lstStyle/>
        <a:p>
          <a:endParaRPr lang="en-US"/>
        </a:p>
      </dgm:t>
    </dgm:pt>
    <dgm:pt modelId="{366405D8-8AF1-4850-A5BF-7218A8C3DEA1}">
      <dgm:prSet custT="1"/>
      <dgm:spPr/>
      <dgm:t>
        <a:bodyPr/>
        <a:lstStyle/>
        <a:p>
          <a:pPr>
            <a:lnSpc>
              <a:spcPct val="100000"/>
            </a:lnSpc>
          </a:pPr>
          <a:r>
            <a:rPr lang="en-AU" sz="1600" b="1" dirty="0"/>
            <a:t>Developmental trajectories </a:t>
          </a:r>
          <a:r>
            <a:rPr lang="en-AU" sz="1600" dirty="0"/>
            <a:t>are a significant contributor to mental health outcomes</a:t>
          </a:r>
          <a:endParaRPr lang="en-US" sz="1600" dirty="0"/>
        </a:p>
      </dgm:t>
    </dgm:pt>
    <dgm:pt modelId="{F2AE22C0-45CA-4BF5-8EAE-A211C01088A7}" type="parTrans" cxnId="{67569647-995F-463E-9BF8-159717EBD669}">
      <dgm:prSet/>
      <dgm:spPr/>
      <dgm:t>
        <a:bodyPr/>
        <a:lstStyle/>
        <a:p>
          <a:endParaRPr lang="en-US"/>
        </a:p>
      </dgm:t>
    </dgm:pt>
    <dgm:pt modelId="{95E51CAB-CA24-4010-95E0-1D9071FA1061}" type="sibTrans" cxnId="{67569647-995F-463E-9BF8-159717EBD669}">
      <dgm:prSet/>
      <dgm:spPr/>
      <dgm:t>
        <a:bodyPr/>
        <a:lstStyle/>
        <a:p>
          <a:endParaRPr lang="en-US"/>
        </a:p>
      </dgm:t>
    </dgm:pt>
    <dgm:pt modelId="{E849D116-468F-4D8F-8C35-B45F59A20542}">
      <dgm:prSet custT="1"/>
      <dgm:spPr/>
      <dgm:t>
        <a:bodyPr/>
        <a:lstStyle/>
        <a:p>
          <a:pPr>
            <a:lnSpc>
              <a:spcPct val="100000"/>
            </a:lnSpc>
          </a:pPr>
          <a:r>
            <a:rPr lang="en-AU" sz="1600" b="1" dirty="0"/>
            <a:t>Early Years </a:t>
          </a:r>
          <a:r>
            <a:rPr lang="en-AU" sz="1600" dirty="0"/>
            <a:t>make identified and significant and distinctive contributions to later development</a:t>
          </a:r>
          <a:endParaRPr lang="en-US" sz="1600" dirty="0"/>
        </a:p>
      </dgm:t>
    </dgm:pt>
    <dgm:pt modelId="{F4DD5771-CBAB-4F21-AC0F-5BFD85CA5776}" type="parTrans" cxnId="{A69DBB83-44FD-403D-9BA9-A3B4CF071FBD}">
      <dgm:prSet/>
      <dgm:spPr/>
      <dgm:t>
        <a:bodyPr/>
        <a:lstStyle/>
        <a:p>
          <a:endParaRPr lang="en-US"/>
        </a:p>
      </dgm:t>
    </dgm:pt>
    <dgm:pt modelId="{561775C2-1BA3-441F-BE91-79B28BE14249}" type="sibTrans" cxnId="{A69DBB83-44FD-403D-9BA9-A3B4CF071FBD}">
      <dgm:prSet/>
      <dgm:spPr/>
      <dgm:t>
        <a:bodyPr/>
        <a:lstStyle/>
        <a:p>
          <a:endParaRPr lang="en-US"/>
        </a:p>
      </dgm:t>
    </dgm:pt>
    <dgm:pt modelId="{1C3CB0F8-1415-45B2-80C3-F4E5FD922E0A}">
      <dgm:prSet custT="1"/>
      <dgm:spPr/>
      <dgm:t>
        <a:bodyPr/>
        <a:lstStyle/>
        <a:p>
          <a:pPr>
            <a:lnSpc>
              <a:spcPct val="100000"/>
            </a:lnSpc>
          </a:pPr>
          <a:r>
            <a:rPr lang="en-AU" sz="1600" dirty="0"/>
            <a:t>Clinicians have traditional defined their range of influence as the </a:t>
          </a:r>
          <a:r>
            <a:rPr lang="en-AU" sz="1600" b="1" dirty="0"/>
            <a:t>treatment</a:t>
          </a:r>
          <a:r>
            <a:rPr lang="en-AU" sz="1600" dirty="0"/>
            <a:t> and </a:t>
          </a:r>
          <a:r>
            <a:rPr lang="en-AU" sz="1600" b="1" dirty="0"/>
            <a:t>prevention</a:t>
          </a:r>
          <a:r>
            <a:rPr lang="en-AU" sz="1600" dirty="0"/>
            <a:t> of disorders and ill health</a:t>
          </a:r>
          <a:endParaRPr lang="en-US" sz="1600" dirty="0"/>
        </a:p>
      </dgm:t>
    </dgm:pt>
    <dgm:pt modelId="{2AA833F1-A717-4AF9-8664-007FE8560F0B}" type="parTrans" cxnId="{AC502B16-77D6-4A02-8610-01A897DAAC79}">
      <dgm:prSet/>
      <dgm:spPr/>
      <dgm:t>
        <a:bodyPr/>
        <a:lstStyle/>
        <a:p>
          <a:endParaRPr lang="en-US"/>
        </a:p>
      </dgm:t>
    </dgm:pt>
    <dgm:pt modelId="{07A867F1-039F-4017-AF40-2EE3DFEFF024}" type="sibTrans" cxnId="{AC502B16-77D6-4A02-8610-01A897DAAC79}">
      <dgm:prSet/>
      <dgm:spPr/>
      <dgm:t>
        <a:bodyPr/>
        <a:lstStyle/>
        <a:p>
          <a:endParaRPr lang="en-US"/>
        </a:p>
      </dgm:t>
    </dgm:pt>
    <dgm:pt modelId="{F43A0543-EC37-4141-8F0C-D0894FEED200}" type="pres">
      <dgm:prSet presAssocID="{0548DB80-AEAC-483A-B4CC-123A1E1F2C3C}" presName="root" presStyleCnt="0">
        <dgm:presLayoutVars>
          <dgm:dir/>
          <dgm:resizeHandles val="exact"/>
        </dgm:presLayoutVars>
      </dgm:prSet>
      <dgm:spPr/>
    </dgm:pt>
    <dgm:pt modelId="{14BDE23F-E45E-49F0-AFD6-B840B8711D38}" type="pres">
      <dgm:prSet presAssocID="{82332447-AAB5-4B1E-ACA6-BA74AC21DF2A}" presName="compNode" presStyleCnt="0"/>
      <dgm:spPr/>
    </dgm:pt>
    <dgm:pt modelId="{290A19B7-8D57-47F2-A972-29AB73CE1B8F}" type="pres">
      <dgm:prSet presAssocID="{82332447-AAB5-4B1E-ACA6-BA74AC21DF2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95E5CFCC-E1BD-4397-B11A-0EA484D36176}" type="pres">
      <dgm:prSet presAssocID="{82332447-AAB5-4B1E-ACA6-BA74AC21DF2A}" presName="spaceRect" presStyleCnt="0"/>
      <dgm:spPr/>
    </dgm:pt>
    <dgm:pt modelId="{09457DED-24F7-4C4C-9E54-EAE6F5936679}" type="pres">
      <dgm:prSet presAssocID="{82332447-AAB5-4B1E-ACA6-BA74AC21DF2A}" presName="textRect" presStyleLbl="revTx" presStyleIdx="0" presStyleCnt="4" custScaleX="132088" custScaleY="102675">
        <dgm:presLayoutVars>
          <dgm:chMax val="1"/>
          <dgm:chPref val="1"/>
        </dgm:presLayoutVars>
      </dgm:prSet>
      <dgm:spPr/>
    </dgm:pt>
    <dgm:pt modelId="{011D1715-5F0C-45FA-81C6-F6C9CC36EEB4}" type="pres">
      <dgm:prSet presAssocID="{91279E8F-C272-40EF-AED0-9C20448809F6}" presName="sibTrans" presStyleCnt="0"/>
      <dgm:spPr/>
    </dgm:pt>
    <dgm:pt modelId="{7E094C5C-A108-4953-BF0D-0A9A592B5661}" type="pres">
      <dgm:prSet presAssocID="{366405D8-8AF1-4850-A5BF-7218A8C3DEA1}" presName="compNode" presStyleCnt="0"/>
      <dgm:spPr/>
    </dgm:pt>
    <dgm:pt modelId="{8E66E324-2507-49CC-8DA6-FE0775978ACE}" type="pres">
      <dgm:prSet presAssocID="{366405D8-8AF1-4850-A5BF-7218A8C3DEA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8E363424-6128-487E-86CC-6C8B5C64422F}" type="pres">
      <dgm:prSet presAssocID="{366405D8-8AF1-4850-A5BF-7218A8C3DEA1}" presName="spaceRect" presStyleCnt="0"/>
      <dgm:spPr/>
    </dgm:pt>
    <dgm:pt modelId="{B5C4C15E-907A-472A-8829-86253DC30FE0}" type="pres">
      <dgm:prSet presAssocID="{366405D8-8AF1-4850-A5BF-7218A8C3DEA1}" presName="textRect" presStyleLbl="revTx" presStyleIdx="1" presStyleCnt="4" custScaleX="136398" custScaleY="115818">
        <dgm:presLayoutVars>
          <dgm:chMax val="1"/>
          <dgm:chPref val="1"/>
        </dgm:presLayoutVars>
      </dgm:prSet>
      <dgm:spPr/>
    </dgm:pt>
    <dgm:pt modelId="{CC6B21D7-8F46-4921-98C8-813E0405C3A0}" type="pres">
      <dgm:prSet presAssocID="{95E51CAB-CA24-4010-95E0-1D9071FA1061}" presName="sibTrans" presStyleCnt="0"/>
      <dgm:spPr/>
    </dgm:pt>
    <dgm:pt modelId="{C8746D26-3C21-407D-91CA-3D619D3DB346}" type="pres">
      <dgm:prSet presAssocID="{E849D116-468F-4D8F-8C35-B45F59A20542}" presName="compNode" presStyleCnt="0"/>
      <dgm:spPr/>
    </dgm:pt>
    <dgm:pt modelId="{61C35626-4151-48BC-A47B-94F08D2C61CE}" type="pres">
      <dgm:prSet presAssocID="{E849D116-468F-4D8F-8C35-B45F59A2054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A6D1568E-5A23-47F5-B812-0C6251FDC945}" type="pres">
      <dgm:prSet presAssocID="{E849D116-468F-4D8F-8C35-B45F59A20542}" presName="spaceRect" presStyleCnt="0"/>
      <dgm:spPr/>
    </dgm:pt>
    <dgm:pt modelId="{0065B77C-A822-4B35-98D2-A23F2B67AED9}" type="pres">
      <dgm:prSet presAssocID="{E849D116-468F-4D8F-8C35-B45F59A20542}" presName="textRect" presStyleLbl="revTx" presStyleIdx="2" presStyleCnt="4" custScaleX="140546" custScaleY="112021">
        <dgm:presLayoutVars>
          <dgm:chMax val="1"/>
          <dgm:chPref val="1"/>
        </dgm:presLayoutVars>
      </dgm:prSet>
      <dgm:spPr/>
    </dgm:pt>
    <dgm:pt modelId="{9C09A683-F753-4E88-9795-DE3A0FD63F5B}" type="pres">
      <dgm:prSet presAssocID="{561775C2-1BA3-441F-BE91-79B28BE14249}" presName="sibTrans" presStyleCnt="0"/>
      <dgm:spPr/>
    </dgm:pt>
    <dgm:pt modelId="{41F180E4-6A9F-4AD4-B4DA-60F02A38AE12}" type="pres">
      <dgm:prSet presAssocID="{1C3CB0F8-1415-45B2-80C3-F4E5FD922E0A}" presName="compNode" presStyleCnt="0"/>
      <dgm:spPr/>
    </dgm:pt>
    <dgm:pt modelId="{69218803-9DEB-4464-A409-DC536DE7DB81}" type="pres">
      <dgm:prSet presAssocID="{1C3CB0F8-1415-45B2-80C3-F4E5FD922E0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octor"/>
        </a:ext>
      </dgm:extLst>
    </dgm:pt>
    <dgm:pt modelId="{3F703F0A-4F12-46F3-8AA4-80AFB7BC933C}" type="pres">
      <dgm:prSet presAssocID="{1C3CB0F8-1415-45B2-80C3-F4E5FD922E0A}" presName="spaceRect" presStyleCnt="0"/>
      <dgm:spPr/>
    </dgm:pt>
    <dgm:pt modelId="{C7AED352-FB41-4861-A980-C2A028E70E49}" type="pres">
      <dgm:prSet presAssocID="{1C3CB0F8-1415-45B2-80C3-F4E5FD922E0A}" presName="textRect" presStyleLbl="revTx" presStyleIdx="3" presStyleCnt="4" custScaleX="147596" custScaleY="114986" custLinFactNeighborY="-9358">
        <dgm:presLayoutVars>
          <dgm:chMax val="1"/>
          <dgm:chPref val="1"/>
        </dgm:presLayoutVars>
      </dgm:prSet>
      <dgm:spPr/>
    </dgm:pt>
  </dgm:ptLst>
  <dgm:cxnLst>
    <dgm:cxn modelId="{AC502B16-77D6-4A02-8610-01A897DAAC79}" srcId="{0548DB80-AEAC-483A-B4CC-123A1E1F2C3C}" destId="{1C3CB0F8-1415-45B2-80C3-F4E5FD922E0A}" srcOrd="3" destOrd="0" parTransId="{2AA833F1-A717-4AF9-8664-007FE8560F0B}" sibTransId="{07A867F1-039F-4017-AF40-2EE3DFEFF024}"/>
    <dgm:cxn modelId="{67569647-995F-463E-9BF8-159717EBD669}" srcId="{0548DB80-AEAC-483A-B4CC-123A1E1F2C3C}" destId="{366405D8-8AF1-4850-A5BF-7218A8C3DEA1}" srcOrd="1" destOrd="0" parTransId="{F2AE22C0-45CA-4BF5-8EAE-A211C01088A7}" sibTransId="{95E51CAB-CA24-4010-95E0-1D9071FA1061}"/>
    <dgm:cxn modelId="{A69DBB83-44FD-403D-9BA9-A3B4CF071FBD}" srcId="{0548DB80-AEAC-483A-B4CC-123A1E1F2C3C}" destId="{E849D116-468F-4D8F-8C35-B45F59A20542}" srcOrd="2" destOrd="0" parTransId="{F4DD5771-CBAB-4F21-AC0F-5BFD85CA5776}" sibTransId="{561775C2-1BA3-441F-BE91-79B28BE14249}"/>
    <dgm:cxn modelId="{0D515B87-3943-411C-855B-CFC3B9D283DB}" type="presOf" srcId="{366405D8-8AF1-4850-A5BF-7218A8C3DEA1}" destId="{B5C4C15E-907A-472A-8829-86253DC30FE0}" srcOrd="0" destOrd="0" presId="urn:microsoft.com/office/officeart/2018/2/layout/IconLabelList"/>
    <dgm:cxn modelId="{CF8753A6-5436-4B25-B920-B800277469BE}" srcId="{0548DB80-AEAC-483A-B4CC-123A1E1F2C3C}" destId="{82332447-AAB5-4B1E-ACA6-BA74AC21DF2A}" srcOrd="0" destOrd="0" parTransId="{1EF7C8F3-06AA-46FD-A792-6C2BF33FBE1C}" sibTransId="{91279E8F-C272-40EF-AED0-9C20448809F6}"/>
    <dgm:cxn modelId="{42FCCFAD-AD5D-4466-BA44-D5DEE1C745F0}" type="presOf" srcId="{0548DB80-AEAC-483A-B4CC-123A1E1F2C3C}" destId="{F43A0543-EC37-4141-8F0C-D0894FEED200}" srcOrd="0" destOrd="0" presId="urn:microsoft.com/office/officeart/2018/2/layout/IconLabelList"/>
    <dgm:cxn modelId="{3E8D42B3-612A-4DEA-860B-C0D3F208F286}" type="presOf" srcId="{82332447-AAB5-4B1E-ACA6-BA74AC21DF2A}" destId="{09457DED-24F7-4C4C-9E54-EAE6F5936679}" srcOrd="0" destOrd="0" presId="urn:microsoft.com/office/officeart/2018/2/layout/IconLabelList"/>
    <dgm:cxn modelId="{A0F878C4-45DB-44FF-8EB1-5B61E3D28060}" type="presOf" srcId="{E849D116-468F-4D8F-8C35-B45F59A20542}" destId="{0065B77C-A822-4B35-98D2-A23F2B67AED9}" srcOrd="0" destOrd="0" presId="urn:microsoft.com/office/officeart/2018/2/layout/IconLabelList"/>
    <dgm:cxn modelId="{D4C456F9-0284-4B92-9326-8BF826579A61}" type="presOf" srcId="{1C3CB0F8-1415-45B2-80C3-F4E5FD922E0A}" destId="{C7AED352-FB41-4861-A980-C2A028E70E49}" srcOrd="0" destOrd="0" presId="urn:microsoft.com/office/officeart/2018/2/layout/IconLabelList"/>
    <dgm:cxn modelId="{EDD639B7-E00F-4BF1-8832-34EEF59651FD}" type="presParOf" srcId="{F43A0543-EC37-4141-8F0C-D0894FEED200}" destId="{14BDE23F-E45E-49F0-AFD6-B840B8711D38}" srcOrd="0" destOrd="0" presId="urn:microsoft.com/office/officeart/2018/2/layout/IconLabelList"/>
    <dgm:cxn modelId="{80C239F1-9867-43EA-A3EA-F6A796A6C213}" type="presParOf" srcId="{14BDE23F-E45E-49F0-AFD6-B840B8711D38}" destId="{290A19B7-8D57-47F2-A972-29AB73CE1B8F}" srcOrd="0" destOrd="0" presId="urn:microsoft.com/office/officeart/2018/2/layout/IconLabelList"/>
    <dgm:cxn modelId="{E3A31C27-9D81-4D00-9EA8-AB10CBDEC47D}" type="presParOf" srcId="{14BDE23F-E45E-49F0-AFD6-B840B8711D38}" destId="{95E5CFCC-E1BD-4397-B11A-0EA484D36176}" srcOrd="1" destOrd="0" presId="urn:microsoft.com/office/officeart/2018/2/layout/IconLabelList"/>
    <dgm:cxn modelId="{B806FD37-F1D8-4E4E-B284-CF6AB0B9278E}" type="presParOf" srcId="{14BDE23F-E45E-49F0-AFD6-B840B8711D38}" destId="{09457DED-24F7-4C4C-9E54-EAE6F5936679}" srcOrd="2" destOrd="0" presId="urn:microsoft.com/office/officeart/2018/2/layout/IconLabelList"/>
    <dgm:cxn modelId="{740248CD-833E-4E83-BFF3-BA4D1AA3E6A2}" type="presParOf" srcId="{F43A0543-EC37-4141-8F0C-D0894FEED200}" destId="{011D1715-5F0C-45FA-81C6-F6C9CC36EEB4}" srcOrd="1" destOrd="0" presId="urn:microsoft.com/office/officeart/2018/2/layout/IconLabelList"/>
    <dgm:cxn modelId="{8234591B-A75F-4C84-B83A-6A957D10100F}" type="presParOf" srcId="{F43A0543-EC37-4141-8F0C-D0894FEED200}" destId="{7E094C5C-A108-4953-BF0D-0A9A592B5661}" srcOrd="2" destOrd="0" presId="urn:microsoft.com/office/officeart/2018/2/layout/IconLabelList"/>
    <dgm:cxn modelId="{E8E70288-63BF-4BEF-B658-10FD85DDEAF6}" type="presParOf" srcId="{7E094C5C-A108-4953-BF0D-0A9A592B5661}" destId="{8E66E324-2507-49CC-8DA6-FE0775978ACE}" srcOrd="0" destOrd="0" presId="urn:microsoft.com/office/officeart/2018/2/layout/IconLabelList"/>
    <dgm:cxn modelId="{2EEE0D15-CF72-4A38-9623-70C2177D2809}" type="presParOf" srcId="{7E094C5C-A108-4953-BF0D-0A9A592B5661}" destId="{8E363424-6128-487E-86CC-6C8B5C64422F}" srcOrd="1" destOrd="0" presId="urn:microsoft.com/office/officeart/2018/2/layout/IconLabelList"/>
    <dgm:cxn modelId="{51B3ADE8-120E-46FE-B6AF-41994C25CE07}" type="presParOf" srcId="{7E094C5C-A108-4953-BF0D-0A9A592B5661}" destId="{B5C4C15E-907A-472A-8829-86253DC30FE0}" srcOrd="2" destOrd="0" presId="urn:microsoft.com/office/officeart/2018/2/layout/IconLabelList"/>
    <dgm:cxn modelId="{663A89EB-C6BB-4418-8ACA-89B7526783A0}" type="presParOf" srcId="{F43A0543-EC37-4141-8F0C-D0894FEED200}" destId="{CC6B21D7-8F46-4921-98C8-813E0405C3A0}" srcOrd="3" destOrd="0" presId="urn:microsoft.com/office/officeart/2018/2/layout/IconLabelList"/>
    <dgm:cxn modelId="{D30F5A77-80B1-4A1B-AE8B-379C8C43C49C}" type="presParOf" srcId="{F43A0543-EC37-4141-8F0C-D0894FEED200}" destId="{C8746D26-3C21-407D-91CA-3D619D3DB346}" srcOrd="4" destOrd="0" presId="urn:microsoft.com/office/officeart/2018/2/layout/IconLabelList"/>
    <dgm:cxn modelId="{DB64549D-41DC-4D3F-9AD9-428EC83CF3E7}" type="presParOf" srcId="{C8746D26-3C21-407D-91CA-3D619D3DB346}" destId="{61C35626-4151-48BC-A47B-94F08D2C61CE}" srcOrd="0" destOrd="0" presId="urn:microsoft.com/office/officeart/2018/2/layout/IconLabelList"/>
    <dgm:cxn modelId="{A3B8D9E5-4339-42C7-B512-4B89121FDCD6}" type="presParOf" srcId="{C8746D26-3C21-407D-91CA-3D619D3DB346}" destId="{A6D1568E-5A23-47F5-B812-0C6251FDC945}" srcOrd="1" destOrd="0" presId="urn:microsoft.com/office/officeart/2018/2/layout/IconLabelList"/>
    <dgm:cxn modelId="{4C73BD78-F2F6-4D25-808B-A2EE856692D4}" type="presParOf" srcId="{C8746D26-3C21-407D-91CA-3D619D3DB346}" destId="{0065B77C-A822-4B35-98D2-A23F2B67AED9}" srcOrd="2" destOrd="0" presId="urn:microsoft.com/office/officeart/2018/2/layout/IconLabelList"/>
    <dgm:cxn modelId="{21A70126-0BC0-4276-A820-9F9AB309507D}" type="presParOf" srcId="{F43A0543-EC37-4141-8F0C-D0894FEED200}" destId="{9C09A683-F753-4E88-9795-DE3A0FD63F5B}" srcOrd="5" destOrd="0" presId="urn:microsoft.com/office/officeart/2018/2/layout/IconLabelList"/>
    <dgm:cxn modelId="{A5702BDB-3F5D-47D0-8783-22928EBBCD63}" type="presParOf" srcId="{F43A0543-EC37-4141-8F0C-D0894FEED200}" destId="{41F180E4-6A9F-4AD4-B4DA-60F02A38AE12}" srcOrd="6" destOrd="0" presId="urn:microsoft.com/office/officeart/2018/2/layout/IconLabelList"/>
    <dgm:cxn modelId="{A76CEFF3-7886-49C5-A3DD-41692BE5530C}" type="presParOf" srcId="{41F180E4-6A9F-4AD4-B4DA-60F02A38AE12}" destId="{69218803-9DEB-4464-A409-DC536DE7DB81}" srcOrd="0" destOrd="0" presId="urn:microsoft.com/office/officeart/2018/2/layout/IconLabelList"/>
    <dgm:cxn modelId="{66D7F2CF-1460-46AB-A18C-4083F80D00B7}" type="presParOf" srcId="{41F180E4-6A9F-4AD4-B4DA-60F02A38AE12}" destId="{3F703F0A-4F12-46F3-8AA4-80AFB7BC933C}" srcOrd="1" destOrd="0" presId="urn:microsoft.com/office/officeart/2018/2/layout/IconLabelList"/>
    <dgm:cxn modelId="{A6AE8017-D1B1-41CC-B55E-E3876A966827}" type="presParOf" srcId="{41F180E4-6A9F-4AD4-B4DA-60F02A38AE12}" destId="{C7AED352-FB41-4861-A980-C2A028E70E49}"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12458A-BD09-4278-8FB2-F6D590D5DDD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08F0904-9AA0-43A7-BB49-6FB86DD2AB84}">
      <dgm:prSet/>
      <dgm:spPr/>
      <dgm:t>
        <a:bodyPr/>
        <a:lstStyle/>
        <a:p>
          <a:pPr>
            <a:lnSpc>
              <a:spcPct val="100000"/>
            </a:lnSpc>
          </a:pPr>
          <a:r>
            <a:rPr lang="en-AU"/>
            <a:t>We have a </a:t>
          </a:r>
          <a:r>
            <a:rPr lang="en-AU" b="1"/>
            <a:t>gap between knowledge and practice </a:t>
          </a:r>
          <a:r>
            <a:rPr lang="en-AU"/>
            <a:t>in the clinical domain</a:t>
          </a:r>
          <a:endParaRPr lang="en-US"/>
        </a:p>
      </dgm:t>
    </dgm:pt>
    <dgm:pt modelId="{553D8657-0FAD-41D4-A08A-459F975F889D}" type="parTrans" cxnId="{F744D3A7-0940-40EC-87AE-243AE2941F20}">
      <dgm:prSet/>
      <dgm:spPr/>
      <dgm:t>
        <a:bodyPr/>
        <a:lstStyle/>
        <a:p>
          <a:endParaRPr lang="en-US"/>
        </a:p>
      </dgm:t>
    </dgm:pt>
    <dgm:pt modelId="{25D43B30-A2E4-4D8E-A5AD-C960693BA5A1}" type="sibTrans" cxnId="{F744D3A7-0940-40EC-87AE-243AE2941F20}">
      <dgm:prSet/>
      <dgm:spPr/>
      <dgm:t>
        <a:bodyPr/>
        <a:lstStyle/>
        <a:p>
          <a:endParaRPr lang="en-US"/>
        </a:p>
      </dgm:t>
    </dgm:pt>
    <dgm:pt modelId="{DCB3499C-1DC0-4900-8390-275C6E2A9616}">
      <dgm:prSet/>
      <dgm:spPr/>
      <dgm:t>
        <a:bodyPr/>
        <a:lstStyle/>
        <a:p>
          <a:pPr>
            <a:lnSpc>
              <a:spcPct val="100000"/>
            </a:lnSpc>
          </a:pPr>
          <a:r>
            <a:rPr lang="en-AU" b="1"/>
            <a:t>Maximum benefits </a:t>
          </a:r>
          <a:r>
            <a:rPr lang="en-AU"/>
            <a:t>come from a range of approaches, levels of interventions and objectives</a:t>
          </a:r>
          <a:endParaRPr lang="en-US"/>
        </a:p>
      </dgm:t>
    </dgm:pt>
    <dgm:pt modelId="{F9606537-480A-480D-A103-7CAE03D6BEFA}" type="parTrans" cxnId="{4B020B38-F8A0-4E87-93B5-DAD141866153}">
      <dgm:prSet/>
      <dgm:spPr/>
      <dgm:t>
        <a:bodyPr/>
        <a:lstStyle/>
        <a:p>
          <a:endParaRPr lang="en-US"/>
        </a:p>
      </dgm:t>
    </dgm:pt>
    <dgm:pt modelId="{E1996327-EBC9-4EC8-9810-44890AAF4552}" type="sibTrans" cxnId="{4B020B38-F8A0-4E87-93B5-DAD141866153}">
      <dgm:prSet/>
      <dgm:spPr/>
      <dgm:t>
        <a:bodyPr/>
        <a:lstStyle/>
        <a:p>
          <a:endParaRPr lang="en-US"/>
        </a:p>
      </dgm:t>
    </dgm:pt>
    <dgm:pt modelId="{1C1B77B8-E0E2-4C7A-BDBE-F4FF8D3BC98D}">
      <dgm:prSet/>
      <dgm:spPr/>
      <dgm:t>
        <a:bodyPr/>
        <a:lstStyle/>
        <a:p>
          <a:pPr>
            <a:lnSpc>
              <a:spcPct val="100000"/>
            </a:lnSpc>
          </a:pPr>
          <a:r>
            <a:rPr lang="en-AU"/>
            <a:t>Dealing with problems only at the ill health end of the spectrum is costly and avoidable</a:t>
          </a:r>
          <a:endParaRPr lang="en-US"/>
        </a:p>
      </dgm:t>
    </dgm:pt>
    <dgm:pt modelId="{31E29B25-9DBA-46A9-9DDE-DD12C18F7247}" type="parTrans" cxnId="{063E5418-707E-4727-8B4B-037FD4324597}">
      <dgm:prSet/>
      <dgm:spPr/>
      <dgm:t>
        <a:bodyPr/>
        <a:lstStyle/>
        <a:p>
          <a:endParaRPr lang="en-US"/>
        </a:p>
      </dgm:t>
    </dgm:pt>
    <dgm:pt modelId="{E16B8BD8-31B6-4932-B721-C308627B1968}" type="sibTrans" cxnId="{063E5418-707E-4727-8B4B-037FD4324597}">
      <dgm:prSet/>
      <dgm:spPr/>
      <dgm:t>
        <a:bodyPr/>
        <a:lstStyle/>
        <a:p>
          <a:endParaRPr lang="en-US"/>
        </a:p>
      </dgm:t>
    </dgm:pt>
    <dgm:pt modelId="{978952CB-9462-40CA-A4B6-9FE3394E69BF}" type="pres">
      <dgm:prSet presAssocID="{5112458A-BD09-4278-8FB2-F6D590D5DDDB}" presName="root" presStyleCnt="0">
        <dgm:presLayoutVars>
          <dgm:dir/>
          <dgm:resizeHandles val="exact"/>
        </dgm:presLayoutVars>
      </dgm:prSet>
      <dgm:spPr/>
    </dgm:pt>
    <dgm:pt modelId="{C6A048AC-002C-4FD3-8957-472DE0E33F74}" type="pres">
      <dgm:prSet presAssocID="{108F0904-9AA0-43A7-BB49-6FB86DD2AB84}" presName="compNode" presStyleCnt="0"/>
      <dgm:spPr/>
    </dgm:pt>
    <dgm:pt modelId="{A7818794-8380-4379-985B-F708483821A9}" type="pres">
      <dgm:prSet presAssocID="{108F0904-9AA0-43A7-BB49-6FB86DD2AB84}" presName="bgRect" presStyleLbl="bgShp" presStyleIdx="0" presStyleCnt="3"/>
      <dgm:spPr/>
    </dgm:pt>
    <dgm:pt modelId="{ABDF19F0-6671-4E2E-B645-7F846BBC27F4}" type="pres">
      <dgm:prSet presAssocID="{108F0904-9AA0-43A7-BB49-6FB86DD2AB8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8AE145B9-21E0-4B2B-AA02-A36BAD365D9C}" type="pres">
      <dgm:prSet presAssocID="{108F0904-9AA0-43A7-BB49-6FB86DD2AB84}" presName="spaceRect" presStyleCnt="0"/>
      <dgm:spPr/>
    </dgm:pt>
    <dgm:pt modelId="{DAFACCE0-94C5-42AA-98C3-817C4C4D86C9}" type="pres">
      <dgm:prSet presAssocID="{108F0904-9AA0-43A7-BB49-6FB86DD2AB84}" presName="parTx" presStyleLbl="revTx" presStyleIdx="0" presStyleCnt="3">
        <dgm:presLayoutVars>
          <dgm:chMax val="0"/>
          <dgm:chPref val="0"/>
        </dgm:presLayoutVars>
      </dgm:prSet>
      <dgm:spPr/>
    </dgm:pt>
    <dgm:pt modelId="{D50665A6-B29F-40D4-BC9C-765E75F07042}" type="pres">
      <dgm:prSet presAssocID="{25D43B30-A2E4-4D8E-A5AD-C960693BA5A1}" presName="sibTrans" presStyleCnt="0"/>
      <dgm:spPr/>
    </dgm:pt>
    <dgm:pt modelId="{70B873D8-D7EF-4385-B240-0CAE08331744}" type="pres">
      <dgm:prSet presAssocID="{DCB3499C-1DC0-4900-8390-275C6E2A9616}" presName="compNode" presStyleCnt="0"/>
      <dgm:spPr/>
    </dgm:pt>
    <dgm:pt modelId="{0A43F927-7D9A-4B16-A3AC-C4B2C50F78AD}" type="pres">
      <dgm:prSet presAssocID="{DCB3499C-1DC0-4900-8390-275C6E2A9616}" presName="bgRect" presStyleLbl="bgShp" presStyleIdx="1" presStyleCnt="3"/>
      <dgm:spPr/>
    </dgm:pt>
    <dgm:pt modelId="{0AC1D699-024F-4747-95EC-2E96E10CFE38}" type="pres">
      <dgm:prSet presAssocID="{DCB3499C-1DC0-4900-8390-275C6E2A961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llseye"/>
        </a:ext>
      </dgm:extLst>
    </dgm:pt>
    <dgm:pt modelId="{EA4FF66D-75D9-4553-949B-A14CB04F21F5}" type="pres">
      <dgm:prSet presAssocID="{DCB3499C-1DC0-4900-8390-275C6E2A9616}" presName="spaceRect" presStyleCnt="0"/>
      <dgm:spPr/>
    </dgm:pt>
    <dgm:pt modelId="{6608CB1D-1E00-4910-A8E2-DC4A08E7B82A}" type="pres">
      <dgm:prSet presAssocID="{DCB3499C-1DC0-4900-8390-275C6E2A9616}" presName="parTx" presStyleLbl="revTx" presStyleIdx="1" presStyleCnt="3">
        <dgm:presLayoutVars>
          <dgm:chMax val="0"/>
          <dgm:chPref val="0"/>
        </dgm:presLayoutVars>
      </dgm:prSet>
      <dgm:spPr/>
    </dgm:pt>
    <dgm:pt modelId="{3D2D8508-C436-4690-8ED9-9A20EAB301EB}" type="pres">
      <dgm:prSet presAssocID="{E1996327-EBC9-4EC8-9810-44890AAF4552}" presName="sibTrans" presStyleCnt="0"/>
      <dgm:spPr/>
    </dgm:pt>
    <dgm:pt modelId="{85FB5EC7-C11F-44C8-81CA-F72119DA9675}" type="pres">
      <dgm:prSet presAssocID="{1C1B77B8-E0E2-4C7A-BDBE-F4FF8D3BC98D}" presName="compNode" presStyleCnt="0"/>
      <dgm:spPr/>
    </dgm:pt>
    <dgm:pt modelId="{15CBE0C1-1868-448D-9D76-A5CB72492809}" type="pres">
      <dgm:prSet presAssocID="{1C1B77B8-E0E2-4C7A-BDBE-F4FF8D3BC98D}" presName="bgRect" presStyleLbl="bgShp" presStyleIdx="2" presStyleCnt="3"/>
      <dgm:spPr/>
    </dgm:pt>
    <dgm:pt modelId="{67A3165B-B1D1-4534-AA3C-C75B3A79B6B2}" type="pres">
      <dgm:prSet presAssocID="{1C1B77B8-E0E2-4C7A-BDBE-F4FF8D3BC98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ctor"/>
        </a:ext>
      </dgm:extLst>
    </dgm:pt>
    <dgm:pt modelId="{5F531C26-2D8C-431B-8A6F-131CBB26B65C}" type="pres">
      <dgm:prSet presAssocID="{1C1B77B8-E0E2-4C7A-BDBE-F4FF8D3BC98D}" presName="spaceRect" presStyleCnt="0"/>
      <dgm:spPr/>
    </dgm:pt>
    <dgm:pt modelId="{EC8CDC83-CFB3-4D2B-BA8F-D4D68C385F49}" type="pres">
      <dgm:prSet presAssocID="{1C1B77B8-E0E2-4C7A-BDBE-F4FF8D3BC98D}" presName="parTx" presStyleLbl="revTx" presStyleIdx="2" presStyleCnt="3">
        <dgm:presLayoutVars>
          <dgm:chMax val="0"/>
          <dgm:chPref val="0"/>
        </dgm:presLayoutVars>
      </dgm:prSet>
      <dgm:spPr/>
    </dgm:pt>
  </dgm:ptLst>
  <dgm:cxnLst>
    <dgm:cxn modelId="{063E5418-707E-4727-8B4B-037FD4324597}" srcId="{5112458A-BD09-4278-8FB2-F6D590D5DDDB}" destId="{1C1B77B8-E0E2-4C7A-BDBE-F4FF8D3BC98D}" srcOrd="2" destOrd="0" parTransId="{31E29B25-9DBA-46A9-9DDE-DD12C18F7247}" sibTransId="{E16B8BD8-31B6-4932-B721-C308627B1968}"/>
    <dgm:cxn modelId="{4B020B38-F8A0-4E87-93B5-DAD141866153}" srcId="{5112458A-BD09-4278-8FB2-F6D590D5DDDB}" destId="{DCB3499C-1DC0-4900-8390-275C6E2A9616}" srcOrd="1" destOrd="0" parTransId="{F9606537-480A-480D-A103-7CAE03D6BEFA}" sibTransId="{E1996327-EBC9-4EC8-9810-44890AAF4552}"/>
    <dgm:cxn modelId="{343FE34E-55BF-4699-A7A1-2265F815759C}" type="presOf" srcId="{108F0904-9AA0-43A7-BB49-6FB86DD2AB84}" destId="{DAFACCE0-94C5-42AA-98C3-817C4C4D86C9}" srcOrd="0" destOrd="0" presId="urn:microsoft.com/office/officeart/2018/2/layout/IconVerticalSolidList"/>
    <dgm:cxn modelId="{DEB0EC91-4EDB-4B7C-A6A3-44524ACFD765}" type="presOf" srcId="{5112458A-BD09-4278-8FB2-F6D590D5DDDB}" destId="{978952CB-9462-40CA-A4B6-9FE3394E69BF}" srcOrd="0" destOrd="0" presId="urn:microsoft.com/office/officeart/2018/2/layout/IconVerticalSolidList"/>
    <dgm:cxn modelId="{C1F21895-8D38-442B-BD60-1EB2D3028DDE}" type="presOf" srcId="{DCB3499C-1DC0-4900-8390-275C6E2A9616}" destId="{6608CB1D-1E00-4910-A8E2-DC4A08E7B82A}" srcOrd="0" destOrd="0" presId="urn:microsoft.com/office/officeart/2018/2/layout/IconVerticalSolidList"/>
    <dgm:cxn modelId="{E04DA79E-E30E-46F9-A4A3-60007E81EF25}" type="presOf" srcId="{1C1B77B8-E0E2-4C7A-BDBE-F4FF8D3BC98D}" destId="{EC8CDC83-CFB3-4D2B-BA8F-D4D68C385F49}" srcOrd="0" destOrd="0" presId="urn:microsoft.com/office/officeart/2018/2/layout/IconVerticalSolidList"/>
    <dgm:cxn modelId="{F744D3A7-0940-40EC-87AE-243AE2941F20}" srcId="{5112458A-BD09-4278-8FB2-F6D590D5DDDB}" destId="{108F0904-9AA0-43A7-BB49-6FB86DD2AB84}" srcOrd="0" destOrd="0" parTransId="{553D8657-0FAD-41D4-A08A-459F975F889D}" sibTransId="{25D43B30-A2E4-4D8E-A5AD-C960693BA5A1}"/>
    <dgm:cxn modelId="{53A31FD1-E3AA-4D87-8419-0A1732CF7524}" type="presParOf" srcId="{978952CB-9462-40CA-A4B6-9FE3394E69BF}" destId="{C6A048AC-002C-4FD3-8957-472DE0E33F74}" srcOrd="0" destOrd="0" presId="urn:microsoft.com/office/officeart/2018/2/layout/IconVerticalSolidList"/>
    <dgm:cxn modelId="{C9AE1FB1-3326-400F-9E3F-04C82E55E499}" type="presParOf" srcId="{C6A048AC-002C-4FD3-8957-472DE0E33F74}" destId="{A7818794-8380-4379-985B-F708483821A9}" srcOrd="0" destOrd="0" presId="urn:microsoft.com/office/officeart/2018/2/layout/IconVerticalSolidList"/>
    <dgm:cxn modelId="{C343881A-DC5D-4F03-9AA7-0C1CCB1E69FF}" type="presParOf" srcId="{C6A048AC-002C-4FD3-8957-472DE0E33F74}" destId="{ABDF19F0-6671-4E2E-B645-7F846BBC27F4}" srcOrd="1" destOrd="0" presId="urn:microsoft.com/office/officeart/2018/2/layout/IconVerticalSolidList"/>
    <dgm:cxn modelId="{60EF5780-4C1E-4032-B613-0947775A470B}" type="presParOf" srcId="{C6A048AC-002C-4FD3-8957-472DE0E33F74}" destId="{8AE145B9-21E0-4B2B-AA02-A36BAD365D9C}" srcOrd="2" destOrd="0" presId="urn:microsoft.com/office/officeart/2018/2/layout/IconVerticalSolidList"/>
    <dgm:cxn modelId="{66A3C8E3-2314-442D-8F6D-D625F89BF65F}" type="presParOf" srcId="{C6A048AC-002C-4FD3-8957-472DE0E33F74}" destId="{DAFACCE0-94C5-42AA-98C3-817C4C4D86C9}" srcOrd="3" destOrd="0" presId="urn:microsoft.com/office/officeart/2018/2/layout/IconVerticalSolidList"/>
    <dgm:cxn modelId="{455149DE-6758-415D-ADD1-4EF5FE42C148}" type="presParOf" srcId="{978952CB-9462-40CA-A4B6-9FE3394E69BF}" destId="{D50665A6-B29F-40D4-BC9C-765E75F07042}" srcOrd="1" destOrd="0" presId="urn:microsoft.com/office/officeart/2018/2/layout/IconVerticalSolidList"/>
    <dgm:cxn modelId="{349DA40F-246F-4BEB-BB68-CE8FC61DE52A}" type="presParOf" srcId="{978952CB-9462-40CA-A4B6-9FE3394E69BF}" destId="{70B873D8-D7EF-4385-B240-0CAE08331744}" srcOrd="2" destOrd="0" presId="urn:microsoft.com/office/officeart/2018/2/layout/IconVerticalSolidList"/>
    <dgm:cxn modelId="{67EF1E66-A555-497E-A2B6-C7CEB60342E5}" type="presParOf" srcId="{70B873D8-D7EF-4385-B240-0CAE08331744}" destId="{0A43F927-7D9A-4B16-A3AC-C4B2C50F78AD}" srcOrd="0" destOrd="0" presId="urn:microsoft.com/office/officeart/2018/2/layout/IconVerticalSolidList"/>
    <dgm:cxn modelId="{50A4430F-B2E8-4B9D-8A7B-F6340830D009}" type="presParOf" srcId="{70B873D8-D7EF-4385-B240-0CAE08331744}" destId="{0AC1D699-024F-4747-95EC-2E96E10CFE38}" srcOrd="1" destOrd="0" presId="urn:microsoft.com/office/officeart/2018/2/layout/IconVerticalSolidList"/>
    <dgm:cxn modelId="{A53AB9B3-A8C4-4AAE-93CD-1774529BF9C0}" type="presParOf" srcId="{70B873D8-D7EF-4385-B240-0CAE08331744}" destId="{EA4FF66D-75D9-4553-949B-A14CB04F21F5}" srcOrd="2" destOrd="0" presId="urn:microsoft.com/office/officeart/2018/2/layout/IconVerticalSolidList"/>
    <dgm:cxn modelId="{F028E267-47A9-429E-A129-97123CD3F763}" type="presParOf" srcId="{70B873D8-D7EF-4385-B240-0CAE08331744}" destId="{6608CB1D-1E00-4910-A8E2-DC4A08E7B82A}" srcOrd="3" destOrd="0" presId="urn:microsoft.com/office/officeart/2018/2/layout/IconVerticalSolidList"/>
    <dgm:cxn modelId="{4FB03ED8-9808-49A0-B49B-4A5CA14A6C14}" type="presParOf" srcId="{978952CB-9462-40CA-A4B6-9FE3394E69BF}" destId="{3D2D8508-C436-4690-8ED9-9A20EAB301EB}" srcOrd="3" destOrd="0" presId="urn:microsoft.com/office/officeart/2018/2/layout/IconVerticalSolidList"/>
    <dgm:cxn modelId="{C862EF94-4ACC-4897-8617-3378D0A5D6C6}" type="presParOf" srcId="{978952CB-9462-40CA-A4B6-9FE3394E69BF}" destId="{85FB5EC7-C11F-44C8-81CA-F72119DA9675}" srcOrd="4" destOrd="0" presId="urn:microsoft.com/office/officeart/2018/2/layout/IconVerticalSolidList"/>
    <dgm:cxn modelId="{9E626D0B-E1F7-4081-A4AF-FD3E9E4D3379}" type="presParOf" srcId="{85FB5EC7-C11F-44C8-81CA-F72119DA9675}" destId="{15CBE0C1-1868-448D-9D76-A5CB72492809}" srcOrd="0" destOrd="0" presId="urn:microsoft.com/office/officeart/2018/2/layout/IconVerticalSolidList"/>
    <dgm:cxn modelId="{90C902C2-BC7D-4F9C-B1AE-94CC0A1792F8}" type="presParOf" srcId="{85FB5EC7-C11F-44C8-81CA-F72119DA9675}" destId="{67A3165B-B1D1-4534-AA3C-C75B3A79B6B2}" srcOrd="1" destOrd="0" presId="urn:microsoft.com/office/officeart/2018/2/layout/IconVerticalSolidList"/>
    <dgm:cxn modelId="{5F2399E2-22A0-454E-81CD-1C2D311A31B9}" type="presParOf" srcId="{85FB5EC7-C11F-44C8-81CA-F72119DA9675}" destId="{5F531C26-2D8C-431B-8A6F-131CBB26B65C}" srcOrd="2" destOrd="0" presId="urn:microsoft.com/office/officeart/2018/2/layout/IconVerticalSolidList"/>
    <dgm:cxn modelId="{F11A03FB-8165-48A5-A524-4DC48C725254}" type="presParOf" srcId="{85FB5EC7-C11F-44C8-81CA-F72119DA9675}" destId="{EC8CDC83-CFB3-4D2B-BA8F-D4D68C385F4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31038D1-6F0F-448C-846D-8C98AE7EC94D}"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CC5C6BE9-24D4-42D8-ABC5-6631CEC276AE}">
      <dgm:prSet custT="1"/>
      <dgm:spPr/>
      <dgm:t>
        <a:bodyPr/>
        <a:lstStyle/>
        <a:p>
          <a:r>
            <a:rPr lang="en-AU" sz="1600" dirty="0"/>
            <a:t>Wellbeing and Mental Health are complex and multi-determined, and no one strategy will so provide solution to the issues of health promotion and prevention</a:t>
          </a:r>
          <a:endParaRPr lang="en-US" sz="1600" dirty="0"/>
        </a:p>
      </dgm:t>
    </dgm:pt>
    <dgm:pt modelId="{2E65F6BA-399D-4EE3-AEA7-26D662F79B84}" type="parTrans" cxnId="{AAEAB076-2550-405C-9E75-6E09E7535370}">
      <dgm:prSet/>
      <dgm:spPr/>
      <dgm:t>
        <a:bodyPr/>
        <a:lstStyle/>
        <a:p>
          <a:endParaRPr lang="en-US"/>
        </a:p>
      </dgm:t>
    </dgm:pt>
    <dgm:pt modelId="{D607C940-632E-43FE-A244-D2A66EDA1578}" type="sibTrans" cxnId="{AAEAB076-2550-405C-9E75-6E09E7535370}">
      <dgm:prSet phldrT="01" phldr="0"/>
      <dgm:spPr/>
      <dgm:t>
        <a:bodyPr/>
        <a:lstStyle/>
        <a:p>
          <a:r>
            <a:rPr lang="en-US"/>
            <a:t>01</a:t>
          </a:r>
        </a:p>
      </dgm:t>
    </dgm:pt>
    <dgm:pt modelId="{188F1232-3A10-4E32-B002-CDEB91695480}">
      <dgm:prSet/>
      <dgm:spPr/>
      <dgm:t>
        <a:bodyPr/>
        <a:lstStyle/>
        <a:p>
          <a:r>
            <a:rPr lang="en-AU"/>
            <a:t>Effective solutions are ones that increase protective factors and reduce risk factors</a:t>
          </a:r>
          <a:endParaRPr lang="en-US"/>
        </a:p>
      </dgm:t>
    </dgm:pt>
    <dgm:pt modelId="{5226E387-C011-4849-9400-A908C5EBD1C9}" type="parTrans" cxnId="{62B36065-3B36-43B8-B112-C962A2077B0A}">
      <dgm:prSet/>
      <dgm:spPr/>
      <dgm:t>
        <a:bodyPr/>
        <a:lstStyle/>
        <a:p>
          <a:endParaRPr lang="en-US"/>
        </a:p>
      </dgm:t>
    </dgm:pt>
    <dgm:pt modelId="{3BB236BE-4A6D-4965-A710-D9E3557C703C}" type="sibTrans" cxnId="{62B36065-3B36-43B8-B112-C962A2077B0A}">
      <dgm:prSet phldrT="02" phldr="0"/>
      <dgm:spPr/>
      <dgm:t>
        <a:bodyPr/>
        <a:lstStyle/>
        <a:p>
          <a:r>
            <a:rPr lang="en-US"/>
            <a:t>02</a:t>
          </a:r>
        </a:p>
      </dgm:t>
    </dgm:pt>
    <dgm:pt modelId="{E7C94021-FCE4-4569-9623-0348E8C447A7}">
      <dgm:prSet/>
      <dgm:spPr/>
      <dgm:t>
        <a:bodyPr/>
        <a:lstStyle/>
        <a:p>
          <a:r>
            <a:rPr lang="en-AU"/>
            <a:t>It is most effective to address multiple levels of influence, and design efforts to work in synchrony</a:t>
          </a:r>
          <a:endParaRPr lang="en-US"/>
        </a:p>
      </dgm:t>
    </dgm:pt>
    <dgm:pt modelId="{B7022B4A-A48F-4E90-9436-633E1307DF09}" type="parTrans" cxnId="{C86331A1-CCD8-470A-81C9-139BBB93BC75}">
      <dgm:prSet/>
      <dgm:spPr/>
      <dgm:t>
        <a:bodyPr/>
        <a:lstStyle/>
        <a:p>
          <a:endParaRPr lang="en-US"/>
        </a:p>
      </dgm:t>
    </dgm:pt>
    <dgm:pt modelId="{0EAF02B3-D7B0-4425-935B-7D0657AA9EB0}" type="sibTrans" cxnId="{C86331A1-CCD8-470A-81C9-139BBB93BC75}">
      <dgm:prSet phldrT="03" phldr="0"/>
      <dgm:spPr/>
      <dgm:t>
        <a:bodyPr/>
        <a:lstStyle/>
        <a:p>
          <a:r>
            <a:rPr lang="en-US"/>
            <a:t>03</a:t>
          </a:r>
        </a:p>
      </dgm:t>
    </dgm:pt>
    <dgm:pt modelId="{89AEECCB-435B-4B8D-AB99-CFA61D5204CF}">
      <dgm:prSet/>
      <dgm:spPr/>
      <dgm:t>
        <a:bodyPr/>
        <a:lstStyle/>
        <a:p>
          <a:r>
            <a:rPr lang="en-AU"/>
            <a:t>There’s no “one-size-fits-all” solution</a:t>
          </a:r>
          <a:endParaRPr lang="en-US"/>
        </a:p>
      </dgm:t>
    </dgm:pt>
    <dgm:pt modelId="{E9C22B9A-768A-4261-BB2B-67DA68FFF265}" type="parTrans" cxnId="{AEE602BA-6797-4E9B-9A44-0361C306629C}">
      <dgm:prSet/>
      <dgm:spPr/>
      <dgm:t>
        <a:bodyPr/>
        <a:lstStyle/>
        <a:p>
          <a:endParaRPr lang="en-US"/>
        </a:p>
      </dgm:t>
    </dgm:pt>
    <dgm:pt modelId="{E7FFFA36-E842-47D7-BED4-361BE8F73CA3}" type="sibTrans" cxnId="{AEE602BA-6797-4E9B-9A44-0361C306629C}">
      <dgm:prSet phldrT="04" phldr="0"/>
      <dgm:spPr/>
      <dgm:t>
        <a:bodyPr/>
        <a:lstStyle/>
        <a:p>
          <a:r>
            <a:rPr lang="en-US"/>
            <a:t>04</a:t>
          </a:r>
        </a:p>
      </dgm:t>
    </dgm:pt>
    <dgm:pt modelId="{72DA2D6C-E808-4FF1-AE7A-E38195F3FD9A}" type="pres">
      <dgm:prSet presAssocID="{C31038D1-6F0F-448C-846D-8C98AE7EC94D}" presName="Name0" presStyleCnt="0">
        <dgm:presLayoutVars>
          <dgm:animLvl val="lvl"/>
          <dgm:resizeHandles val="exact"/>
        </dgm:presLayoutVars>
      </dgm:prSet>
      <dgm:spPr/>
    </dgm:pt>
    <dgm:pt modelId="{3E34D3F9-F386-424D-BF5D-BF7B7F68C186}" type="pres">
      <dgm:prSet presAssocID="{CC5C6BE9-24D4-42D8-ABC5-6631CEC276AE}" presName="compositeNode" presStyleCnt="0">
        <dgm:presLayoutVars>
          <dgm:bulletEnabled val="1"/>
        </dgm:presLayoutVars>
      </dgm:prSet>
      <dgm:spPr/>
    </dgm:pt>
    <dgm:pt modelId="{E59BBAAB-FDF7-448C-A687-3DF8E5D34F2A}" type="pres">
      <dgm:prSet presAssocID="{CC5C6BE9-24D4-42D8-ABC5-6631CEC276AE}" presName="bgRect" presStyleLbl="alignNode1" presStyleIdx="0" presStyleCnt="4"/>
      <dgm:spPr/>
    </dgm:pt>
    <dgm:pt modelId="{B4A158B0-6715-4A7C-AF83-2DB317C20898}" type="pres">
      <dgm:prSet presAssocID="{D607C940-632E-43FE-A244-D2A66EDA1578}" presName="sibTransNodeRect" presStyleLbl="alignNode1" presStyleIdx="0" presStyleCnt="4">
        <dgm:presLayoutVars>
          <dgm:chMax val="0"/>
          <dgm:bulletEnabled val="1"/>
        </dgm:presLayoutVars>
      </dgm:prSet>
      <dgm:spPr/>
    </dgm:pt>
    <dgm:pt modelId="{6970CA7B-3053-425D-881F-A479183CFEC6}" type="pres">
      <dgm:prSet presAssocID="{CC5C6BE9-24D4-42D8-ABC5-6631CEC276AE}" presName="nodeRect" presStyleLbl="alignNode1" presStyleIdx="0" presStyleCnt="4">
        <dgm:presLayoutVars>
          <dgm:bulletEnabled val="1"/>
        </dgm:presLayoutVars>
      </dgm:prSet>
      <dgm:spPr/>
    </dgm:pt>
    <dgm:pt modelId="{76E24CBC-1D8F-419B-914C-D27E9693E5DD}" type="pres">
      <dgm:prSet presAssocID="{D607C940-632E-43FE-A244-D2A66EDA1578}" presName="sibTrans" presStyleCnt="0"/>
      <dgm:spPr/>
    </dgm:pt>
    <dgm:pt modelId="{D0F0BB14-B85E-484C-8FFA-4EE6CE5DD924}" type="pres">
      <dgm:prSet presAssocID="{188F1232-3A10-4E32-B002-CDEB91695480}" presName="compositeNode" presStyleCnt="0">
        <dgm:presLayoutVars>
          <dgm:bulletEnabled val="1"/>
        </dgm:presLayoutVars>
      </dgm:prSet>
      <dgm:spPr/>
    </dgm:pt>
    <dgm:pt modelId="{49C13709-A701-4F42-B885-CCA3CE78A462}" type="pres">
      <dgm:prSet presAssocID="{188F1232-3A10-4E32-B002-CDEB91695480}" presName="bgRect" presStyleLbl="alignNode1" presStyleIdx="1" presStyleCnt="4"/>
      <dgm:spPr/>
    </dgm:pt>
    <dgm:pt modelId="{8FE62E97-C4F7-4E61-8E4B-93B804430640}" type="pres">
      <dgm:prSet presAssocID="{3BB236BE-4A6D-4965-A710-D9E3557C703C}" presName="sibTransNodeRect" presStyleLbl="alignNode1" presStyleIdx="1" presStyleCnt="4">
        <dgm:presLayoutVars>
          <dgm:chMax val="0"/>
          <dgm:bulletEnabled val="1"/>
        </dgm:presLayoutVars>
      </dgm:prSet>
      <dgm:spPr/>
    </dgm:pt>
    <dgm:pt modelId="{02079077-E7D3-44D7-85C8-DC2BD16BA56E}" type="pres">
      <dgm:prSet presAssocID="{188F1232-3A10-4E32-B002-CDEB91695480}" presName="nodeRect" presStyleLbl="alignNode1" presStyleIdx="1" presStyleCnt="4">
        <dgm:presLayoutVars>
          <dgm:bulletEnabled val="1"/>
        </dgm:presLayoutVars>
      </dgm:prSet>
      <dgm:spPr/>
    </dgm:pt>
    <dgm:pt modelId="{361C157B-2040-4772-AB5F-CB8163AEA13B}" type="pres">
      <dgm:prSet presAssocID="{3BB236BE-4A6D-4965-A710-D9E3557C703C}" presName="sibTrans" presStyleCnt="0"/>
      <dgm:spPr/>
    </dgm:pt>
    <dgm:pt modelId="{AC1BD875-F8F3-4FCC-BE10-EC03E5EAD3A2}" type="pres">
      <dgm:prSet presAssocID="{E7C94021-FCE4-4569-9623-0348E8C447A7}" presName="compositeNode" presStyleCnt="0">
        <dgm:presLayoutVars>
          <dgm:bulletEnabled val="1"/>
        </dgm:presLayoutVars>
      </dgm:prSet>
      <dgm:spPr/>
    </dgm:pt>
    <dgm:pt modelId="{42005211-AE6C-4E7F-8B74-A7906365B163}" type="pres">
      <dgm:prSet presAssocID="{E7C94021-FCE4-4569-9623-0348E8C447A7}" presName="bgRect" presStyleLbl="alignNode1" presStyleIdx="2" presStyleCnt="4"/>
      <dgm:spPr/>
    </dgm:pt>
    <dgm:pt modelId="{9856C124-187A-4888-8B71-5C466803AAFB}" type="pres">
      <dgm:prSet presAssocID="{0EAF02B3-D7B0-4425-935B-7D0657AA9EB0}" presName="sibTransNodeRect" presStyleLbl="alignNode1" presStyleIdx="2" presStyleCnt="4">
        <dgm:presLayoutVars>
          <dgm:chMax val="0"/>
          <dgm:bulletEnabled val="1"/>
        </dgm:presLayoutVars>
      </dgm:prSet>
      <dgm:spPr/>
    </dgm:pt>
    <dgm:pt modelId="{DD40101B-2003-479D-A2F5-9B8D9FF74CBC}" type="pres">
      <dgm:prSet presAssocID="{E7C94021-FCE4-4569-9623-0348E8C447A7}" presName="nodeRect" presStyleLbl="alignNode1" presStyleIdx="2" presStyleCnt="4">
        <dgm:presLayoutVars>
          <dgm:bulletEnabled val="1"/>
        </dgm:presLayoutVars>
      </dgm:prSet>
      <dgm:spPr/>
    </dgm:pt>
    <dgm:pt modelId="{962EC92F-294D-4011-98A2-D75F9F512ABD}" type="pres">
      <dgm:prSet presAssocID="{0EAF02B3-D7B0-4425-935B-7D0657AA9EB0}" presName="sibTrans" presStyleCnt="0"/>
      <dgm:spPr/>
    </dgm:pt>
    <dgm:pt modelId="{B5284BD2-51CC-48D8-AF3E-5755A8AE862D}" type="pres">
      <dgm:prSet presAssocID="{89AEECCB-435B-4B8D-AB99-CFA61D5204CF}" presName="compositeNode" presStyleCnt="0">
        <dgm:presLayoutVars>
          <dgm:bulletEnabled val="1"/>
        </dgm:presLayoutVars>
      </dgm:prSet>
      <dgm:spPr/>
    </dgm:pt>
    <dgm:pt modelId="{5FDE48E1-2729-44C3-AD59-121002145DA6}" type="pres">
      <dgm:prSet presAssocID="{89AEECCB-435B-4B8D-AB99-CFA61D5204CF}" presName="bgRect" presStyleLbl="alignNode1" presStyleIdx="3" presStyleCnt="4"/>
      <dgm:spPr/>
    </dgm:pt>
    <dgm:pt modelId="{BF484098-D01F-4A05-835B-B2D53A4CEC89}" type="pres">
      <dgm:prSet presAssocID="{E7FFFA36-E842-47D7-BED4-361BE8F73CA3}" presName="sibTransNodeRect" presStyleLbl="alignNode1" presStyleIdx="3" presStyleCnt="4">
        <dgm:presLayoutVars>
          <dgm:chMax val="0"/>
          <dgm:bulletEnabled val="1"/>
        </dgm:presLayoutVars>
      </dgm:prSet>
      <dgm:spPr/>
    </dgm:pt>
    <dgm:pt modelId="{90875400-F17F-4344-BC16-A229C0714916}" type="pres">
      <dgm:prSet presAssocID="{89AEECCB-435B-4B8D-AB99-CFA61D5204CF}" presName="nodeRect" presStyleLbl="alignNode1" presStyleIdx="3" presStyleCnt="4">
        <dgm:presLayoutVars>
          <dgm:bulletEnabled val="1"/>
        </dgm:presLayoutVars>
      </dgm:prSet>
      <dgm:spPr/>
    </dgm:pt>
  </dgm:ptLst>
  <dgm:cxnLst>
    <dgm:cxn modelId="{D4F28B0C-86D0-4EFA-9083-811F547DB7C6}" type="presOf" srcId="{E7C94021-FCE4-4569-9623-0348E8C447A7}" destId="{DD40101B-2003-479D-A2F5-9B8D9FF74CBC}" srcOrd="1" destOrd="0" presId="urn:microsoft.com/office/officeart/2016/7/layout/LinearBlockProcessNumbered"/>
    <dgm:cxn modelId="{73D72918-43C5-4E1C-9532-66FF8A8C8403}" type="presOf" srcId="{C31038D1-6F0F-448C-846D-8C98AE7EC94D}" destId="{72DA2D6C-E808-4FF1-AE7A-E38195F3FD9A}" srcOrd="0" destOrd="0" presId="urn:microsoft.com/office/officeart/2016/7/layout/LinearBlockProcessNumbered"/>
    <dgm:cxn modelId="{F83A7318-7D27-404D-95A3-52F246DFC037}" type="presOf" srcId="{188F1232-3A10-4E32-B002-CDEB91695480}" destId="{02079077-E7D3-44D7-85C8-DC2BD16BA56E}" srcOrd="1" destOrd="0" presId="urn:microsoft.com/office/officeart/2016/7/layout/LinearBlockProcessNumbered"/>
    <dgm:cxn modelId="{8AB7A13C-B269-418E-B479-A1DFE26601FF}" type="presOf" srcId="{0EAF02B3-D7B0-4425-935B-7D0657AA9EB0}" destId="{9856C124-187A-4888-8B71-5C466803AAFB}" srcOrd="0" destOrd="0" presId="urn:microsoft.com/office/officeart/2016/7/layout/LinearBlockProcessNumbered"/>
    <dgm:cxn modelId="{62B36065-3B36-43B8-B112-C962A2077B0A}" srcId="{C31038D1-6F0F-448C-846D-8C98AE7EC94D}" destId="{188F1232-3A10-4E32-B002-CDEB91695480}" srcOrd="1" destOrd="0" parTransId="{5226E387-C011-4849-9400-A908C5EBD1C9}" sibTransId="{3BB236BE-4A6D-4965-A710-D9E3557C703C}"/>
    <dgm:cxn modelId="{16E77A68-364A-4B4A-92F2-6293B2444DB3}" type="presOf" srcId="{188F1232-3A10-4E32-B002-CDEB91695480}" destId="{49C13709-A701-4F42-B885-CCA3CE78A462}" srcOrd="0" destOrd="0" presId="urn:microsoft.com/office/officeart/2016/7/layout/LinearBlockProcessNumbered"/>
    <dgm:cxn modelId="{C0A17551-1273-476B-AC4A-6C8B2973E259}" type="presOf" srcId="{CC5C6BE9-24D4-42D8-ABC5-6631CEC276AE}" destId="{6970CA7B-3053-425D-881F-A479183CFEC6}" srcOrd="1" destOrd="0" presId="urn:microsoft.com/office/officeart/2016/7/layout/LinearBlockProcessNumbered"/>
    <dgm:cxn modelId="{AAEAB076-2550-405C-9E75-6E09E7535370}" srcId="{C31038D1-6F0F-448C-846D-8C98AE7EC94D}" destId="{CC5C6BE9-24D4-42D8-ABC5-6631CEC276AE}" srcOrd="0" destOrd="0" parTransId="{2E65F6BA-399D-4EE3-AEA7-26D662F79B84}" sibTransId="{D607C940-632E-43FE-A244-D2A66EDA1578}"/>
    <dgm:cxn modelId="{5FD61D58-0BB1-4CDE-951E-D3A936E44298}" type="presOf" srcId="{D607C940-632E-43FE-A244-D2A66EDA1578}" destId="{B4A158B0-6715-4A7C-AF83-2DB317C20898}" srcOrd="0" destOrd="0" presId="urn:microsoft.com/office/officeart/2016/7/layout/LinearBlockProcessNumbered"/>
    <dgm:cxn modelId="{3C427A59-ABE5-4071-B29D-79B9541F262E}" type="presOf" srcId="{E7C94021-FCE4-4569-9623-0348E8C447A7}" destId="{42005211-AE6C-4E7F-8B74-A7906365B163}" srcOrd="0" destOrd="0" presId="urn:microsoft.com/office/officeart/2016/7/layout/LinearBlockProcessNumbered"/>
    <dgm:cxn modelId="{7AA63C95-0EB5-424C-922F-E22BBF57892E}" type="presOf" srcId="{89AEECCB-435B-4B8D-AB99-CFA61D5204CF}" destId="{90875400-F17F-4344-BC16-A229C0714916}" srcOrd="1" destOrd="0" presId="urn:microsoft.com/office/officeart/2016/7/layout/LinearBlockProcessNumbered"/>
    <dgm:cxn modelId="{2853EE9E-2645-4F06-8226-4F8B5CE8E77A}" type="presOf" srcId="{3BB236BE-4A6D-4965-A710-D9E3557C703C}" destId="{8FE62E97-C4F7-4E61-8E4B-93B804430640}" srcOrd="0" destOrd="0" presId="urn:microsoft.com/office/officeart/2016/7/layout/LinearBlockProcessNumbered"/>
    <dgm:cxn modelId="{C86331A1-CCD8-470A-81C9-139BBB93BC75}" srcId="{C31038D1-6F0F-448C-846D-8C98AE7EC94D}" destId="{E7C94021-FCE4-4569-9623-0348E8C447A7}" srcOrd="2" destOrd="0" parTransId="{B7022B4A-A48F-4E90-9436-633E1307DF09}" sibTransId="{0EAF02B3-D7B0-4425-935B-7D0657AA9EB0}"/>
    <dgm:cxn modelId="{A6F06DAF-2044-4CBC-B8A7-0126A6DCA8E4}" type="presOf" srcId="{CC5C6BE9-24D4-42D8-ABC5-6631CEC276AE}" destId="{E59BBAAB-FDF7-448C-A687-3DF8E5D34F2A}" srcOrd="0" destOrd="0" presId="urn:microsoft.com/office/officeart/2016/7/layout/LinearBlockProcessNumbered"/>
    <dgm:cxn modelId="{504CE1B8-A256-4984-98FD-F6426D6D4E37}" type="presOf" srcId="{89AEECCB-435B-4B8D-AB99-CFA61D5204CF}" destId="{5FDE48E1-2729-44C3-AD59-121002145DA6}" srcOrd="0" destOrd="0" presId="urn:microsoft.com/office/officeart/2016/7/layout/LinearBlockProcessNumbered"/>
    <dgm:cxn modelId="{AEE602BA-6797-4E9B-9A44-0361C306629C}" srcId="{C31038D1-6F0F-448C-846D-8C98AE7EC94D}" destId="{89AEECCB-435B-4B8D-AB99-CFA61D5204CF}" srcOrd="3" destOrd="0" parTransId="{E9C22B9A-768A-4261-BB2B-67DA68FFF265}" sibTransId="{E7FFFA36-E842-47D7-BED4-361BE8F73CA3}"/>
    <dgm:cxn modelId="{7195F8F8-F1C2-44B6-8D01-9AA980F8D1BB}" type="presOf" srcId="{E7FFFA36-E842-47D7-BED4-361BE8F73CA3}" destId="{BF484098-D01F-4A05-835B-B2D53A4CEC89}" srcOrd="0" destOrd="0" presId="urn:microsoft.com/office/officeart/2016/7/layout/LinearBlockProcessNumbered"/>
    <dgm:cxn modelId="{936A7591-AC11-4B6C-A80E-BB40DD872502}" type="presParOf" srcId="{72DA2D6C-E808-4FF1-AE7A-E38195F3FD9A}" destId="{3E34D3F9-F386-424D-BF5D-BF7B7F68C186}" srcOrd="0" destOrd="0" presId="urn:microsoft.com/office/officeart/2016/7/layout/LinearBlockProcessNumbered"/>
    <dgm:cxn modelId="{2A4EFEC3-3D52-46D4-A585-497A92B5BB12}" type="presParOf" srcId="{3E34D3F9-F386-424D-BF5D-BF7B7F68C186}" destId="{E59BBAAB-FDF7-448C-A687-3DF8E5D34F2A}" srcOrd="0" destOrd="0" presId="urn:microsoft.com/office/officeart/2016/7/layout/LinearBlockProcessNumbered"/>
    <dgm:cxn modelId="{6210B664-56CD-4EE9-90BE-F4BFFE4CEBA6}" type="presParOf" srcId="{3E34D3F9-F386-424D-BF5D-BF7B7F68C186}" destId="{B4A158B0-6715-4A7C-AF83-2DB317C20898}" srcOrd="1" destOrd="0" presId="urn:microsoft.com/office/officeart/2016/7/layout/LinearBlockProcessNumbered"/>
    <dgm:cxn modelId="{14CC4C2E-469C-4953-8F08-7F84DA8955B2}" type="presParOf" srcId="{3E34D3F9-F386-424D-BF5D-BF7B7F68C186}" destId="{6970CA7B-3053-425D-881F-A479183CFEC6}" srcOrd="2" destOrd="0" presId="urn:microsoft.com/office/officeart/2016/7/layout/LinearBlockProcessNumbered"/>
    <dgm:cxn modelId="{4BED5704-95F4-4A6C-80B5-B80E0D09C3E9}" type="presParOf" srcId="{72DA2D6C-E808-4FF1-AE7A-E38195F3FD9A}" destId="{76E24CBC-1D8F-419B-914C-D27E9693E5DD}" srcOrd="1" destOrd="0" presId="urn:microsoft.com/office/officeart/2016/7/layout/LinearBlockProcessNumbered"/>
    <dgm:cxn modelId="{27CCF417-1858-46CA-BEC5-95D0D5173FD9}" type="presParOf" srcId="{72DA2D6C-E808-4FF1-AE7A-E38195F3FD9A}" destId="{D0F0BB14-B85E-484C-8FFA-4EE6CE5DD924}" srcOrd="2" destOrd="0" presId="urn:microsoft.com/office/officeart/2016/7/layout/LinearBlockProcessNumbered"/>
    <dgm:cxn modelId="{33AEEEBD-1027-4AD0-A4D5-1E8575CB9E56}" type="presParOf" srcId="{D0F0BB14-B85E-484C-8FFA-4EE6CE5DD924}" destId="{49C13709-A701-4F42-B885-CCA3CE78A462}" srcOrd="0" destOrd="0" presId="urn:microsoft.com/office/officeart/2016/7/layout/LinearBlockProcessNumbered"/>
    <dgm:cxn modelId="{099AAD5A-AD12-48B9-B53B-6304F2F806C5}" type="presParOf" srcId="{D0F0BB14-B85E-484C-8FFA-4EE6CE5DD924}" destId="{8FE62E97-C4F7-4E61-8E4B-93B804430640}" srcOrd="1" destOrd="0" presId="urn:microsoft.com/office/officeart/2016/7/layout/LinearBlockProcessNumbered"/>
    <dgm:cxn modelId="{D3EC5780-3CA5-4845-B75F-5B7746CEAE20}" type="presParOf" srcId="{D0F0BB14-B85E-484C-8FFA-4EE6CE5DD924}" destId="{02079077-E7D3-44D7-85C8-DC2BD16BA56E}" srcOrd="2" destOrd="0" presId="urn:microsoft.com/office/officeart/2016/7/layout/LinearBlockProcessNumbered"/>
    <dgm:cxn modelId="{E2B79F25-C9A2-4099-960F-CE312FD61E2D}" type="presParOf" srcId="{72DA2D6C-E808-4FF1-AE7A-E38195F3FD9A}" destId="{361C157B-2040-4772-AB5F-CB8163AEA13B}" srcOrd="3" destOrd="0" presId="urn:microsoft.com/office/officeart/2016/7/layout/LinearBlockProcessNumbered"/>
    <dgm:cxn modelId="{428ABCE3-5AF4-45F7-905D-A239FA1DDEB7}" type="presParOf" srcId="{72DA2D6C-E808-4FF1-AE7A-E38195F3FD9A}" destId="{AC1BD875-F8F3-4FCC-BE10-EC03E5EAD3A2}" srcOrd="4" destOrd="0" presId="urn:microsoft.com/office/officeart/2016/7/layout/LinearBlockProcessNumbered"/>
    <dgm:cxn modelId="{754B18CE-37BE-4821-B2AE-624E683104D8}" type="presParOf" srcId="{AC1BD875-F8F3-4FCC-BE10-EC03E5EAD3A2}" destId="{42005211-AE6C-4E7F-8B74-A7906365B163}" srcOrd="0" destOrd="0" presId="urn:microsoft.com/office/officeart/2016/7/layout/LinearBlockProcessNumbered"/>
    <dgm:cxn modelId="{829B374D-3E88-4D16-B0E5-13574DEF6B0B}" type="presParOf" srcId="{AC1BD875-F8F3-4FCC-BE10-EC03E5EAD3A2}" destId="{9856C124-187A-4888-8B71-5C466803AAFB}" srcOrd="1" destOrd="0" presId="urn:microsoft.com/office/officeart/2016/7/layout/LinearBlockProcessNumbered"/>
    <dgm:cxn modelId="{372CB9EF-1195-445D-9A90-9B3E8616770F}" type="presParOf" srcId="{AC1BD875-F8F3-4FCC-BE10-EC03E5EAD3A2}" destId="{DD40101B-2003-479D-A2F5-9B8D9FF74CBC}" srcOrd="2" destOrd="0" presId="urn:microsoft.com/office/officeart/2016/7/layout/LinearBlockProcessNumbered"/>
    <dgm:cxn modelId="{F1951F3B-1397-4BCF-980D-6DF63086B008}" type="presParOf" srcId="{72DA2D6C-E808-4FF1-AE7A-E38195F3FD9A}" destId="{962EC92F-294D-4011-98A2-D75F9F512ABD}" srcOrd="5" destOrd="0" presId="urn:microsoft.com/office/officeart/2016/7/layout/LinearBlockProcessNumbered"/>
    <dgm:cxn modelId="{1A14B460-56D2-4ED5-B60A-D094F2D9E821}" type="presParOf" srcId="{72DA2D6C-E808-4FF1-AE7A-E38195F3FD9A}" destId="{B5284BD2-51CC-48D8-AF3E-5755A8AE862D}" srcOrd="6" destOrd="0" presId="urn:microsoft.com/office/officeart/2016/7/layout/LinearBlockProcessNumbered"/>
    <dgm:cxn modelId="{1C6913BA-FB72-4D71-B5E4-F2CD832175DF}" type="presParOf" srcId="{B5284BD2-51CC-48D8-AF3E-5755A8AE862D}" destId="{5FDE48E1-2729-44C3-AD59-121002145DA6}" srcOrd="0" destOrd="0" presId="urn:microsoft.com/office/officeart/2016/7/layout/LinearBlockProcessNumbered"/>
    <dgm:cxn modelId="{666A6FFB-9692-4DB5-8159-A76B84B4B026}" type="presParOf" srcId="{B5284BD2-51CC-48D8-AF3E-5755A8AE862D}" destId="{BF484098-D01F-4A05-835B-B2D53A4CEC89}" srcOrd="1" destOrd="0" presId="urn:microsoft.com/office/officeart/2016/7/layout/LinearBlockProcessNumbered"/>
    <dgm:cxn modelId="{5B4EA9BD-D559-4F2D-A677-9AE396AE4220}" type="presParOf" srcId="{B5284BD2-51CC-48D8-AF3E-5755A8AE862D}" destId="{90875400-F17F-4344-BC16-A229C0714916}"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4C99A6-B5A8-4585-98C4-7BF7A88E30E6}" type="doc">
      <dgm:prSet loTypeId="urn:microsoft.com/office/officeart/2016/7/layout/VerticalSolidActionList" loCatId="List" qsTypeId="urn:microsoft.com/office/officeart/2005/8/quickstyle/simple4" qsCatId="simple" csTypeId="urn:microsoft.com/office/officeart/2005/8/colors/colorful1" csCatId="colorful" phldr="1"/>
      <dgm:spPr/>
      <dgm:t>
        <a:bodyPr/>
        <a:lstStyle/>
        <a:p>
          <a:endParaRPr lang="en-US"/>
        </a:p>
      </dgm:t>
    </dgm:pt>
    <dgm:pt modelId="{DE5D50A6-F3C5-4D9C-A054-EC07B75C7344}">
      <dgm:prSet/>
      <dgm:spPr/>
      <dgm:t>
        <a:bodyPr/>
        <a:lstStyle/>
        <a:p>
          <a:r>
            <a:rPr lang="en-US"/>
            <a:t>Help</a:t>
          </a:r>
        </a:p>
      </dgm:t>
    </dgm:pt>
    <dgm:pt modelId="{A248538B-8FF4-4944-825E-2A22A98BCA3B}" type="parTrans" cxnId="{808379AF-5A43-4B82-A811-CBFBBC568318}">
      <dgm:prSet/>
      <dgm:spPr/>
      <dgm:t>
        <a:bodyPr/>
        <a:lstStyle/>
        <a:p>
          <a:endParaRPr lang="en-US"/>
        </a:p>
      </dgm:t>
    </dgm:pt>
    <dgm:pt modelId="{F009B222-673A-46B1-BF1A-8F06DA507106}" type="sibTrans" cxnId="{808379AF-5A43-4B82-A811-CBFBBC568318}">
      <dgm:prSet/>
      <dgm:spPr/>
      <dgm:t>
        <a:bodyPr/>
        <a:lstStyle/>
        <a:p>
          <a:endParaRPr lang="en-US"/>
        </a:p>
      </dgm:t>
    </dgm:pt>
    <dgm:pt modelId="{4E94D28C-E26E-45D3-97AB-8196D0DB9820}">
      <dgm:prSet custT="1"/>
      <dgm:spPr/>
      <dgm:t>
        <a:bodyPr/>
        <a:lstStyle/>
        <a:p>
          <a:r>
            <a:rPr lang="en-US" sz="1800" dirty="0"/>
            <a:t>Help young children develop strong, adaptive capacities by increasing protection and supports provided to them by professionals present and invested in their day to day lives. </a:t>
          </a:r>
        </a:p>
      </dgm:t>
    </dgm:pt>
    <dgm:pt modelId="{B3906B57-C032-4F4A-9E06-37EA4895DA96}" type="parTrans" cxnId="{5E683FA4-3FA1-4CB8-B65F-405098FF6C3A}">
      <dgm:prSet/>
      <dgm:spPr/>
      <dgm:t>
        <a:bodyPr/>
        <a:lstStyle/>
        <a:p>
          <a:endParaRPr lang="en-US"/>
        </a:p>
      </dgm:t>
    </dgm:pt>
    <dgm:pt modelId="{693882E4-9098-4354-8433-B7A562DDCF58}" type="sibTrans" cxnId="{5E683FA4-3FA1-4CB8-B65F-405098FF6C3A}">
      <dgm:prSet/>
      <dgm:spPr/>
      <dgm:t>
        <a:bodyPr/>
        <a:lstStyle/>
        <a:p>
          <a:endParaRPr lang="en-US"/>
        </a:p>
      </dgm:t>
    </dgm:pt>
    <dgm:pt modelId="{98A59279-5DFA-4946-9837-DA40FB7258F7}">
      <dgm:prSet/>
      <dgm:spPr/>
      <dgm:t>
        <a:bodyPr/>
        <a:lstStyle/>
        <a:p>
          <a:r>
            <a:rPr lang="en-US"/>
            <a:t>Build</a:t>
          </a:r>
        </a:p>
      </dgm:t>
    </dgm:pt>
    <dgm:pt modelId="{EF357A8D-30AB-4155-820E-CFABD041B204}" type="parTrans" cxnId="{C34C55BD-BFC2-4952-959D-DDC90991DBBD}">
      <dgm:prSet/>
      <dgm:spPr/>
      <dgm:t>
        <a:bodyPr/>
        <a:lstStyle/>
        <a:p>
          <a:endParaRPr lang="en-US"/>
        </a:p>
      </dgm:t>
    </dgm:pt>
    <dgm:pt modelId="{23EBBBC4-D436-4B98-AAE1-5D224CF309D5}" type="sibTrans" cxnId="{C34C55BD-BFC2-4952-959D-DDC90991DBBD}">
      <dgm:prSet/>
      <dgm:spPr/>
      <dgm:t>
        <a:bodyPr/>
        <a:lstStyle/>
        <a:p>
          <a:endParaRPr lang="en-US"/>
        </a:p>
      </dgm:t>
    </dgm:pt>
    <dgm:pt modelId="{4B34B4C5-F6E5-40AC-86C2-47C8F31266BF}">
      <dgm:prSet custT="1"/>
      <dgm:spPr/>
      <dgm:t>
        <a:bodyPr/>
        <a:lstStyle/>
        <a:p>
          <a:r>
            <a:rPr lang="en-US" sz="1800" dirty="0"/>
            <a:t>Build workforce and system capacity at the point of entry into child and youth professions by providing skills training.</a:t>
          </a:r>
        </a:p>
      </dgm:t>
    </dgm:pt>
    <dgm:pt modelId="{CBFDEE5D-27B1-4695-AFE2-CA86B35F53C4}" type="parTrans" cxnId="{CC77B1D5-BB4F-43F4-BCA3-1BAE9E7CA457}">
      <dgm:prSet/>
      <dgm:spPr/>
      <dgm:t>
        <a:bodyPr/>
        <a:lstStyle/>
        <a:p>
          <a:endParaRPr lang="en-US"/>
        </a:p>
      </dgm:t>
    </dgm:pt>
    <dgm:pt modelId="{92148469-A0F3-4C92-A35A-5F10A77633C5}" type="sibTrans" cxnId="{CC77B1D5-BB4F-43F4-BCA3-1BAE9E7CA457}">
      <dgm:prSet/>
      <dgm:spPr/>
      <dgm:t>
        <a:bodyPr/>
        <a:lstStyle/>
        <a:p>
          <a:endParaRPr lang="en-US"/>
        </a:p>
      </dgm:t>
    </dgm:pt>
    <dgm:pt modelId="{1ABAB092-8F13-47C7-90B1-7B247CFF55B3}">
      <dgm:prSet/>
      <dgm:spPr/>
      <dgm:t>
        <a:bodyPr/>
        <a:lstStyle/>
        <a:p>
          <a:r>
            <a:rPr lang="en-US"/>
            <a:t>Ensure</a:t>
          </a:r>
        </a:p>
      </dgm:t>
    </dgm:pt>
    <dgm:pt modelId="{0CC16CA1-DCFE-42E8-BD3F-EDE6F0B5DFB4}" type="parTrans" cxnId="{63A865DB-2F96-4283-BD37-D757488C4996}">
      <dgm:prSet/>
      <dgm:spPr/>
      <dgm:t>
        <a:bodyPr/>
        <a:lstStyle/>
        <a:p>
          <a:endParaRPr lang="en-US"/>
        </a:p>
      </dgm:t>
    </dgm:pt>
    <dgm:pt modelId="{A715B0DB-2060-4E98-B65D-21EEA312DCBC}" type="sibTrans" cxnId="{63A865DB-2F96-4283-BD37-D757488C4996}">
      <dgm:prSet/>
      <dgm:spPr/>
      <dgm:t>
        <a:bodyPr/>
        <a:lstStyle/>
        <a:p>
          <a:endParaRPr lang="en-US"/>
        </a:p>
      </dgm:t>
    </dgm:pt>
    <dgm:pt modelId="{CFB77D36-3981-4166-B5ED-77D8E0ECB687}">
      <dgm:prSet custT="1"/>
      <dgm:spPr/>
      <dgm:t>
        <a:bodyPr/>
        <a:lstStyle/>
        <a:p>
          <a:r>
            <a:rPr lang="en-US" sz="1800" dirty="0"/>
            <a:t>Ensure integration of appropriate knowledge skills and attitudes into professional preparation and ongoing accreditation by providing an overarching capability model.</a:t>
          </a:r>
        </a:p>
      </dgm:t>
    </dgm:pt>
    <dgm:pt modelId="{430DF5AF-E563-42AC-B145-9331915C94C0}" type="parTrans" cxnId="{BBCF1356-A333-4CF6-BF38-D308EBD3DCDD}">
      <dgm:prSet/>
      <dgm:spPr/>
      <dgm:t>
        <a:bodyPr/>
        <a:lstStyle/>
        <a:p>
          <a:endParaRPr lang="en-US"/>
        </a:p>
      </dgm:t>
    </dgm:pt>
    <dgm:pt modelId="{9B6EB93C-4682-4627-8AE8-774290654C47}" type="sibTrans" cxnId="{BBCF1356-A333-4CF6-BF38-D308EBD3DCDD}">
      <dgm:prSet/>
      <dgm:spPr/>
      <dgm:t>
        <a:bodyPr/>
        <a:lstStyle/>
        <a:p>
          <a:endParaRPr lang="en-US"/>
        </a:p>
      </dgm:t>
    </dgm:pt>
    <dgm:pt modelId="{16AE5DBB-6247-46A9-AF88-E7087DEF5FCC}">
      <dgm:prSet/>
      <dgm:spPr/>
      <dgm:t>
        <a:bodyPr/>
        <a:lstStyle/>
        <a:p>
          <a:r>
            <a:rPr lang="en-US" dirty="0"/>
            <a:t>Establish</a:t>
          </a:r>
        </a:p>
      </dgm:t>
    </dgm:pt>
    <dgm:pt modelId="{816C4CAF-BDC5-4CA6-B725-A51EE7D2AF07}" type="parTrans" cxnId="{8CA66003-A509-4A37-83B5-D037E51EC29E}">
      <dgm:prSet/>
      <dgm:spPr/>
      <dgm:t>
        <a:bodyPr/>
        <a:lstStyle/>
        <a:p>
          <a:endParaRPr lang="en-US"/>
        </a:p>
      </dgm:t>
    </dgm:pt>
    <dgm:pt modelId="{35F2538C-71C9-4A36-A86D-B47F2025563E}" type="sibTrans" cxnId="{8CA66003-A509-4A37-83B5-D037E51EC29E}">
      <dgm:prSet/>
      <dgm:spPr/>
      <dgm:t>
        <a:bodyPr/>
        <a:lstStyle/>
        <a:p>
          <a:endParaRPr lang="en-US"/>
        </a:p>
      </dgm:t>
    </dgm:pt>
    <dgm:pt modelId="{D4440A35-7926-4D31-8014-C313FF81F3BF}">
      <dgm:prSet custT="1"/>
      <dgm:spPr/>
      <dgm:t>
        <a:bodyPr/>
        <a:lstStyle/>
        <a:p>
          <a:r>
            <a:rPr lang="en-US" sz="1800" dirty="0"/>
            <a:t>Establish articulation from basic preparation to ongoing professional development by connecting processes through a common core skills framework.</a:t>
          </a:r>
        </a:p>
      </dgm:t>
    </dgm:pt>
    <dgm:pt modelId="{4C073EC3-2DE4-4234-9A3B-553E9DE395A5}" type="parTrans" cxnId="{E9020791-B76D-438A-BEB2-12F72838CC21}">
      <dgm:prSet/>
      <dgm:spPr/>
      <dgm:t>
        <a:bodyPr/>
        <a:lstStyle/>
        <a:p>
          <a:endParaRPr lang="en-US"/>
        </a:p>
      </dgm:t>
    </dgm:pt>
    <dgm:pt modelId="{93A6E89E-4C9A-4D11-9A21-44F27F1EA923}" type="sibTrans" cxnId="{E9020791-B76D-438A-BEB2-12F72838CC21}">
      <dgm:prSet/>
      <dgm:spPr/>
      <dgm:t>
        <a:bodyPr/>
        <a:lstStyle/>
        <a:p>
          <a:endParaRPr lang="en-US"/>
        </a:p>
      </dgm:t>
    </dgm:pt>
    <dgm:pt modelId="{42CC8237-0E90-4DE0-918A-F1E9CEB56EEE}" type="pres">
      <dgm:prSet presAssocID="{C04C99A6-B5A8-4585-98C4-7BF7A88E30E6}" presName="Name0" presStyleCnt="0">
        <dgm:presLayoutVars>
          <dgm:dir/>
          <dgm:animLvl val="lvl"/>
          <dgm:resizeHandles val="exact"/>
        </dgm:presLayoutVars>
      </dgm:prSet>
      <dgm:spPr/>
    </dgm:pt>
    <dgm:pt modelId="{36DBE35F-5096-413D-ABD2-03C3790FBF13}" type="pres">
      <dgm:prSet presAssocID="{DE5D50A6-F3C5-4D9C-A054-EC07B75C7344}" presName="linNode" presStyleCnt="0"/>
      <dgm:spPr/>
    </dgm:pt>
    <dgm:pt modelId="{EB5F7391-DF4C-417C-B8E0-F57A8DD48570}" type="pres">
      <dgm:prSet presAssocID="{DE5D50A6-F3C5-4D9C-A054-EC07B75C7344}" presName="parentText" presStyleLbl="alignNode1" presStyleIdx="0" presStyleCnt="4">
        <dgm:presLayoutVars>
          <dgm:chMax val="1"/>
          <dgm:bulletEnabled/>
        </dgm:presLayoutVars>
      </dgm:prSet>
      <dgm:spPr/>
    </dgm:pt>
    <dgm:pt modelId="{90F410A2-890F-4550-882E-F0EBD5776C07}" type="pres">
      <dgm:prSet presAssocID="{DE5D50A6-F3C5-4D9C-A054-EC07B75C7344}" presName="descendantText" presStyleLbl="alignAccFollowNode1" presStyleIdx="0" presStyleCnt="4">
        <dgm:presLayoutVars>
          <dgm:bulletEnabled/>
        </dgm:presLayoutVars>
      </dgm:prSet>
      <dgm:spPr/>
    </dgm:pt>
    <dgm:pt modelId="{F94793BC-21B9-495B-937F-1EF9510B7007}" type="pres">
      <dgm:prSet presAssocID="{F009B222-673A-46B1-BF1A-8F06DA507106}" presName="sp" presStyleCnt="0"/>
      <dgm:spPr/>
    </dgm:pt>
    <dgm:pt modelId="{B8D9BA40-8397-4BBF-AE2D-7B37B84E7F79}" type="pres">
      <dgm:prSet presAssocID="{98A59279-5DFA-4946-9837-DA40FB7258F7}" presName="linNode" presStyleCnt="0"/>
      <dgm:spPr/>
    </dgm:pt>
    <dgm:pt modelId="{423BD0A0-9D9F-440A-B6EE-1AAE657E774F}" type="pres">
      <dgm:prSet presAssocID="{98A59279-5DFA-4946-9837-DA40FB7258F7}" presName="parentText" presStyleLbl="alignNode1" presStyleIdx="1" presStyleCnt="4">
        <dgm:presLayoutVars>
          <dgm:chMax val="1"/>
          <dgm:bulletEnabled/>
        </dgm:presLayoutVars>
      </dgm:prSet>
      <dgm:spPr/>
    </dgm:pt>
    <dgm:pt modelId="{23CADDFF-6618-4CA1-8BEB-05F55E530ACB}" type="pres">
      <dgm:prSet presAssocID="{98A59279-5DFA-4946-9837-DA40FB7258F7}" presName="descendantText" presStyleLbl="alignAccFollowNode1" presStyleIdx="1" presStyleCnt="4">
        <dgm:presLayoutVars>
          <dgm:bulletEnabled/>
        </dgm:presLayoutVars>
      </dgm:prSet>
      <dgm:spPr/>
    </dgm:pt>
    <dgm:pt modelId="{51F79E4B-7C8C-43CA-9265-8A7B8B81A7BC}" type="pres">
      <dgm:prSet presAssocID="{23EBBBC4-D436-4B98-AAE1-5D224CF309D5}" presName="sp" presStyleCnt="0"/>
      <dgm:spPr/>
    </dgm:pt>
    <dgm:pt modelId="{C7EC69BA-D01C-4C38-B3BE-DCE6AAC23871}" type="pres">
      <dgm:prSet presAssocID="{1ABAB092-8F13-47C7-90B1-7B247CFF55B3}" presName="linNode" presStyleCnt="0"/>
      <dgm:spPr/>
    </dgm:pt>
    <dgm:pt modelId="{D70D3194-893A-4090-844A-4755BB5CD5CE}" type="pres">
      <dgm:prSet presAssocID="{1ABAB092-8F13-47C7-90B1-7B247CFF55B3}" presName="parentText" presStyleLbl="alignNode1" presStyleIdx="2" presStyleCnt="4">
        <dgm:presLayoutVars>
          <dgm:chMax val="1"/>
          <dgm:bulletEnabled/>
        </dgm:presLayoutVars>
      </dgm:prSet>
      <dgm:spPr/>
    </dgm:pt>
    <dgm:pt modelId="{2EDC0BE5-420D-4985-8157-572925EB34D2}" type="pres">
      <dgm:prSet presAssocID="{1ABAB092-8F13-47C7-90B1-7B247CFF55B3}" presName="descendantText" presStyleLbl="alignAccFollowNode1" presStyleIdx="2" presStyleCnt="4">
        <dgm:presLayoutVars>
          <dgm:bulletEnabled/>
        </dgm:presLayoutVars>
      </dgm:prSet>
      <dgm:spPr/>
    </dgm:pt>
    <dgm:pt modelId="{BD84436B-1D9C-477C-9A66-2EFFB24F160D}" type="pres">
      <dgm:prSet presAssocID="{A715B0DB-2060-4E98-B65D-21EEA312DCBC}" presName="sp" presStyleCnt="0"/>
      <dgm:spPr/>
    </dgm:pt>
    <dgm:pt modelId="{615E8E01-E27D-4E5F-B207-6BE71DF88B83}" type="pres">
      <dgm:prSet presAssocID="{16AE5DBB-6247-46A9-AF88-E7087DEF5FCC}" presName="linNode" presStyleCnt="0"/>
      <dgm:spPr/>
    </dgm:pt>
    <dgm:pt modelId="{FDD63726-35C8-4AA5-816A-DAD6B4027F2E}" type="pres">
      <dgm:prSet presAssocID="{16AE5DBB-6247-46A9-AF88-E7087DEF5FCC}" presName="parentText" presStyleLbl="alignNode1" presStyleIdx="3" presStyleCnt="4">
        <dgm:presLayoutVars>
          <dgm:chMax val="1"/>
          <dgm:bulletEnabled/>
        </dgm:presLayoutVars>
      </dgm:prSet>
      <dgm:spPr/>
    </dgm:pt>
    <dgm:pt modelId="{79082704-08F3-4850-9C90-12AEAF044E4A}" type="pres">
      <dgm:prSet presAssocID="{16AE5DBB-6247-46A9-AF88-E7087DEF5FCC}" presName="descendantText" presStyleLbl="alignAccFollowNode1" presStyleIdx="3" presStyleCnt="4">
        <dgm:presLayoutVars>
          <dgm:bulletEnabled/>
        </dgm:presLayoutVars>
      </dgm:prSet>
      <dgm:spPr/>
    </dgm:pt>
  </dgm:ptLst>
  <dgm:cxnLst>
    <dgm:cxn modelId="{8CA66003-A509-4A37-83B5-D037E51EC29E}" srcId="{C04C99A6-B5A8-4585-98C4-7BF7A88E30E6}" destId="{16AE5DBB-6247-46A9-AF88-E7087DEF5FCC}" srcOrd="3" destOrd="0" parTransId="{816C4CAF-BDC5-4CA6-B725-A51EE7D2AF07}" sibTransId="{35F2538C-71C9-4A36-A86D-B47F2025563E}"/>
    <dgm:cxn modelId="{673F3407-7BB7-4559-8309-5CBA329181A6}" type="presOf" srcId="{DE5D50A6-F3C5-4D9C-A054-EC07B75C7344}" destId="{EB5F7391-DF4C-417C-B8E0-F57A8DD48570}" srcOrd="0" destOrd="0" presId="urn:microsoft.com/office/officeart/2016/7/layout/VerticalSolidActionList"/>
    <dgm:cxn modelId="{4B14E847-15BA-4909-A4E5-00BAC635970D}" type="presOf" srcId="{98A59279-5DFA-4946-9837-DA40FB7258F7}" destId="{423BD0A0-9D9F-440A-B6EE-1AAE657E774F}" srcOrd="0" destOrd="0" presId="urn:microsoft.com/office/officeart/2016/7/layout/VerticalSolidActionList"/>
    <dgm:cxn modelId="{646D0E50-8C65-4153-9742-A4D3D96A81C2}" type="presOf" srcId="{1ABAB092-8F13-47C7-90B1-7B247CFF55B3}" destId="{D70D3194-893A-4090-844A-4755BB5CD5CE}" srcOrd="0" destOrd="0" presId="urn:microsoft.com/office/officeart/2016/7/layout/VerticalSolidActionList"/>
    <dgm:cxn modelId="{BBCF1356-A333-4CF6-BF38-D308EBD3DCDD}" srcId="{1ABAB092-8F13-47C7-90B1-7B247CFF55B3}" destId="{CFB77D36-3981-4166-B5ED-77D8E0ECB687}" srcOrd="0" destOrd="0" parTransId="{430DF5AF-E563-42AC-B145-9331915C94C0}" sibTransId="{9B6EB93C-4682-4627-8AE8-774290654C47}"/>
    <dgm:cxn modelId="{C88DF690-C4F6-4AAA-B530-F23675979989}" type="presOf" srcId="{16AE5DBB-6247-46A9-AF88-E7087DEF5FCC}" destId="{FDD63726-35C8-4AA5-816A-DAD6B4027F2E}" srcOrd="0" destOrd="0" presId="urn:microsoft.com/office/officeart/2016/7/layout/VerticalSolidActionList"/>
    <dgm:cxn modelId="{E9020791-B76D-438A-BEB2-12F72838CC21}" srcId="{16AE5DBB-6247-46A9-AF88-E7087DEF5FCC}" destId="{D4440A35-7926-4D31-8014-C313FF81F3BF}" srcOrd="0" destOrd="0" parTransId="{4C073EC3-2DE4-4234-9A3B-553E9DE395A5}" sibTransId="{93A6E89E-4C9A-4D11-9A21-44F27F1EA923}"/>
    <dgm:cxn modelId="{5E683FA4-3FA1-4CB8-B65F-405098FF6C3A}" srcId="{DE5D50A6-F3C5-4D9C-A054-EC07B75C7344}" destId="{4E94D28C-E26E-45D3-97AB-8196D0DB9820}" srcOrd="0" destOrd="0" parTransId="{B3906B57-C032-4F4A-9E06-37EA4895DA96}" sibTransId="{693882E4-9098-4354-8433-B7A562DDCF58}"/>
    <dgm:cxn modelId="{080232A9-3849-47D9-8DC1-8010949FF886}" type="presOf" srcId="{D4440A35-7926-4D31-8014-C313FF81F3BF}" destId="{79082704-08F3-4850-9C90-12AEAF044E4A}" srcOrd="0" destOrd="0" presId="urn:microsoft.com/office/officeart/2016/7/layout/VerticalSolidActionList"/>
    <dgm:cxn modelId="{9E18FAAA-52AC-43B4-9618-123D0D32774F}" type="presOf" srcId="{C04C99A6-B5A8-4585-98C4-7BF7A88E30E6}" destId="{42CC8237-0E90-4DE0-918A-F1E9CEB56EEE}" srcOrd="0" destOrd="0" presId="urn:microsoft.com/office/officeart/2016/7/layout/VerticalSolidActionList"/>
    <dgm:cxn modelId="{808379AF-5A43-4B82-A811-CBFBBC568318}" srcId="{C04C99A6-B5A8-4585-98C4-7BF7A88E30E6}" destId="{DE5D50A6-F3C5-4D9C-A054-EC07B75C7344}" srcOrd="0" destOrd="0" parTransId="{A248538B-8FF4-4944-825E-2A22A98BCA3B}" sibTransId="{F009B222-673A-46B1-BF1A-8F06DA507106}"/>
    <dgm:cxn modelId="{C34C55BD-BFC2-4952-959D-DDC90991DBBD}" srcId="{C04C99A6-B5A8-4585-98C4-7BF7A88E30E6}" destId="{98A59279-5DFA-4946-9837-DA40FB7258F7}" srcOrd="1" destOrd="0" parTransId="{EF357A8D-30AB-4155-820E-CFABD041B204}" sibTransId="{23EBBBC4-D436-4B98-AAE1-5D224CF309D5}"/>
    <dgm:cxn modelId="{F40EC7BD-440B-456E-8A6F-F06DF7C6495E}" type="presOf" srcId="{CFB77D36-3981-4166-B5ED-77D8E0ECB687}" destId="{2EDC0BE5-420D-4985-8157-572925EB34D2}" srcOrd="0" destOrd="0" presId="urn:microsoft.com/office/officeart/2016/7/layout/VerticalSolidActionList"/>
    <dgm:cxn modelId="{CC77B1D5-BB4F-43F4-BCA3-1BAE9E7CA457}" srcId="{98A59279-5DFA-4946-9837-DA40FB7258F7}" destId="{4B34B4C5-F6E5-40AC-86C2-47C8F31266BF}" srcOrd="0" destOrd="0" parTransId="{CBFDEE5D-27B1-4695-AFE2-CA86B35F53C4}" sibTransId="{92148469-A0F3-4C92-A35A-5F10A77633C5}"/>
    <dgm:cxn modelId="{63A865DB-2F96-4283-BD37-D757488C4996}" srcId="{C04C99A6-B5A8-4585-98C4-7BF7A88E30E6}" destId="{1ABAB092-8F13-47C7-90B1-7B247CFF55B3}" srcOrd="2" destOrd="0" parTransId="{0CC16CA1-DCFE-42E8-BD3F-EDE6F0B5DFB4}" sibTransId="{A715B0DB-2060-4E98-B65D-21EEA312DCBC}"/>
    <dgm:cxn modelId="{F2D633E4-9C41-4386-8BED-3794E431E670}" type="presOf" srcId="{4E94D28C-E26E-45D3-97AB-8196D0DB9820}" destId="{90F410A2-890F-4550-882E-F0EBD5776C07}" srcOrd="0" destOrd="0" presId="urn:microsoft.com/office/officeart/2016/7/layout/VerticalSolidActionList"/>
    <dgm:cxn modelId="{1AB30BEA-F075-4FEE-A324-FE4B22F4C3C6}" type="presOf" srcId="{4B34B4C5-F6E5-40AC-86C2-47C8F31266BF}" destId="{23CADDFF-6618-4CA1-8BEB-05F55E530ACB}" srcOrd="0" destOrd="0" presId="urn:microsoft.com/office/officeart/2016/7/layout/VerticalSolidActionList"/>
    <dgm:cxn modelId="{63CC5E8D-2BC8-46C0-98C8-8FAFA6F98F9A}" type="presParOf" srcId="{42CC8237-0E90-4DE0-918A-F1E9CEB56EEE}" destId="{36DBE35F-5096-413D-ABD2-03C3790FBF13}" srcOrd="0" destOrd="0" presId="urn:microsoft.com/office/officeart/2016/7/layout/VerticalSolidActionList"/>
    <dgm:cxn modelId="{4624E42A-04A8-4BBC-AB33-8264E6CA0439}" type="presParOf" srcId="{36DBE35F-5096-413D-ABD2-03C3790FBF13}" destId="{EB5F7391-DF4C-417C-B8E0-F57A8DD48570}" srcOrd="0" destOrd="0" presId="urn:microsoft.com/office/officeart/2016/7/layout/VerticalSolidActionList"/>
    <dgm:cxn modelId="{5813BADB-B405-4EC6-8A15-D1513FF3BE28}" type="presParOf" srcId="{36DBE35F-5096-413D-ABD2-03C3790FBF13}" destId="{90F410A2-890F-4550-882E-F0EBD5776C07}" srcOrd="1" destOrd="0" presId="urn:microsoft.com/office/officeart/2016/7/layout/VerticalSolidActionList"/>
    <dgm:cxn modelId="{4D7D4613-8A31-474A-AE0E-2A6B50C4BFA4}" type="presParOf" srcId="{42CC8237-0E90-4DE0-918A-F1E9CEB56EEE}" destId="{F94793BC-21B9-495B-937F-1EF9510B7007}" srcOrd="1" destOrd="0" presId="urn:microsoft.com/office/officeart/2016/7/layout/VerticalSolidActionList"/>
    <dgm:cxn modelId="{16C53FE7-80D3-4D6F-8FC3-5E1DB00CE27C}" type="presParOf" srcId="{42CC8237-0E90-4DE0-918A-F1E9CEB56EEE}" destId="{B8D9BA40-8397-4BBF-AE2D-7B37B84E7F79}" srcOrd="2" destOrd="0" presId="urn:microsoft.com/office/officeart/2016/7/layout/VerticalSolidActionList"/>
    <dgm:cxn modelId="{94FF8302-7E46-450F-9300-AFBDC3D1064B}" type="presParOf" srcId="{B8D9BA40-8397-4BBF-AE2D-7B37B84E7F79}" destId="{423BD0A0-9D9F-440A-B6EE-1AAE657E774F}" srcOrd="0" destOrd="0" presId="urn:microsoft.com/office/officeart/2016/7/layout/VerticalSolidActionList"/>
    <dgm:cxn modelId="{F5EC668C-260A-44C2-9C0A-D968341D2D09}" type="presParOf" srcId="{B8D9BA40-8397-4BBF-AE2D-7B37B84E7F79}" destId="{23CADDFF-6618-4CA1-8BEB-05F55E530ACB}" srcOrd="1" destOrd="0" presId="urn:microsoft.com/office/officeart/2016/7/layout/VerticalSolidActionList"/>
    <dgm:cxn modelId="{34819B70-E705-41C3-A3E9-304AD13629E0}" type="presParOf" srcId="{42CC8237-0E90-4DE0-918A-F1E9CEB56EEE}" destId="{51F79E4B-7C8C-43CA-9265-8A7B8B81A7BC}" srcOrd="3" destOrd="0" presId="urn:microsoft.com/office/officeart/2016/7/layout/VerticalSolidActionList"/>
    <dgm:cxn modelId="{32A6606F-F889-4C95-AA8C-9DFA78B9DF9C}" type="presParOf" srcId="{42CC8237-0E90-4DE0-918A-F1E9CEB56EEE}" destId="{C7EC69BA-D01C-4C38-B3BE-DCE6AAC23871}" srcOrd="4" destOrd="0" presId="urn:microsoft.com/office/officeart/2016/7/layout/VerticalSolidActionList"/>
    <dgm:cxn modelId="{749CB816-BC89-46D0-9097-E6B51CFC07ED}" type="presParOf" srcId="{C7EC69BA-D01C-4C38-B3BE-DCE6AAC23871}" destId="{D70D3194-893A-4090-844A-4755BB5CD5CE}" srcOrd="0" destOrd="0" presId="urn:microsoft.com/office/officeart/2016/7/layout/VerticalSolidActionList"/>
    <dgm:cxn modelId="{A6250B52-4229-47E3-A9BA-B21C63143392}" type="presParOf" srcId="{C7EC69BA-D01C-4C38-B3BE-DCE6AAC23871}" destId="{2EDC0BE5-420D-4985-8157-572925EB34D2}" srcOrd="1" destOrd="0" presId="urn:microsoft.com/office/officeart/2016/7/layout/VerticalSolidActionList"/>
    <dgm:cxn modelId="{2BC0DDA2-6C91-47EF-ACD8-9CFBCBCD0AAD}" type="presParOf" srcId="{42CC8237-0E90-4DE0-918A-F1E9CEB56EEE}" destId="{BD84436B-1D9C-477C-9A66-2EFFB24F160D}" srcOrd="5" destOrd="0" presId="urn:microsoft.com/office/officeart/2016/7/layout/VerticalSolidActionList"/>
    <dgm:cxn modelId="{0E62477F-79A7-40AD-A8C5-93B96552E28F}" type="presParOf" srcId="{42CC8237-0E90-4DE0-918A-F1E9CEB56EEE}" destId="{615E8E01-E27D-4E5F-B207-6BE71DF88B83}" srcOrd="6" destOrd="0" presId="urn:microsoft.com/office/officeart/2016/7/layout/VerticalSolidActionList"/>
    <dgm:cxn modelId="{5B9B5BC5-A171-404F-8160-EF9844CA9271}" type="presParOf" srcId="{615E8E01-E27D-4E5F-B207-6BE71DF88B83}" destId="{FDD63726-35C8-4AA5-816A-DAD6B4027F2E}" srcOrd="0" destOrd="0" presId="urn:microsoft.com/office/officeart/2016/7/layout/VerticalSolidActionList"/>
    <dgm:cxn modelId="{CC9414E0-0434-4799-B9ED-632F22B5E4D5}" type="presParOf" srcId="{615E8E01-E27D-4E5F-B207-6BE71DF88B83}" destId="{79082704-08F3-4850-9C90-12AEAF044E4A}"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B23047-0DB3-41A6-8699-490BEFA2ED55}"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592325FE-42E4-4BE0-B24F-DAB5606453FE}">
      <dgm:prSet/>
      <dgm:spPr/>
      <dgm:t>
        <a:bodyPr/>
        <a:lstStyle/>
        <a:p>
          <a:r>
            <a:rPr lang="en-AU"/>
            <a:t>Provision of evidence-based and sector appropriate co-created resources and professional support; </a:t>
          </a:r>
          <a:endParaRPr lang="en-US"/>
        </a:p>
      </dgm:t>
    </dgm:pt>
    <dgm:pt modelId="{87F8CAFD-6A4D-453C-947E-A8D37B730833}" type="parTrans" cxnId="{F25ED783-D29C-4AF7-AAEE-34F48AA9CA5C}">
      <dgm:prSet/>
      <dgm:spPr/>
      <dgm:t>
        <a:bodyPr/>
        <a:lstStyle/>
        <a:p>
          <a:endParaRPr lang="en-US"/>
        </a:p>
      </dgm:t>
    </dgm:pt>
    <dgm:pt modelId="{81729A31-208D-4252-A9B5-285D7247890B}" type="sibTrans" cxnId="{F25ED783-D29C-4AF7-AAEE-34F48AA9CA5C}">
      <dgm:prSet/>
      <dgm:spPr/>
      <dgm:t>
        <a:bodyPr/>
        <a:lstStyle/>
        <a:p>
          <a:endParaRPr lang="en-US"/>
        </a:p>
      </dgm:t>
    </dgm:pt>
    <dgm:pt modelId="{1C7771F8-D733-4605-A993-FCDA9ABDB2C9}">
      <dgm:prSet/>
      <dgm:spPr/>
      <dgm:t>
        <a:bodyPr/>
        <a:lstStyle/>
        <a:p>
          <a:r>
            <a:rPr lang="en-AU"/>
            <a:t>Consultation, collaboration, and workforce capacity building;</a:t>
          </a:r>
          <a:endParaRPr lang="en-US"/>
        </a:p>
      </dgm:t>
    </dgm:pt>
    <dgm:pt modelId="{6D0FCA78-B297-466E-8D67-2FFE30DDFB7B}" type="parTrans" cxnId="{5CD7F787-E73C-412B-864B-DE899AD33BDE}">
      <dgm:prSet/>
      <dgm:spPr/>
      <dgm:t>
        <a:bodyPr/>
        <a:lstStyle/>
        <a:p>
          <a:endParaRPr lang="en-US"/>
        </a:p>
      </dgm:t>
    </dgm:pt>
    <dgm:pt modelId="{E709036F-A813-41D4-A529-4835E56C5C1D}" type="sibTrans" cxnId="{5CD7F787-E73C-412B-864B-DE899AD33BDE}">
      <dgm:prSet/>
      <dgm:spPr/>
      <dgm:t>
        <a:bodyPr/>
        <a:lstStyle/>
        <a:p>
          <a:endParaRPr lang="en-US"/>
        </a:p>
      </dgm:t>
    </dgm:pt>
    <dgm:pt modelId="{D699D0EA-CDC3-4568-AF9D-CBE1B59D2CD9}">
      <dgm:prSet/>
      <dgm:spPr/>
      <dgm:t>
        <a:bodyPr/>
        <a:lstStyle/>
        <a:p>
          <a:r>
            <a:rPr lang="en-AU"/>
            <a:t>Advocacy of changes to curriculum, competencies, policies, procedures, and codes of professional practice; and </a:t>
          </a:r>
          <a:endParaRPr lang="en-US"/>
        </a:p>
      </dgm:t>
    </dgm:pt>
    <dgm:pt modelId="{EAB9DC27-0F21-4FE1-8E7A-C844E37D4C02}" type="parTrans" cxnId="{704E2F3F-5DED-4667-AF76-64EFC90D4D91}">
      <dgm:prSet/>
      <dgm:spPr/>
      <dgm:t>
        <a:bodyPr/>
        <a:lstStyle/>
        <a:p>
          <a:endParaRPr lang="en-US"/>
        </a:p>
      </dgm:t>
    </dgm:pt>
    <dgm:pt modelId="{4DE98061-F49E-4AED-82E8-F6A1B5107C93}" type="sibTrans" cxnId="{704E2F3F-5DED-4667-AF76-64EFC90D4D91}">
      <dgm:prSet/>
      <dgm:spPr/>
      <dgm:t>
        <a:bodyPr/>
        <a:lstStyle/>
        <a:p>
          <a:endParaRPr lang="en-US"/>
        </a:p>
      </dgm:t>
    </dgm:pt>
    <dgm:pt modelId="{F5FC9757-78F3-41CD-8984-7A7FAE40DF44}">
      <dgm:prSet/>
      <dgm:spPr/>
      <dgm:t>
        <a:bodyPr/>
        <a:lstStyle/>
        <a:p>
          <a:r>
            <a:rPr lang="en-AU"/>
            <a:t>National leadership in policy, research, and practice</a:t>
          </a:r>
          <a:endParaRPr lang="en-US"/>
        </a:p>
      </dgm:t>
    </dgm:pt>
    <dgm:pt modelId="{77EAD349-AB58-4987-8D68-8CF17F5D124B}" type="parTrans" cxnId="{09BA3907-0AA1-444C-BB70-90406F3038FD}">
      <dgm:prSet/>
      <dgm:spPr/>
      <dgm:t>
        <a:bodyPr/>
        <a:lstStyle/>
        <a:p>
          <a:endParaRPr lang="en-US"/>
        </a:p>
      </dgm:t>
    </dgm:pt>
    <dgm:pt modelId="{E4EF6174-D6CD-4FD4-9ED9-2A767DC61545}" type="sibTrans" cxnId="{09BA3907-0AA1-444C-BB70-90406F3038FD}">
      <dgm:prSet/>
      <dgm:spPr/>
      <dgm:t>
        <a:bodyPr/>
        <a:lstStyle/>
        <a:p>
          <a:endParaRPr lang="en-US"/>
        </a:p>
      </dgm:t>
    </dgm:pt>
    <dgm:pt modelId="{7AAD5A3B-ABEF-4F8A-A453-15A3312FDAC7}" type="pres">
      <dgm:prSet presAssocID="{D8B23047-0DB3-41A6-8699-490BEFA2ED55}" presName="vert0" presStyleCnt="0">
        <dgm:presLayoutVars>
          <dgm:dir/>
          <dgm:animOne val="branch"/>
          <dgm:animLvl val="lvl"/>
        </dgm:presLayoutVars>
      </dgm:prSet>
      <dgm:spPr/>
    </dgm:pt>
    <dgm:pt modelId="{F605221A-275D-4A8A-A3D1-61A75DF09947}" type="pres">
      <dgm:prSet presAssocID="{592325FE-42E4-4BE0-B24F-DAB5606453FE}" presName="thickLine" presStyleLbl="alignNode1" presStyleIdx="0" presStyleCnt="4"/>
      <dgm:spPr/>
    </dgm:pt>
    <dgm:pt modelId="{BB449F5A-7461-4860-8CE5-1315D24D40F8}" type="pres">
      <dgm:prSet presAssocID="{592325FE-42E4-4BE0-B24F-DAB5606453FE}" presName="horz1" presStyleCnt="0"/>
      <dgm:spPr/>
    </dgm:pt>
    <dgm:pt modelId="{D8CD6502-0153-40FA-A0A6-3552AE381626}" type="pres">
      <dgm:prSet presAssocID="{592325FE-42E4-4BE0-B24F-DAB5606453FE}" presName="tx1" presStyleLbl="revTx" presStyleIdx="0" presStyleCnt="4"/>
      <dgm:spPr/>
    </dgm:pt>
    <dgm:pt modelId="{0EF7D543-136E-4CD8-892A-19982AA9885A}" type="pres">
      <dgm:prSet presAssocID="{592325FE-42E4-4BE0-B24F-DAB5606453FE}" presName="vert1" presStyleCnt="0"/>
      <dgm:spPr/>
    </dgm:pt>
    <dgm:pt modelId="{2487EF4F-2576-4937-B278-0D193B0E4225}" type="pres">
      <dgm:prSet presAssocID="{1C7771F8-D733-4605-A993-FCDA9ABDB2C9}" presName="thickLine" presStyleLbl="alignNode1" presStyleIdx="1" presStyleCnt="4"/>
      <dgm:spPr/>
    </dgm:pt>
    <dgm:pt modelId="{CD8088E4-4F09-4282-9C97-31B20A05D6BC}" type="pres">
      <dgm:prSet presAssocID="{1C7771F8-D733-4605-A993-FCDA9ABDB2C9}" presName="horz1" presStyleCnt="0"/>
      <dgm:spPr/>
    </dgm:pt>
    <dgm:pt modelId="{E42FC594-6512-406D-835E-4165A2CFA425}" type="pres">
      <dgm:prSet presAssocID="{1C7771F8-D733-4605-A993-FCDA9ABDB2C9}" presName="tx1" presStyleLbl="revTx" presStyleIdx="1" presStyleCnt="4"/>
      <dgm:spPr/>
    </dgm:pt>
    <dgm:pt modelId="{FEE6EB18-706F-4CAB-AF95-094898A284AD}" type="pres">
      <dgm:prSet presAssocID="{1C7771F8-D733-4605-A993-FCDA9ABDB2C9}" presName="vert1" presStyleCnt="0"/>
      <dgm:spPr/>
    </dgm:pt>
    <dgm:pt modelId="{F00536E1-00FE-4BC7-A5B6-55D1A5AD60EE}" type="pres">
      <dgm:prSet presAssocID="{D699D0EA-CDC3-4568-AF9D-CBE1B59D2CD9}" presName="thickLine" presStyleLbl="alignNode1" presStyleIdx="2" presStyleCnt="4"/>
      <dgm:spPr/>
    </dgm:pt>
    <dgm:pt modelId="{1119C709-6C66-461C-B344-1717E0FF6F50}" type="pres">
      <dgm:prSet presAssocID="{D699D0EA-CDC3-4568-AF9D-CBE1B59D2CD9}" presName="horz1" presStyleCnt="0"/>
      <dgm:spPr/>
    </dgm:pt>
    <dgm:pt modelId="{217DC635-3B16-489D-8458-AAAAEA3C6550}" type="pres">
      <dgm:prSet presAssocID="{D699D0EA-CDC3-4568-AF9D-CBE1B59D2CD9}" presName="tx1" presStyleLbl="revTx" presStyleIdx="2" presStyleCnt="4"/>
      <dgm:spPr/>
    </dgm:pt>
    <dgm:pt modelId="{7A03549C-4C56-456E-B41F-D691BB3B6377}" type="pres">
      <dgm:prSet presAssocID="{D699D0EA-CDC3-4568-AF9D-CBE1B59D2CD9}" presName="vert1" presStyleCnt="0"/>
      <dgm:spPr/>
    </dgm:pt>
    <dgm:pt modelId="{797DF8EE-3D8B-4C21-A889-D1DCBD26D275}" type="pres">
      <dgm:prSet presAssocID="{F5FC9757-78F3-41CD-8984-7A7FAE40DF44}" presName="thickLine" presStyleLbl="alignNode1" presStyleIdx="3" presStyleCnt="4"/>
      <dgm:spPr/>
    </dgm:pt>
    <dgm:pt modelId="{820E0AB6-6105-4551-A00D-1CF9D921093C}" type="pres">
      <dgm:prSet presAssocID="{F5FC9757-78F3-41CD-8984-7A7FAE40DF44}" presName="horz1" presStyleCnt="0"/>
      <dgm:spPr/>
    </dgm:pt>
    <dgm:pt modelId="{2493DBD3-3C99-4EB7-87EA-4627761360C8}" type="pres">
      <dgm:prSet presAssocID="{F5FC9757-78F3-41CD-8984-7A7FAE40DF44}" presName="tx1" presStyleLbl="revTx" presStyleIdx="3" presStyleCnt="4"/>
      <dgm:spPr/>
    </dgm:pt>
    <dgm:pt modelId="{8E56FC92-F385-434A-9422-D1D9B0014E7D}" type="pres">
      <dgm:prSet presAssocID="{F5FC9757-78F3-41CD-8984-7A7FAE40DF44}" presName="vert1" presStyleCnt="0"/>
      <dgm:spPr/>
    </dgm:pt>
  </dgm:ptLst>
  <dgm:cxnLst>
    <dgm:cxn modelId="{09BA3907-0AA1-444C-BB70-90406F3038FD}" srcId="{D8B23047-0DB3-41A6-8699-490BEFA2ED55}" destId="{F5FC9757-78F3-41CD-8984-7A7FAE40DF44}" srcOrd="3" destOrd="0" parTransId="{77EAD349-AB58-4987-8D68-8CF17F5D124B}" sibTransId="{E4EF6174-D6CD-4FD4-9ED9-2A767DC61545}"/>
    <dgm:cxn modelId="{704E2F3F-5DED-4667-AF76-64EFC90D4D91}" srcId="{D8B23047-0DB3-41A6-8699-490BEFA2ED55}" destId="{D699D0EA-CDC3-4568-AF9D-CBE1B59D2CD9}" srcOrd="2" destOrd="0" parTransId="{EAB9DC27-0F21-4FE1-8E7A-C844E37D4C02}" sibTransId="{4DE98061-F49E-4AED-82E8-F6A1B5107C93}"/>
    <dgm:cxn modelId="{58843A7A-0666-4A70-967D-DCC3DDBCB667}" type="presOf" srcId="{1C7771F8-D733-4605-A993-FCDA9ABDB2C9}" destId="{E42FC594-6512-406D-835E-4165A2CFA425}" srcOrd="0" destOrd="0" presId="urn:microsoft.com/office/officeart/2008/layout/LinedList"/>
    <dgm:cxn modelId="{4B9A797D-5226-4FCC-9D36-3E21A544381C}" type="presOf" srcId="{F5FC9757-78F3-41CD-8984-7A7FAE40DF44}" destId="{2493DBD3-3C99-4EB7-87EA-4627761360C8}" srcOrd="0" destOrd="0" presId="urn:microsoft.com/office/officeart/2008/layout/LinedList"/>
    <dgm:cxn modelId="{F25ED783-D29C-4AF7-AAEE-34F48AA9CA5C}" srcId="{D8B23047-0DB3-41A6-8699-490BEFA2ED55}" destId="{592325FE-42E4-4BE0-B24F-DAB5606453FE}" srcOrd="0" destOrd="0" parTransId="{87F8CAFD-6A4D-453C-947E-A8D37B730833}" sibTransId="{81729A31-208D-4252-A9B5-285D7247890B}"/>
    <dgm:cxn modelId="{5CD7F787-E73C-412B-864B-DE899AD33BDE}" srcId="{D8B23047-0DB3-41A6-8699-490BEFA2ED55}" destId="{1C7771F8-D733-4605-A993-FCDA9ABDB2C9}" srcOrd="1" destOrd="0" parTransId="{6D0FCA78-B297-466E-8D67-2FFE30DDFB7B}" sibTransId="{E709036F-A813-41D4-A529-4835E56C5C1D}"/>
    <dgm:cxn modelId="{B882988C-0D95-4A73-8E95-5D3E7AC69808}" type="presOf" srcId="{592325FE-42E4-4BE0-B24F-DAB5606453FE}" destId="{D8CD6502-0153-40FA-A0A6-3552AE381626}" srcOrd="0" destOrd="0" presId="urn:microsoft.com/office/officeart/2008/layout/LinedList"/>
    <dgm:cxn modelId="{E48727BB-AE39-435E-9EB4-49F239275FDB}" type="presOf" srcId="{D699D0EA-CDC3-4568-AF9D-CBE1B59D2CD9}" destId="{217DC635-3B16-489D-8458-AAAAEA3C6550}" srcOrd="0" destOrd="0" presId="urn:microsoft.com/office/officeart/2008/layout/LinedList"/>
    <dgm:cxn modelId="{CD7669C1-A15B-4A48-BF72-8F8E59E8A26F}" type="presOf" srcId="{D8B23047-0DB3-41A6-8699-490BEFA2ED55}" destId="{7AAD5A3B-ABEF-4F8A-A453-15A3312FDAC7}" srcOrd="0" destOrd="0" presId="urn:microsoft.com/office/officeart/2008/layout/LinedList"/>
    <dgm:cxn modelId="{468096A3-B5C3-48B1-904B-11DAFE446150}" type="presParOf" srcId="{7AAD5A3B-ABEF-4F8A-A453-15A3312FDAC7}" destId="{F605221A-275D-4A8A-A3D1-61A75DF09947}" srcOrd="0" destOrd="0" presId="urn:microsoft.com/office/officeart/2008/layout/LinedList"/>
    <dgm:cxn modelId="{99505266-24E5-47E8-B07D-0B46CD74DB25}" type="presParOf" srcId="{7AAD5A3B-ABEF-4F8A-A453-15A3312FDAC7}" destId="{BB449F5A-7461-4860-8CE5-1315D24D40F8}" srcOrd="1" destOrd="0" presId="urn:microsoft.com/office/officeart/2008/layout/LinedList"/>
    <dgm:cxn modelId="{52B23A38-0608-471A-8765-3FC631CDA85B}" type="presParOf" srcId="{BB449F5A-7461-4860-8CE5-1315D24D40F8}" destId="{D8CD6502-0153-40FA-A0A6-3552AE381626}" srcOrd="0" destOrd="0" presId="urn:microsoft.com/office/officeart/2008/layout/LinedList"/>
    <dgm:cxn modelId="{8D9CB64D-A1B7-425C-A601-025895F98EB8}" type="presParOf" srcId="{BB449F5A-7461-4860-8CE5-1315D24D40F8}" destId="{0EF7D543-136E-4CD8-892A-19982AA9885A}" srcOrd="1" destOrd="0" presId="urn:microsoft.com/office/officeart/2008/layout/LinedList"/>
    <dgm:cxn modelId="{26F8910B-7F6B-47EA-BAA6-ECC9569B8181}" type="presParOf" srcId="{7AAD5A3B-ABEF-4F8A-A453-15A3312FDAC7}" destId="{2487EF4F-2576-4937-B278-0D193B0E4225}" srcOrd="2" destOrd="0" presId="urn:microsoft.com/office/officeart/2008/layout/LinedList"/>
    <dgm:cxn modelId="{F0C6744B-5A5A-4322-918F-2EE629FAA169}" type="presParOf" srcId="{7AAD5A3B-ABEF-4F8A-A453-15A3312FDAC7}" destId="{CD8088E4-4F09-4282-9C97-31B20A05D6BC}" srcOrd="3" destOrd="0" presId="urn:microsoft.com/office/officeart/2008/layout/LinedList"/>
    <dgm:cxn modelId="{6ED52255-EEA9-49B6-8B46-A4F18F11938B}" type="presParOf" srcId="{CD8088E4-4F09-4282-9C97-31B20A05D6BC}" destId="{E42FC594-6512-406D-835E-4165A2CFA425}" srcOrd="0" destOrd="0" presId="urn:microsoft.com/office/officeart/2008/layout/LinedList"/>
    <dgm:cxn modelId="{11584AF0-04A3-4FCD-86D8-0EF2A5C3C00F}" type="presParOf" srcId="{CD8088E4-4F09-4282-9C97-31B20A05D6BC}" destId="{FEE6EB18-706F-4CAB-AF95-094898A284AD}" srcOrd="1" destOrd="0" presId="urn:microsoft.com/office/officeart/2008/layout/LinedList"/>
    <dgm:cxn modelId="{79292F3E-E022-4FBF-B856-5FCAECA6FAD3}" type="presParOf" srcId="{7AAD5A3B-ABEF-4F8A-A453-15A3312FDAC7}" destId="{F00536E1-00FE-4BC7-A5B6-55D1A5AD60EE}" srcOrd="4" destOrd="0" presId="urn:microsoft.com/office/officeart/2008/layout/LinedList"/>
    <dgm:cxn modelId="{C2AC1A89-AE4D-4476-B37C-8A2F0CF92320}" type="presParOf" srcId="{7AAD5A3B-ABEF-4F8A-A453-15A3312FDAC7}" destId="{1119C709-6C66-461C-B344-1717E0FF6F50}" srcOrd="5" destOrd="0" presId="urn:microsoft.com/office/officeart/2008/layout/LinedList"/>
    <dgm:cxn modelId="{5E2F84D8-4C4B-4A18-B18D-E3D3C09EBA9E}" type="presParOf" srcId="{1119C709-6C66-461C-B344-1717E0FF6F50}" destId="{217DC635-3B16-489D-8458-AAAAEA3C6550}" srcOrd="0" destOrd="0" presId="urn:microsoft.com/office/officeart/2008/layout/LinedList"/>
    <dgm:cxn modelId="{F3AB9913-3900-4AB2-A896-50D9DF78D516}" type="presParOf" srcId="{1119C709-6C66-461C-B344-1717E0FF6F50}" destId="{7A03549C-4C56-456E-B41F-D691BB3B6377}" srcOrd="1" destOrd="0" presId="urn:microsoft.com/office/officeart/2008/layout/LinedList"/>
    <dgm:cxn modelId="{5A4C0279-0597-4579-B979-3DCC1A1C7DBF}" type="presParOf" srcId="{7AAD5A3B-ABEF-4F8A-A453-15A3312FDAC7}" destId="{797DF8EE-3D8B-4C21-A889-D1DCBD26D275}" srcOrd="6" destOrd="0" presId="urn:microsoft.com/office/officeart/2008/layout/LinedList"/>
    <dgm:cxn modelId="{EDFFDD0D-07FF-4575-AFC7-332075AF2D09}" type="presParOf" srcId="{7AAD5A3B-ABEF-4F8A-A453-15A3312FDAC7}" destId="{820E0AB6-6105-4551-A00D-1CF9D921093C}" srcOrd="7" destOrd="0" presId="urn:microsoft.com/office/officeart/2008/layout/LinedList"/>
    <dgm:cxn modelId="{32937A37-1106-4989-A00D-37CF7D3EF61E}" type="presParOf" srcId="{820E0AB6-6105-4551-A00D-1CF9D921093C}" destId="{2493DBD3-3C99-4EB7-87EA-4627761360C8}" srcOrd="0" destOrd="0" presId="urn:microsoft.com/office/officeart/2008/layout/LinedList"/>
    <dgm:cxn modelId="{8F10F8D3-638B-4087-B9F6-01011C2610B2}" type="presParOf" srcId="{820E0AB6-6105-4551-A00D-1CF9D921093C}" destId="{8E56FC92-F385-434A-9422-D1D9B0014E7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A52C32A-647A-4541-AA10-12C9C61D2AB5}" type="doc">
      <dgm:prSet loTypeId="urn:microsoft.com/office/officeart/2005/8/layout/hierarchy4" loCatId="" qsTypeId="urn:microsoft.com/office/officeart/2005/8/quickstyle/simple4" qsCatId="simple" csTypeId="urn:microsoft.com/office/officeart/2005/8/colors/accent1_2" csCatId="accent1" phldr="1"/>
      <dgm:spPr/>
      <dgm:t>
        <a:bodyPr/>
        <a:lstStyle/>
        <a:p>
          <a:endParaRPr lang="en-AU"/>
        </a:p>
      </dgm:t>
    </dgm:pt>
    <dgm:pt modelId="{7E59D05A-95CA-A541-AB7B-E140629BF42D}">
      <dgm:prSet phldrT="[Text]"/>
      <dgm:spPr/>
      <dgm:t>
        <a:bodyPr/>
        <a:lstStyle/>
        <a:p>
          <a:r>
            <a:rPr lang="en-AU" dirty="0"/>
            <a:t>Transform Knowledge and Evidence</a:t>
          </a:r>
        </a:p>
      </dgm:t>
    </dgm:pt>
    <dgm:pt modelId="{350F0589-0041-0B43-8A43-EEE0745DA41F}" type="parTrans" cxnId="{F51F12BD-2F22-2A45-A565-ABD8E1F906DD}">
      <dgm:prSet/>
      <dgm:spPr/>
      <dgm:t>
        <a:bodyPr/>
        <a:lstStyle/>
        <a:p>
          <a:endParaRPr lang="en-AU"/>
        </a:p>
      </dgm:t>
    </dgm:pt>
    <dgm:pt modelId="{5898814E-3DCD-2D49-B8D4-142776C6D34E}" type="sibTrans" cxnId="{F51F12BD-2F22-2A45-A565-ABD8E1F906DD}">
      <dgm:prSet/>
      <dgm:spPr/>
      <dgm:t>
        <a:bodyPr/>
        <a:lstStyle/>
        <a:p>
          <a:endParaRPr lang="en-AU"/>
        </a:p>
      </dgm:t>
    </dgm:pt>
    <dgm:pt modelId="{C0FE3573-4FF6-354D-8BC9-BC62EAD9E344}">
      <dgm:prSet phldrT="[Text]"/>
      <dgm:spPr/>
      <dgm:t>
        <a:bodyPr/>
        <a:lstStyle/>
        <a:p>
          <a:r>
            <a:rPr lang="en-AU" dirty="0"/>
            <a:t>Communicate with intent to selected audience</a:t>
          </a:r>
        </a:p>
      </dgm:t>
    </dgm:pt>
    <dgm:pt modelId="{EB7D32EE-363E-DA45-A2C1-90038B335CB9}" type="parTrans" cxnId="{C7FE9C58-5F24-C949-A26E-39C2ACCDB0B2}">
      <dgm:prSet/>
      <dgm:spPr/>
      <dgm:t>
        <a:bodyPr/>
        <a:lstStyle/>
        <a:p>
          <a:endParaRPr lang="en-AU"/>
        </a:p>
      </dgm:t>
    </dgm:pt>
    <dgm:pt modelId="{FE076CD8-9070-8542-AF1B-0AF740B2BD3D}" type="sibTrans" cxnId="{C7FE9C58-5F24-C949-A26E-39C2ACCDB0B2}">
      <dgm:prSet/>
      <dgm:spPr/>
      <dgm:t>
        <a:bodyPr/>
        <a:lstStyle/>
        <a:p>
          <a:endParaRPr lang="en-AU"/>
        </a:p>
      </dgm:t>
    </dgm:pt>
    <dgm:pt modelId="{A6C15ECD-E77C-E74B-947F-6FB8E556A2B4}">
      <dgm:prSet phldrT="[Text]"/>
      <dgm:spPr/>
      <dgm:t>
        <a:bodyPr/>
        <a:lstStyle/>
        <a:p>
          <a:r>
            <a:rPr lang="en-AU" dirty="0"/>
            <a:t>Advocate for the long term use of professional groups as change agents</a:t>
          </a:r>
        </a:p>
      </dgm:t>
    </dgm:pt>
    <dgm:pt modelId="{BF45F902-8F4D-3C47-BBBC-48932C282098}" type="parTrans" cxnId="{9BE7FD8A-4E6B-8A46-AF9B-5E3678E4A7C5}">
      <dgm:prSet/>
      <dgm:spPr/>
      <dgm:t>
        <a:bodyPr/>
        <a:lstStyle/>
        <a:p>
          <a:endParaRPr lang="en-AU"/>
        </a:p>
      </dgm:t>
    </dgm:pt>
    <dgm:pt modelId="{C310DC2F-EEE2-7C49-8449-5AF2A8A7E137}" type="sibTrans" cxnId="{9BE7FD8A-4E6B-8A46-AF9B-5E3678E4A7C5}">
      <dgm:prSet/>
      <dgm:spPr/>
      <dgm:t>
        <a:bodyPr/>
        <a:lstStyle/>
        <a:p>
          <a:endParaRPr lang="en-AU"/>
        </a:p>
      </dgm:t>
    </dgm:pt>
    <dgm:pt modelId="{7718287B-5853-CD48-80F3-8728FCC822DA}">
      <dgm:prSet phldrT="[Text]"/>
      <dgm:spPr/>
      <dgm:t>
        <a:bodyPr/>
        <a:lstStyle/>
        <a:p>
          <a:r>
            <a:rPr lang="en-AU" dirty="0"/>
            <a:t>Build partnerships and collaborations</a:t>
          </a:r>
        </a:p>
      </dgm:t>
    </dgm:pt>
    <dgm:pt modelId="{4D62F81C-B939-834E-8BF2-8A0B17E49FD7}" type="parTrans" cxnId="{DD14C64E-B244-2344-A80D-93A79B94767D}">
      <dgm:prSet/>
      <dgm:spPr/>
      <dgm:t>
        <a:bodyPr/>
        <a:lstStyle/>
        <a:p>
          <a:endParaRPr lang="en-AU"/>
        </a:p>
      </dgm:t>
    </dgm:pt>
    <dgm:pt modelId="{AF52F7EC-1F3C-7A42-8C9B-A60ADBFD581F}" type="sibTrans" cxnId="{DD14C64E-B244-2344-A80D-93A79B94767D}">
      <dgm:prSet/>
      <dgm:spPr/>
      <dgm:t>
        <a:bodyPr/>
        <a:lstStyle/>
        <a:p>
          <a:endParaRPr lang="en-AU"/>
        </a:p>
      </dgm:t>
    </dgm:pt>
    <dgm:pt modelId="{5A5D1EA1-0E63-2B41-94D7-26C7D9C10706}">
      <dgm:prSet phldrT="[Text]"/>
      <dgm:spPr/>
      <dgm:t>
        <a:bodyPr/>
        <a:lstStyle/>
        <a:p>
          <a:r>
            <a:rPr lang="en-AU" dirty="0"/>
            <a:t>Encourage general and targeted behavioural change</a:t>
          </a:r>
        </a:p>
      </dgm:t>
    </dgm:pt>
    <dgm:pt modelId="{6EBD6DC2-0318-6B45-B3F5-BC9FE3238C78}" type="parTrans" cxnId="{AE3A64B1-C656-2E47-BF79-1799866C27A5}">
      <dgm:prSet/>
      <dgm:spPr/>
      <dgm:t>
        <a:bodyPr/>
        <a:lstStyle/>
        <a:p>
          <a:endParaRPr lang="en-AU"/>
        </a:p>
      </dgm:t>
    </dgm:pt>
    <dgm:pt modelId="{7CBFD424-6B50-EC43-9401-92723BC05A5B}" type="sibTrans" cxnId="{AE3A64B1-C656-2E47-BF79-1799866C27A5}">
      <dgm:prSet/>
      <dgm:spPr/>
      <dgm:t>
        <a:bodyPr/>
        <a:lstStyle/>
        <a:p>
          <a:endParaRPr lang="en-AU"/>
        </a:p>
      </dgm:t>
    </dgm:pt>
    <dgm:pt modelId="{A6F11E4B-B627-1742-B390-860C6DDCB662}">
      <dgm:prSet phldrT="[Text]"/>
      <dgm:spPr/>
      <dgm:t>
        <a:bodyPr/>
        <a:lstStyle/>
        <a:p>
          <a:r>
            <a:rPr lang="en-AU" dirty="0"/>
            <a:t>Enable and support implementation</a:t>
          </a:r>
        </a:p>
      </dgm:t>
    </dgm:pt>
    <dgm:pt modelId="{544DE938-3B9A-DA48-8EBA-CBE114F6732E}" type="parTrans" cxnId="{CDDE297A-E2C6-0643-82E2-5F975C83F062}">
      <dgm:prSet/>
      <dgm:spPr/>
      <dgm:t>
        <a:bodyPr/>
        <a:lstStyle/>
        <a:p>
          <a:endParaRPr lang="en-AU"/>
        </a:p>
      </dgm:t>
    </dgm:pt>
    <dgm:pt modelId="{C82359FF-18FA-7248-B8DB-EFB16480589F}" type="sibTrans" cxnId="{CDDE297A-E2C6-0643-82E2-5F975C83F062}">
      <dgm:prSet/>
      <dgm:spPr/>
      <dgm:t>
        <a:bodyPr/>
        <a:lstStyle/>
        <a:p>
          <a:endParaRPr lang="en-AU"/>
        </a:p>
      </dgm:t>
    </dgm:pt>
    <dgm:pt modelId="{4AFD9013-7E29-A147-97A6-CE02526D261A}" type="pres">
      <dgm:prSet presAssocID="{AA52C32A-647A-4541-AA10-12C9C61D2AB5}" presName="Name0" presStyleCnt="0">
        <dgm:presLayoutVars>
          <dgm:chPref val="1"/>
          <dgm:dir/>
          <dgm:animOne val="branch"/>
          <dgm:animLvl val="lvl"/>
          <dgm:resizeHandles/>
        </dgm:presLayoutVars>
      </dgm:prSet>
      <dgm:spPr/>
    </dgm:pt>
    <dgm:pt modelId="{44233524-89B4-3B45-BC87-89248710B6F0}" type="pres">
      <dgm:prSet presAssocID="{7E59D05A-95CA-A541-AB7B-E140629BF42D}" presName="vertOne" presStyleCnt="0"/>
      <dgm:spPr/>
    </dgm:pt>
    <dgm:pt modelId="{62C4DDBD-95A5-E54A-8DE4-0FCDBE40122E}" type="pres">
      <dgm:prSet presAssocID="{7E59D05A-95CA-A541-AB7B-E140629BF42D}" presName="txOne" presStyleLbl="node0" presStyleIdx="0" presStyleCnt="1">
        <dgm:presLayoutVars>
          <dgm:chPref val="3"/>
        </dgm:presLayoutVars>
      </dgm:prSet>
      <dgm:spPr/>
    </dgm:pt>
    <dgm:pt modelId="{F632E98D-7D7F-A942-91F2-86AEE21C2024}" type="pres">
      <dgm:prSet presAssocID="{7E59D05A-95CA-A541-AB7B-E140629BF42D}" presName="parTransOne" presStyleCnt="0"/>
      <dgm:spPr/>
    </dgm:pt>
    <dgm:pt modelId="{AB92E908-CA4E-A448-9104-5D0C97BE8E68}" type="pres">
      <dgm:prSet presAssocID="{7E59D05A-95CA-A541-AB7B-E140629BF42D}" presName="horzOne" presStyleCnt="0"/>
      <dgm:spPr/>
    </dgm:pt>
    <dgm:pt modelId="{C3D68267-D657-9046-A9B1-AC4780C07738}" type="pres">
      <dgm:prSet presAssocID="{C0FE3573-4FF6-354D-8BC9-BC62EAD9E344}" presName="vertTwo" presStyleCnt="0"/>
      <dgm:spPr/>
    </dgm:pt>
    <dgm:pt modelId="{3930BED0-E955-2D47-8BE7-59797D16151C}" type="pres">
      <dgm:prSet presAssocID="{C0FE3573-4FF6-354D-8BC9-BC62EAD9E344}" presName="txTwo" presStyleLbl="node2" presStyleIdx="0" presStyleCnt="2">
        <dgm:presLayoutVars>
          <dgm:chPref val="3"/>
        </dgm:presLayoutVars>
      </dgm:prSet>
      <dgm:spPr/>
    </dgm:pt>
    <dgm:pt modelId="{FB045ECA-800B-7B4F-858B-77DEE2B25D78}" type="pres">
      <dgm:prSet presAssocID="{C0FE3573-4FF6-354D-8BC9-BC62EAD9E344}" presName="parTransTwo" presStyleCnt="0"/>
      <dgm:spPr/>
    </dgm:pt>
    <dgm:pt modelId="{7A921F65-9F75-FC42-965A-DA4DA39D5268}" type="pres">
      <dgm:prSet presAssocID="{C0FE3573-4FF6-354D-8BC9-BC62EAD9E344}" presName="horzTwo" presStyleCnt="0"/>
      <dgm:spPr/>
    </dgm:pt>
    <dgm:pt modelId="{739987C5-1A0B-654B-B168-261EF304BAA6}" type="pres">
      <dgm:prSet presAssocID="{A6C15ECD-E77C-E74B-947F-6FB8E556A2B4}" presName="vertThree" presStyleCnt="0"/>
      <dgm:spPr/>
    </dgm:pt>
    <dgm:pt modelId="{69A995AF-83B0-A740-91AF-FBAABF7C30AC}" type="pres">
      <dgm:prSet presAssocID="{A6C15ECD-E77C-E74B-947F-6FB8E556A2B4}" presName="txThree" presStyleLbl="node3" presStyleIdx="0" presStyleCnt="3">
        <dgm:presLayoutVars>
          <dgm:chPref val="3"/>
        </dgm:presLayoutVars>
      </dgm:prSet>
      <dgm:spPr/>
    </dgm:pt>
    <dgm:pt modelId="{6DA0E0E0-C1DD-954D-820D-7006632269B3}" type="pres">
      <dgm:prSet presAssocID="{A6C15ECD-E77C-E74B-947F-6FB8E556A2B4}" presName="horzThree" presStyleCnt="0"/>
      <dgm:spPr/>
    </dgm:pt>
    <dgm:pt modelId="{B8606E2B-2E2F-8A4A-A153-05B2A82B9CE8}" type="pres">
      <dgm:prSet presAssocID="{C310DC2F-EEE2-7C49-8449-5AF2A8A7E137}" presName="sibSpaceThree" presStyleCnt="0"/>
      <dgm:spPr/>
    </dgm:pt>
    <dgm:pt modelId="{0048DD62-D3B7-A345-A3A7-C036E420D4A1}" type="pres">
      <dgm:prSet presAssocID="{7718287B-5853-CD48-80F3-8728FCC822DA}" presName="vertThree" presStyleCnt="0"/>
      <dgm:spPr/>
    </dgm:pt>
    <dgm:pt modelId="{BB5766ED-A6C1-0544-B447-D5B608D3CA17}" type="pres">
      <dgm:prSet presAssocID="{7718287B-5853-CD48-80F3-8728FCC822DA}" presName="txThree" presStyleLbl="node3" presStyleIdx="1" presStyleCnt="3">
        <dgm:presLayoutVars>
          <dgm:chPref val="3"/>
        </dgm:presLayoutVars>
      </dgm:prSet>
      <dgm:spPr/>
    </dgm:pt>
    <dgm:pt modelId="{23A9354F-D185-BF47-B5ED-845F2739A115}" type="pres">
      <dgm:prSet presAssocID="{7718287B-5853-CD48-80F3-8728FCC822DA}" presName="horzThree" presStyleCnt="0"/>
      <dgm:spPr/>
    </dgm:pt>
    <dgm:pt modelId="{B65E269F-DE3A-E345-92E5-1E42C1BC6CF2}" type="pres">
      <dgm:prSet presAssocID="{FE076CD8-9070-8542-AF1B-0AF740B2BD3D}" presName="sibSpaceTwo" presStyleCnt="0"/>
      <dgm:spPr/>
    </dgm:pt>
    <dgm:pt modelId="{19041A13-F1F5-7B4A-B5ED-ACB05D91FA53}" type="pres">
      <dgm:prSet presAssocID="{5A5D1EA1-0E63-2B41-94D7-26C7D9C10706}" presName="vertTwo" presStyleCnt="0"/>
      <dgm:spPr/>
    </dgm:pt>
    <dgm:pt modelId="{D38082DE-5649-2F4F-B8CD-D2744F7A5FA4}" type="pres">
      <dgm:prSet presAssocID="{5A5D1EA1-0E63-2B41-94D7-26C7D9C10706}" presName="txTwo" presStyleLbl="node2" presStyleIdx="1" presStyleCnt="2">
        <dgm:presLayoutVars>
          <dgm:chPref val="3"/>
        </dgm:presLayoutVars>
      </dgm:prSet>
      <dgm:spPr/>
    </dgm:pt>
    <dgm:pt modelId="{35A4C69B-B0CC-3447-BFEB-4B7B7C93C4EE}" type="pres">
      <dgm:prSet presAssocID="{5A5D1EA1-0E63-2B41-94D7-26C7D9C10706}" presName="parTransTwo" presStyleCnt="0"/>
      <dgm:spPr/>
    </dgm:pt>
    <dgm:pt modelId="{DB1D153D-3C65-6548-BF77-A0721AA664F8}" type="pres">
      <dgm:prSet presAssocID="{5A5D1EA1-0E63-2B41-94D7-26C7D9C10706}" presName="horzTwo" presStyleCnt="0"/>
      <dgm:spPr/>
    </dgm:pt>
    <dgm:pt modelId="{DDB42FBC-C8EA-2C48-8E7A-1810D95767D3}" type="pres">
      <dgm:prSet presAssocID="{A6F11E4B-B627-1742-B390-860C6DDCB662}" presName="vertThree" presStyleCnt="0"/>
      <dgm:spPr/>
    </dgm:pt>
    <dgm:pt modelId="{1F65855A-A7EF-184F-925F-465C34F1099B}" type="pres">
      <dgm:prSet presAssocID="{A6F11E4B-B627-1742-B390-860C6DDCB662}" presName="txThree" presStyleLbl="node3" presStyleIdx="2" presStyleCnt="3">
        <dgm:presLayoutVars>
          <dgm:chPref val="3"/>
        </dgm:presLayoutVars>
      </dgm:prSet>
      <dgm:spPr/>
    </dgm:pt>
    <dgm:pt modelId="{92F4A6A4-FDAE-AD4F-A00B-3D477A8B32CC}" type="pres">
      <dgm:prSet presAssocID="{A6F11E4B-B627-1742-B390-860C6DDCB662}" presName="horzThree" presStyleCnt="0"/>
      <dgm:spPr/>
    </dgm:pt>
  </dgm:ptLst>
  <dgm:cxnLst>
    <dgm:cxn modelId="{C6D30B19-F3A8-BC44-9B4A-F29EB406BE21}" type="presOf" srcId="{C0FE3573-4FF6-354D-8BC9-BC62EAD9E344}" destId="{3930BED0-E955-2D47-8BE7-59797D16151C}" srcOrd="0" destOrd="0" presId="urn:microsoft.com/office/officeart/2005/8/layout/hierarchy4"/>
    <dgm:cxn modelId="{2EEBB24B-2172-1947-A955-BD561AAD617F}" type="presOf" srcId="{5A5D1EA1-0E63-2B41-94D7-26C7D9C10706}" destId="{D38082DE-5649-2F4F-B8CD-D2744F7A5FA4}" srcOrd="0" destOrd="0" presId="urn:microsoft.com/office/officeart/2005/8/layout/hierarchy4"/>
    <dgm:cxn modelId="{AE64D44C-827A-AA4D-ABC7-4F96BA78AEF6}" type="presOf" srcId="{7718287B-5853-CD48-80F3-8728FCC822DA}" destId="{BB5766ED-A6C1-0544-B447-D5B608D3CA17}" srcOrd="0" destOrd="0" presId="urn:microsoft.com/office/officeart/2005/8/layout/hierarchy4"/>
    <dgm:cxn modelId="{DD14C64E-B244-2344-A80D-93A79B94767D}" srcId="{C0FE3573-4FF6-354D-8BC9-BC62EAD9E344}" destId="{7718287B-5853-CD48-80F3-8728FCC822DA}" srcOrd="1" destOrd="0" parTransId="{4D62F81C-B939-834E-8BF2-8A0B17E49FD7}" sibTransId="{AF52F7EC-1F3C-7A42-8C9B-A60ADBFD581F}"/>
    <dgm:cxn modelId="{25BFDF50-BCDE-BB43-9C92-3344704EB6DD}" type="presOf" srcId="{AA52C32A-647A-4541-AA10-12C9C61D2AB5}" destId="{4AFD9013-7E29-A147-97A6-CE02526D261A}" srcOrd="0" destOrd="0" presId="urn:microsoft.com/office/officeart/2005/8/layout/hierarchy4"/>
    <dgm:cxn modelId="{C7FE9C58-5F24-C949-A26E-39C2ACCDB0B2}" srcId="{7E59D05A-95CA-A541-AB7B-E140629BF42D}" destId="{C0FE3573-4FF6-354D-8BC9-BC62EAD9E344}" srcOrd="0" destOrd="0" parTransId="{EB7D32EE-363E-DA45-A2C1-90038B335CB9}" sibTransId="{FE076CD8-9070-8542-AF1B-0AF740B2BD3D}"/>
    <dgm:cxn modelId="{B3918659-FFAC-4544-9413-30543892B8B5}" type="presOf" srcId="{A6F11E4B-B627-1742-B390-860C6DDCB662}" destId="{1F65855A-A7EF-184F-925F-465C34F1099B}" srcOrd="0" destOrd="0" presId="urn:microsoft.com/office/officeart/2005/8/layout/hierarchy4"/>
    <dgm:cxn modelId="{CDDE297A-E2C6-0643-82E2-5F975C83F062}" srcId="{5A5D1EA1-0E63-2B41-94D7-26C7D9C10706}" destId="{A6F11E4B-B627-1742-B390-860C6DDCB662}" srcOrd="0" destOrd="0" parTransId="{544DE938-3B9A-DA48-8EBA-CBE114F6732E}" sibTransId="{C82359FF-18FA-7248-B8DB-EFB16480589F}"/>
    <dgm:cxn modelId="{9BE7FD8A-4E6B-8A46-AF9B-5E3678E4A7C5}" srcId="{C0FE3573-4FF6-354D-8BC9-BC62EAD9E344}" destId="{A6C15ECD-E77C-E74B-947F-6FB8E556A2B4}" srcOrd="0" destOrd="0" parTransId="{BF45F902-8F4D-3C47-BBBC-48932C282098}" sibTransId="{C310DC2F-EEE2-7C49-8449-5AF2A8A7E137}"/>
    <dgm:cxn modelId="{AE3A64B1-C656-2E47-BF79-1799866C27A5}" srcId="{7E59D05A-95CA-A541-AB7B-E140629BF42D}" destId="{5A5D1EA1-0E63-2B41-94D7-26C7D9C10706}" srcOrd="1" destOrd="0" parTransId="{6EBD6DC2-0318-6B45-B3F5-BC9FE3238C78}" sibTransId="{7CBFD424-6B50-EC43-9401-92723BC05A5B}"/>
    <dgm:cxn modelId="{AEAC09B3-1110-E841-BB52-C59A20FEBCF3}" type="presOf" srcId="{A6C15ECD-E77C-E74B-947F-6FB8E556A2B4}" destId="{69A995AF-83B0-A740-91AF-FBAABF7C30AC}" srcOrd="0" destOrd="0" presId="urn:microsoft.com/office/officeart/2005/8/layout/hierarchy4"/>
    <dgm:cxn modelId="{F51F12BD-2F22-2A45-A565-ABD8E1F906DD}" srcId="{AA52C32A-647A-4541-AA10-12C9C61D2AB5}" destId="{7E59D05A-95CA-A541-AB7B-E140629BF42D}" srcOrd="0" destOrd="0" parTransId="{350F0589-0041-0B43-8A43-EEE0745DA41F}" sibTransId="{5898814E-3DCD-2D49-B8D4-142776C6D34E}"/>
    <dgm:cxn modelId="{32CAC3BD-4BF2-0743-934D-AC8AF21DFC51}" type="presOf" srcId="{7E59D05A-95CA-A541-AB7B-E140629BF42D}" destId="{62C4DDBD-95A5-E54A-8DE4-0FCDBE40122E}" srcOrd="0" destOrd="0" presId="urn:microsoft.com/office/officeart/2005/8/layout/hierarchy4"/>
    <dgm:cxn modelId="{B0990D1D-9B91-014E-8F11-28EC26E816A2}" type="presParOf" srcId="{4AFD9013-7E29-A147-97A6-CE02526D261A}" destId="{44233524-89B4-3B45-BC87-89248710B6F0}" srcOrd="0" destOrd="0" presId="urn:microsoft.com/office/officeart/2005/8/layout/hierarchy4"/>
    <dgm:cxn modelId="{8B0FF522-F6C7-B340-AB63-F1516DE2390B}" type="presParOf" srcId="{44233524-89B4-3B45-BC87-89248710B6F0}" destId="{62C4DDBD-95A5-E54A-8DE4-0FCDBE40122E}" srcOrd="0" destOrd="0" presId="urn:microsoft.com/office/officeart/2005/8/layout/hierarchy4"/>
    <dgm:cxn modelId="{5C9F6623-9236-384A-8446-6C807E10222C}" type="presParOf" srcId="{44233524-89B4-3B45-BC87-89248710B6F0}" destId="{F632E98D-7D7F-A942-91F2-86AEE21C2024}" srcOrd="1" destOrd="0" presId="urn:microsoft.com/office/officeart/2005/8/layout/hierarchy4"/>
    <dgm:cxn modelId="{1202CB88-40DA-DE45-8D6B-C7147B71EE03}" type="presParOf" srcId="{44233524-89B4-3B45-BC87-89248710B6F0}" destId="{AB92E908-CA4E-A448-9104-5D0C97BE8E68}" srcOrd="2" destOrd="0" presId="urn:microsoft.com/office/officeart/2005/8/layout/hierarchy4"/>
    <dgm:cxn modelId="{F8BA3E88-39E1-F844-BA48-3B8F8506D2A1}" type="presParOf" srcId="{AB92E908-CA4E-A448-9104-5D0C97BE8E68}" destId="{C3D68267-D657-9046-A9B1-AC4780C07738}" srcOrd="0" destOrd="0" presId="urn:microsoft.com/office/officeart/2005/8/layout/hierarchy4"/>
    <dgm:cxn modelId="{D05B58FF-FE1D-F743-88DE-5B8304CD69D3}" type="presParOf" srcId="{C3D68267-D657-9046-A9B1-AC4780C07738}" destId="{3930BED0-E955-2D47-8BE7-59797D16151C}" srcOrd="0" destOrd="0" presId="urn:microsoft.com/office/officeart/2005/8/layout/hierarchy4"/>
    <dgm:cxn modelId="{9C4EC4A1-50F2-4442-A772-11A3CDF141F7}" type="presParOf" srcId="{C3D68267-D657-9046-A9B1-AC4780C07738}" destId="{FB045ECA-800B-7B4F-858B-77DEE2B25D78}" srcOrd="1" destOrd="0" presId="urn:microsoft.com/office/officeart/2005/8/layout/hierarchy4"/>
    <dgm:cxn modelId="{3158DC94-B417-924D-847E-1E38BBD72ED1}" type="presParOf" srcId="{C3D68267-D657-9046-A9B1-AC4780C07738}" destId="{7A921F65-9F75-FC42-965A-DA4DA39D5268}" srcOrd="2" destOrd="0" presId="urn:microsoft.com/office/officeart/2005/8/layout/hierarchy4"/>
    <dgm:cxn modelId="{6AF468EA-31E8-3F4C-817E-42E4F4C5C10D}" type="presParOf" srcId="{7A921F65-9F75-FC42-965A-DA4DA39D5268}" destId="{739987C5-1A0B-654B-B168-261EF304BAA6}" srcOrd="0" destOrd="0" presId="urn:microsoft.com/office/officeart/2005/8/layout/hierarchy4"/>
    <dgm:cxn modelId="{69B933C1-2570-4649-8A9C-D78C1BB265A3}" type="presParOf" srcId="{739987C5-1A0B-654B-B168-261EF304BAA6}" destId="{69A995AF-83B0-A740-91AF-FBAABF7C30AC}" srcOrd="0" destOrd="0" presId="urn:microsoft.com/office/officeart/2005/8/layout/hierarchy4"/>
    <dgm:cxn modelId="{6417A08C-B733-4048-B1E1-519B3E656649}" type="presParOf" srcId="{739987C5-1A0B-654B-B168-261EF304BAA6}" destId="{6DA0E0E0-C1DD-954D-820D-7006632269B3}" srcOrd="1" destOrd="0" presId="urn:microsoft.com/office/officeart/2005/8/layout/hierarchy4"/>
    <dgm:cxn modelId="{55ED7263-36D1-1D47-B95F-68DC63142B06}" type="presParOf" srcId="{7A921F65-9F75-FC42-965A-DA4DA39D5268}" destId="{B8606E2B-2E2F-8A4A-A153-05B2A82B9CE8}" srcOrd="1" destOrd="0" presId="urn:microsoft.com/office/officeart/2005/8/layout/hierarchy4"/>
    <dgm:cxn modelId="{5D5DB3D3-9D8B-9F4C-9596-67A4616271AC}" type="presParOf" srcId="{7A921F65-9F75-FC42-965A-DA4DA39D5268}" destId="{0048DD62-D3B7-A345-A3A7-C036E420D4A1}" srcOrd="2" destOrd="0" presId="urn:microsoft.com/office/officeart/2005/8/layout/hierarchy4"/>
    <dgm:cxn modelId="{CEA16BBB-38AA-854C-BB2B-6E9C8A1BC5D8}" type="presParOf" srcId="{0048DD62-D3B7-A345-A3A7-C036E420D4A1}" destId="{BB5766ED-A6C1-0544-B447-D5B608D3CA17}" srcOrd="0" destOrd="0" presId="urn:microsoft.com/office/officeart/2005/8/layout/hierarchy4"/>
    <dgm:cxn modelId="{532CC7EC-D999-EA4B-8242-76989C967A0D}" type="presParOf" srcId="{0048DD62-D3B7-A345-A3A7-C036E420D4A1}" destId="{23A9354F-D185-BF47-B5ED-845F2739A115}" srcOrd="1" destOrd="0" presId="urn:microsoft.com/office/officeart/2005/8/layout/hierarchy4"/>
    <dgm:cxn modelId="{B5B4F6E3-CD6E-044E-B4EB-6C607C7B7AD1}" type="presParOf" srcId="{AB92E908-CA4E-A448-9104-5D0C97BE8E68}" destId="{B65E269F-DE3A-E345-92E5-1E42C1BC6CF2}" srcOrd="1" destOrd="0" presId="urn:microsoft.com/office/officeart/2005/8/layout/hierarchy4"/>
    <dgm:cxn modelId="{9D6A9CEA-5839-294E-B42E-274BEAE1EE8C}" type="presParOf" srcId="{AB92E908-CA4E-A448-9104-5D0C97BE8E68}" destId="{19041A13-F1F5-7B4A-B5ED-ACB05D91FA53}" srcOrd="2" destOrd="0" presId="urn:microsoft.com/office/officeart/2005/8/layout/hierarchy4"/>
    <dgm:cxn modelId="{194DC7CF-B2A7-6F4C-A2F4-D0B4401FED5F}" type="presParOf" srcId="{19041A13-F1F5-7B4A-B5ED-ACB05D91FA53}" destId="{D38082DE-5649-2F4F-B8CD-D2744F7A5FA4}" srcOrd="0" destOrd="0" presId="urn:microsoft.com/office/officeart/2005/8/layout/hierarchy4"/>
    <dgm:cxn modelId="{7B808231-AF0C-604B-8539-43A9F4CA4FA4}" type="presParOf" srcId="{19041A13-F1F5-7B4A-B5ED-ACB05D91FA53}" destId="{35A4C69B-B0CC-3447-BFEB-4B7B7C93C4EE}" srcOrd="1" destOrd="0" presId="urn:microsoft.com/office/officeart/2005/8/layout/hierarchy4"/>
    <dgm:cxn modelId="{0F4E94EC-A4F0-1C4D-8F06-039E30582118}" type="presParOf" srcId="{19041A13-F1F5-7B4A-B5ED-ACB05D91FA53}" destId="{DB1D153D-3C65-6548-BF77-A0721AA664F8}" srcOrd="2" destOrd="0" presId="urn:microsoft.com/office/officeart/2005/8/layout/hierarchy4"/>
    <dgm:cxn modelId="{54380750-7740-7B45-BB44-F8B180F5C54D}" type="presParOf" srcId="{DB1D153D-3C65-6548-BF77-A0721AA664F8}" destId="{DDB42FBC-C8EA-2C48-8E7A-1810D95767D3}" srcOrd="0" destOrd="0" presId="urn:microsoft.com/office/officeart/2005/8/layout/hierarchy4"/>
    <dgm:cxn modelId="{F7A6A03C-9CFA-B543-B3F5-F4609E4A9ACC}" type="presParOf" srcId="{DDB42FBC-C8EA-2C48-8E7A-1810D95767D3}" destId="{1F65855A-A7EF-184F-925F-465C34F1099B}" srcOrd="0" destOrd="0" presId="urn:microsoft.com/office/officeart/2005/8/layout/hierarchy4"/>
    <dgm:cxn modelId="{D344B1E8-27F8-2B4B-82F1-0E9DAC4D6F76}" type="presParOf" srcId="{DDB42FBC-C8EA-2C48-8E7A-1810D95767D3}" destId="{92F4A6A4-FDAE-AD4F-A00B-3D477A8B32CC}"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13AA147-1229-4EAC-85A1-82CED8A8F2EC}"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42B5AD36-AA19-4D93-8B70-EB773D7C5069}">
      <dgm:prSet/>
      <dgm:spPr/>
      <dgm:t>
        <a:bodyPr/>
        <a:lstStyle/>
        <a:p>
          <a:r>
            <a:rPr lang="en-AU"/>
            <a:t>CHILD provides a heuristic for both pre-service curriculum planning and in-service professional practice.</a:t>
          </a:r>
          <a:endParaRPr lang="en-US"/>
        </a:p>
      </dgm:t>
    </dgm:pt>
    <dgm:pt modelId="{751824B8-7C22-4EF7-9506-5202836CDDF5}" type="parTrans" cxnId="{A47B9EDB-3691-48DE-8E09-85589A4EBD00}">
      <dgm:prSet/>
      <dgm:spPr/>
      <dgm:t>
        <a:bodyPr/>
        <a:lstStyle/>
        <a:p>
          <a:endParaRPr lang="en-US"/>
        </a:p>
      </dgm:t>
    </dgm:pt>
    <dgm:pt modelId="{98E51594-BEEC-417A-96A4-D8510E6BAE6D}" type="sibTrans" cxnId="{A47B9EDB-3691-48DE-8E09-85589A4EBD00}">
      <dgm:prSet/>
      <dgm:spPr/>
      <dgm:t>
        <a:bodyPr/>
        <a:lstStyle/>
        <a:p>
          <a:endParaRPr lang="en-US"/>
        </a:p>
      </dgm:t>
    </dgm:pt>
    <dgm:pt modelId="{A068FCEA-9EAF-41BD-9365-A8122A82640F}">
      <dgm:prSet/>
      <dgm:spPr/>
      <dgm:t>
        <a:bodyPr/>
        <a:lstStyle/>
        <a:p>
          <a:r>
            <a:rPr lang="en-AU"/>
            <a:t>Links health and educational promotional principles with professional practice </a:t>
          </a:r>
          <a:endParaRPr lang="en-US"/>
        </a:p>
      </dgm:t>
    </dgm:pt>
    <dgm:pt modelId="{1143F0A4-FA3E-4A1B-97BE-78DB2694A142}" type="parTrans" cxnId="{59E0E6BD-0D1C-481D-8211-FF27FFAFDD59}">
      <dgm:prSet/>
      <dgm:spPr/>
      <dgm:t>
        <a:bodyPr/>
        <a:lstStyle/>
        <a:p>
          <a:endParaRPr lang="en-US"/>
        </a:p>
      </dgm:t>
    </dgm:pt>
    <dgm:pt modelId="{AACDB104-B631-4AD8-B5FC-3180D4F05F2C}" type="sibTrans" cxnId="{59E0E6BD-0D1C-481D-8211-FF27FFAFDD59}">
      <dgm:prSet/>
      <dgm:spPr/>
      <dgm:t>
        <a:bodyPr/>
        <a:lstStyle/>
        <a:p>
          <a:endParaRPr lang="en-US"/>
        </a:p>
      </dgm:t>
    </dgm:pt>
    <dgm:pt modelId="{EFC67109-D978-44F5-9B70-23540EF6BA2F}" type="pres">
      <dgm:prSet presAssocID="{813AA147-1229-4EAC-85A1-82CED8A8F2EC}" presName="linear" presStyleCnt="0">
        <dgm:presLayoutVars>
          <dgm:animLvl val="lvl"/>
          <dgm:resizeHandles val="exact"/>
        </dgm:presLayoutVars>
      </dgm:prSet>
      <dgm:spPr/>
    </dgm:pt>
    <dgm:pt modelId="{287DF20E-D1DA-47C8-9010-B58BEEF60396}" type="pres">
      <dgm:prSet presAssocID="{42B5AD36-AA19-4D93-8B70-EB773D7C5069}" presName="parentText" presStyleLbl="node1" presStyleIdx="0" presStyleCnt="2">
        <dgm:presLayoutVars>
          <dgm:chMax val="0"/>
          <dgm:bulletEnabled val="1"/>
        </dgm:presLayoutVars>
      </dgm:prSet>
      <dgm:spPr/>
    </dgm:pt>
    <dgm:pt modelId="{250B6FDC-646D-406E-9A59-D35C0C6EFB53}" type="pres">
      <dgm:prSet presAssocID="{98E51594-BEEC-417A-96A4-D8510E6BAE6D}" presName="spacer" presStyleCnt="0"/>
      <dgm:spPr/>
    </dgm:pt>
    <dgm:pt modelId="{52D9B09D-A98D-46AD-BCAF-65B1F9F62C4A}" type="pres">
      <dgm:prSet presAssocID="{A068FCEA-9EAF-41BD-9365-A8122A82640F}" presName="parentText" presStyleLbl="node1" presStyleIdx="1" presStyleCnt="2">
        <dgm:presLayoutVars>
          <dgm:chMax val="0"/>
          <dgm:bulletEnabled val="1"/>
        </dgm:presLayoutVars>
      </dgm:prSet>
      <dgm:spPr/>
    </dgm:pt>
  </dgm:ptLst>
  <dgm:cxnLst>
    <dgm:cxn modelId="{ACEBD536-7CA3-4C23-9DBC-9041C3DEC873}" type="presOf" srcId="{A068FCEA-9EAF-41BD-9365-A8122A82640F}" destId="{52D9B09D-A98D-46AD-BCAF-65B1F9F62C4A}" srcOrd="0" destOrd="0" presId="urn:microsoft.com/office/officeart/2005/8/layout/vList2"/>
    <dgm:cxn modelId="{DD5CDE3B-5C78-40CB-89C9-5FF5F6F45FC2}" type="presOf" srcId="{42B5AD36-AA19-4D93-8B70-EB773D7C5069}" destId="{287DF20E-D1DA-47C8-9010-B58BEEF60396}" srcOrd="0" destOrd="0" presId="urn:microsoft.com/office/officeart/2005/8/layout/vList2"/>
    <dgm:cxn modelId="{5E04B644-7AA9-43F8-9D26-A31D3F808AEF}" type="presOf" srcId="{813AA147-1229-4EAC-85A1-82CED8A8F2EC}" destId="{EFC67109-D978-44F5-9B70-23540EF6BA2F}" srcOrd="0" destOrd="0" presId="urn:microsoft.com/office/officeart/2005/8/layout/vList2"/>
    <dgm:cxn modelId="{59E0E6BD-0D1C-481D-8211-FF27FFAFDD59}" srcId="{813AA147-1229-4EAC-85A1-82CED8A8F2EC}" destId="{A068FCEA-9EAF-41BD-9365-A8122A82640F}" srcOrd="1" destOrd="0" parTransId="{1143F0A4-FA3E-4A1B-97BE-78DB2694A142}" sibTransId="{AACDB104-B631-4AD8-B5FC-3180D4F05F2C}"/>
    <dgm:cxn modelId="{A47B9EDB-3691-48DE-8E09-85589A4EBD00}" srcId="{813AA147-1229-4EAC-85A1-82CED8A8F2EC}" destId="{42B5AD36-AA19-4D93-8B70-EB773D7C5069}" srcOrd="0" destOrd="0" parTransId="{751824B8-7C22-4EF7-9506-5202836CDDF5}" sibTransId="{98E51594-BEEC-417A-96A4-D8510E6BAE6D}"/>
    <dgm:cxn modelId="{82AB3604-EAB9-4409-93E6-287B7FAC2946}" type="presParOf" srcId="{EFC67109-D978-44F5-9B70-23540EF6BA2F}" destId="{287DF20E-D1DA-47C8-9010-B58BEEF60396}" srcOrd="0" destOrd="0" presId="urn:microsoft.com/office/officeart/2005/8/layout/vList2"/>
    <dgm:cxn modelId="{FA6858E7-C9F7-4913-AB08-C718DC08A237}" type="presParOf" srcId="{EFC67109-D978-44F5-9B70-23540EF6BA2F}" destId="{250B6FDC-646D-406E-9A59-D35C0C6EFB53}" srcOrd="1" destOrd="0" presId="urn:microsoft.com/office/officeart/2005/8/layout/vList2"/>
    <dgm:cxn modelId="{4FDDA2F6-BC6B-409D-8E9D-AC9FEA27BCB8}" type="presParOf" srcId="{EFC67109-D978-44F5-9B70-23540EF6BA2F}" destId="{52D9B09D-A98D-46AD-BCAF-65B1F9F62C4A}"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FB16C-A5E7-482F-B9B9-CA3A1A6C314C}">
      <dsp:nvSpPr>
        <dsp:cNvPr id="0" name=""/>
        <dsp:cNvSpPr/>
      </dsp:nvSpPr>
      <dsp:spPr>
        <a:xfrm>
          <a:off x="0" y="3934"/>
          <a:ext cx="10515600" cy="86185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022370-3CEC-43AB-8372-74A9A00F5EEA}">
      <dsp:nvSpPr>
        <dsp:cNvPr id="0" name=""/>
        <dsp:cNvSpPr/>
      </dsp:nvSpPr>
      <dsp:spPr>
        <a:xfrm>
          <a:off x="260709" y="197850"/>
          <a:ext cx="474481" cy="4740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627D09-5876-41D7-B926-D3B71B3BD22B}">
      <dsp:nvSpPr>
        <dsp:cNvPr id="0" name=""/>
        <dsp:cNvSpPr/>
      </dsp:nvSpPr>
      <dsp:spPr>
        <a:xfrm>
          <a:off x="995901" y="3934"/>
          <a:ext cx="9489533" cy="915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13" tIns="96913" rIns="96913" bIns="96913" numCol="1" spcCol="1270" anchor="ctr" anchorCtr="0">
          <a:noAutofit/>
        </a:bodyPr>
        <a:lstStyle/>
        <a:p>
          <a:pPr marL="0" lvl="0" indent="0" algn="l" defTabSz="800100">
            <a:lnSpc>
              <a:spcPct val="90000"/>
            </a:lnSpc>
            <a:spcBef>
              <a:spcPct val="0"/>
            </a:spcBef>
            <a:spcAft>
              <a:spcPct val="35000"/>
            </a:spcAft>
            <a:buNone/>
          </a:pPr>
          <a:r>
            <a:rPr lang="en-AU" sz="1800" kern="1200" dirty="0"/>
            <a:t>Health is most usefully understood as involving our bodies, minds, brains and relationships</a:t>
          </a:r>
          <a:r>
            <a:rPr lang="en-AU" sz="1600" kern="1200" dirty="0"/>
            <a:t>. </a:t>
          </a:r>
          <a:endParaRPr lang="en-US" sz="1600" kern="1200" dirty="0"/>
        </a:p>
      </dsp:txBody>
      <dsp:txXfrm>
        <a:off x="995901" y="3934"/>
        <a:ext cx="9489533" cy="915716"/>
      </dsp:txXfrm>
    </dsp:sp>
    <dsp:sp modelId="{E8AEFB4F-4C8D-4D85-970F-27A358403DD4}">
      <dsp:nvSpPr>
        <dsp:cNvPr id="0" name=""/>
        <dsp:cNvSpPr/>
      </dsp:nvSpPr>
      <dsp:spPr>
        <a:xfrm>
          <a:off x="0" y="1148580"/>
          <a:ext cx="10515600" cy="86185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73C1BE-8C47-4F14-BD59-E670F93F8C62}">
      <dsp:nvSpPr>
        <dsp:cNvPr id="0" name=""/>
        <dsp:cNvSpPr/>
      </dsp:nvSpPr>
      <dsp:spPr>
        <a:xfrm>
          <a:off x="260709" y="1342497"/>
          <a:ext cx="474481" cy="4740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B354D8-EA65-4303-A13A-EA684263FC4E}">
      <dsp:nvSpPr>
        <dsp:cNvPr id="0" name=""/>
        <dsp:cNvSpPr/>
      </dsp:nvSpPr>
      <dsp:spPr>
        <a:xfrm>
          <a:off x="995901" y="1148580"/>
          <a:ext cx="9489533" cy="915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13" tIns="96913" rIns="96913" bIns="96913" numCol="1" spcCol="1270" anchor="ctr" anchorCtr="0">
          <a:noAutofit/>
        </a:bodyPr>
        <a:lstStyle/>
        <a:p>
          <a:pPr marL="0" lvl="0" indent="0" algn="l" defTabSz="800100">
            <a:lnSpc>
              <a:spcPct val="90000"/>
            </a:lnSpc>
            <a:spcBef>
              <a:spcPct val="0"/>
            </a:spcBef>
            <a:spcAft>
              <a:spcPct val="35000"/>
            </a:spcAft>
            <a:buNone/>
          </a:pPr>
          <a:r>
            <a:rPr lang="en-AU" sz="1800" kern="1200" dirty="0"/>
            <a:t>The mechanisms underlying wellbeing are both physiological and psychological.  When we experience challenges to our physical health we need to consider how our psychological health may also be impacted. </a:t>
          </a:r>
          <a:endParaRPr lang="en-US" sz="1800" kern="1200" dirty="0"/>
        </a:p>
      </dsp:txBody>
      <dsp:txXfrm>
        <a:off x="995901" y="1148580"/>
        <a:ext cx="9489533" cy="915716"/>
      </dsp:txXfrm>
    </dsp:sp>
    <dsp:sp modelId="{633C2CFC-F7D0-4B5C-A91E-F428294E4154}">
      <dsp:nvSpPr>
        <dsp:cNvPr id="0" name=""/>
        <dsp:cNvSpPr/>
      </dsp:nvSpPr>
      <dsp:spPr>
        <a:xfrm>
          <a:off x="0" y="2293226"/>
          <a:ext cx="10515600" cy="86185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484FAD-C289-4031-850A-0A2CEF1ADD7A}">
      <dsp:nvSpPr>
        <dsp:cNvPr id="0" name=""/>
        <dsp:cNvSpPr/>
      </dsp:nvSpPr>
      <dsp:spPr>
        <a:xfrm>
          <a:off x="260709" y="2487143"/>
          <a:ext cx="474481" cy="47401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22FEFF-D7A4-4CDB-85BC-DA77A913901E}">
      <dsp:nvSpPr>
        <dsp:cNvPr id="0" name=""/>
        <dsp:cNvSpPr/>
      </dsp:nvSpPr>
      <dsp:spPr>
        <a:xfrm>
          <a:off x="995901" y="2293226"/>
          <a:ext cx="9489533" cy="915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13" tIns="96913" rIns="96913" bIns="96913" numCol="1" spcCol="1270" anchor="ctr" anchorCtr="0">
          <a:noAutofit/>
        </a:bodyPr>
        <a:lstStyle/>
        <a:p>
          <a:pPr marL="0" lvl="0" indent="0" algn="l" defTabSz="800100">
            <a:lnSpc>
              <a:spcPct val="90000"/>
            </a:lnSpc>
            <a:spcBef>
              <a:spcPct val="0"/>
            </a:spcBef>
            <a:spcAft>
              <a:spcPct val="35000"/>
            </a:spcAft>
            <a:buNone/>
          </a:pPr>
          <a:r>
            <a:rPr lang="en-AU" sz="1800" kern="1200" dirty="0"/>
            <a:t>We need to understand how we can use this idea of wellbeing to best strengthen families and children so they possess the necessary skills to achieve self-sufficient, healthy and secure lives.  </a:t>
          </a:r>
          <a:endParaRPr lang="en-US" sz="1800" kern="1200" dirty="0"/>
        </a:p>
      </dsp:txBody>
      <dsp:txXfrm>
        <a:off x="995901" y="2293226"/>
        <a:ext cx="9489533" cy="915716"/>
      </dsp:txXfrm>
    </dsp:sp>
    <dsp:sp modelId="{BFDA9468-6C09-434F-BE37-B93D257B6963}">
      <dsp:nvSpPr>
        <dsp:cNvPr id="0" name=""/>
        <dsp:cNvSpPr/>
      </dsp:nvSpPr>
      <dsp:spPr>
        <a:xfrm>
          <a:off x="0" y="3437872"/>
          <a:ext cx="10515600" cy="86185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C5D997-C7E3-4555-B98A-F001482DACD9}">
      <dsp:nvSpPr>
        <dsp:cNvPr id="0" name=""/>
        <dsp:cNvSpPr/>
      </dsp:nvSpPr>
      <dsp:spPr>
        <a:xfrm>
          <a:off x="260709" y="3631789"/>
          <a:ext cx="474481" cy="47401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839CC8-E47B-4B29-A4B2-40927A67889E}">
      <dsp:nvSpPr>
        <dsp:cNvPr id="0" name=""/>
        <dsp:cNvSpPr/>
      </dsp:nvSpPr>
      <dsp:spPr>
        <a:xfrm>
          <a:off x="995901" y="3437872"/>
          <a:ext cx="9489533" cy="915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13" tIns="96913" rIns="96913" bIns="96913" numCol="1" spcCol="1270" anchor="ctr" anchorCtr="0">
          <a:noAutofit/>
        </a:bodyPr>
        <a:lstStyle/>
        <a:p>
          <a:pPr marL="0" lvl="0" indent="0" algn="l" defTabSz="889000">
            <a:lnSpc>
              <a:spcPct val="90000"/>
            </a:lnSpc>
            <a:spcBef>
              <a:spcPct val="0"/>
            </a:spcBef>
            <a:spcAft>
              <a:spcPct val="35000"/>
            </a:spcAft>
            <a:buNone/>
          </a:pPr>
          <a:r>
            <a:rPr lang="en-AU" sz="2000" kern="1200" dirty="0"/>
            <a:t>To do this we must also transform the ways in which we think about supporting vulnerable children and young people.</a:t>
          </a:r>
          <a:endParaRPr lang="en-US" sz="2000" kern="1200" dirty="0"/>
        </a:p>
      </dsp:txBody>
      <dsp:txXfrm>
        <a:off x="995901" y="3437872"/>
        <a:ext cx="9489533" cy="9157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3F306-1A63-4D00-8DE4-703ADA6BF3FD}">
      <dsp:nvSpPr>
        <dsp:cNvPr id="0" name=""/>
        <dsp:cNvSpPr/>
      </dsp:nvSpPr>
      <dsp:spPr>
        <a:xfrm>
          <a:off x="0" y="469759"/>
          <a:ext cx="6666833" cy="1814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499872" rIns="517420" bIns="170688" numCol="1" spcCol="1270" anchor="t" anchorCtr="0">
          <a:noAutofit/>
        </a:bodyPr>
        <a:lstStyle/>
        <a:p>
          <a:pPr marL="228600" lvl="1" indent="-228600" algn="l" defTabSz="1066800">
            <a:lnSpc>
              <a:spcPct val="90000"/>
            </a:lnSpc>
            <a:spcBef>
              <a:spcPct val="0"/>
            </a:spcBef>
            <a:spcAft>
              <a:spcPct val="15000"/>
            </a:spcAft>
            <a:buChar char="•"/>
          </a:pPr>
          <a:r>
            <a:rPr lang="en-AU" sz="2400" kern="1200"/>
            <a:t>Sequential or Simultaneous</a:t>
          </a:r>
          <a:endParaRPr lang="en-US" sz="2400" kern="1200"/>
        </a:p>
        <a:p>
          <a:pPr marL="228600" lvl="1" indent="-228600" algn="l" defTabSz="1066800">
            <a:lnSpc>
              <a:spcPct val="90000"/>
            </a:lnSpc>
            <a:spcBef>
              <a:spcPct val="0"/>
            </a:spcBef>
            <a:spcAft>
              <a:spcPct val="15000"/>
            </a:spcAft>
            <a:buChar char="•"/>
          </a:pPr>
          <a:r>
            <a:rPr lang="en-AU" sz="2400" kern="1200"/>
            <a:t>Core or Elective</a:t>
          </a:r>
          <a:endParaRPr lang="en-US" sz="2400" kern="1200"/>
        </a:p>
        <a:p>
          <a:pPr marL="228600" lvl="1" indent="-228600" algn="l" defTabSz="1066800">
            <a:lnSpc>
              <a:spcPct val="90000"/>
            </a:lnSpc>
            <a:spcBef>
              <a:spcPct val="0"/>
            </a:spcBef>
            <a:spcAft>
              <a:spcPct val="15000"/>
            </a:spcAft>
            <a:buChar char="•"/>
          </a:pPr>
          <a:r>
            <a:rPr lang="en-AU" sz="2400" kern="1200"/>
            <a:t>Generic or Applied</a:t>
          </a:r>
          <a:endParaRPr lang="en-US" sz="2400" kern="1200"/>
        </a:p>
      </dsp:txBody>
      <dsp:txXfrm>
        <a:off x="0" y="469759"/>
        <a:ext cx="6666833" cy="1814400"/>
      </dsp:txXfrm>
    </dsp:sp>
    <dsp:sp modelId="{D47A410E-EA0D-474D-BF93-CFC872C341BB}">
      <dsp:nvSpPr>
        <dsp:cNvPr id="0" name=""/>
        <dsp:cNvSpPr/>
      </dsp:nvSpPr>
      <dsp:spPr>
        <a:xfrm>
          <a:off x="333341" y="115519"/>
          <a:ext cx="4666783" cy="7084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en-AU" sz="2400" kern="1200"/>
            <a:t>Multidimensional</a:t>
          </a:r>
          <a:endParaRPr lang="en-US" sz="2400" kern="1200"/>
        </a:p>
      </dsp:txBody>
      <dsp:txXfrm>
        <a:off x="367926" y="150104"/>
        <a:ext cx="4597613" cy="639310"/>
      </dsp:txXfrm>
    </dsp:sp>
    <dsp:sp modelId="{558043C9-962F-4DC1-B789-0098139CBD36}">
      <dsp:nvSpPr>
        <dsp:cNvPr id="0" name=""/>
        <dsp:cNvSpPr/>
      </dsp:nvSpPr>
      <dsp:spPr>
        <a:xfrm>
          <a:off x="0" y="2768000"/>
          <a:ext cx="6666833" cy="25704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499872" rIns="517420" bIns="170688" numCol="1" spcCol="1270" anchor="t" anchorCtr="0">
          <a:noAutofit/>
        </a:bodyPr>
        <a:lstStyle/>
        <a:p>
          <a:pPr marL="228600" lvl="1" indent="-228600" algn="l" defTabSz="1066800">
            <a:lnSpc>
              <a:spcPct val="90000"/>
            </a:lnSpc>
            <a:spcBef>
              <a:spcPct val="0"/>
            </a:spcBef>
            <a:spcAft>
              <a:spcPct val="15000"/>
            </a:spcAft>
            <a:buChar char="•"/>
          </a:pPr>
          <a:r>
            <a:rPr lang="en-AU" sz="2400" kern="1200"/>
            <a:t>Direct Instruction</a:t>
          </a:r>
          <a:endParaRPr lang="en-US" sz="2400" kern="1200"/>
        </a:p>
        <a:p>
          <a:pPr marL="228600" lvl="1" indent="-228600" algn="l" defTabSz="1066800">
            <a:lnSpc>
              <a:spcPct val="90000"/>
            </a:lnSpc>
            <a:spcBef>
              <a:spcPct val="0"/>
            </a:spcBef>
            <a:spcAft>
              <a:spcPct val="15000"/>
            </a:spcAft>
            <a:buChar char="•"/>
          </a:pPr>
          <a:r>
            <a:rPr lang="en-AU" sz="2400" kern="1200"/>
            <a:t>Guided/Supported Learning</a:t>
          </a:r>
          <a:endParaRPr lang="en-US" sz="2400" kern="1200"/>
        </a:p>
        <a:p>
          <a:pPr marL="228600" lvl="1" indent="-228600" algn="l" defTabSz="1066800">
            <a:lnSpc>
              <a:spcPct val="90000"/>
            </a:lnSpc>
            <a:spcBef>
              <a:spcPct val="0"/>
            </a:spcBef>
            <a:spcAft>
              <a:spcPct val="15000"/>
            </a:spcAft>
            <a:buChar char="•"/>
          </a:pPr>
          <a:r>
            <a:rPr lang="en-AU" sz="2400" kern="1200"/>
            <a:t>Rehearsal</a:t>
          </a:r>
          <a:endParaRPr lang="en-US" sz="2400" kern="1200"/>
        </a:p>
        <a:p>
          <a:pPr marL="228600" lvl="1" indent="-228600" algn="l" defTabSz="1066800">
            <a:lnSpc>
              <a:spcPct val="90000"/>
            </a:lnSpc>
            <a:spcBef>
              <a:spcPct val="0"/>
            </a:spcBef>
            <a:spcAft>
              <a:spcPct val="15000"/>
            </a:spcAft>
            <a:buChar char="•"/>
          </a:pPr>
          <a:r>
            <a:rPr lang="en-AU" sz="2400" kern="1200"/>
            <a:t>Problem solving</a:t>
          </a:r>
          <a:endParaRPr lang="en-US" sz="2400" kern="1200"/>
        </a:p>
        <a:p>
          <a:pPr marL="228600" lvl="1" indent="-228600" algn="l" defTabSz="1066800">
            <a:lnSpc>
              <a:spcPct val="90000"/>
            </a:lnSpc>
            <a:spcBef>
              <a:spcPct val="0"/>
            </a:spcBef>
            <a:spcAft>
              <a:spcPct val="15000"/>
            </a:spcAft>
            <a:buChar char="•"/>
          </a:pPr>
          <a:r>
            <a:rPr lang="en-AU" sz="2400" kern="1200"/>
            <a:t>Experiential</a:t>
          </a:r>
          <a:endParaRPr lang="en-US" sz="2400" kern="1200"/>
        </a:p>
      </dsp:txBody>
      <dsp:txXfrm>
        <a:off x="0" y="2768000"/>
        <a:ext cx="6666833" cy="2570400"/>
      </dsp:txXfrm>
    </dsp:sp>
    <dsp:sp modelId="{31A6D330-D6C2-4B4A-A72C-54CD47D71407}">
      <dsp:nvSpPr>
        <dsp:cNvPr id="0" name=""/>
        <dsp:cNvSpPr/>
      </dsp:nvSpPr>
      <dsp:spPr>
        <a:xfrm>
          <a:off x="333341" y="2413759"/>
          <a:ext cx="4666783" cy="70848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en-AU" sz="2400" kern="1200"/>
            <a:t>Multimodal</a:t>
          </a:r>
          <a:endParaRPr lang="en-US" sz="2400" kern="1200"/>
        </a:p>
      </dsp:txBody>
      <dsp:txXfrm>
        <a:off x="367926" y="2448344"/>
        <a:ext cx="4597613" cy="63931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B00A2-289C-4AE3-A4F7-5C367688A409}">
      <dsp:nvSpPr>
        <dsp:cNvPr id="0" name=""/>
        <dsp:cNvSpPr/>
      </dsp:nvSpPr>
      <dsp:spPr>
        <a:xfrm>
          <a:off x="0" y="1281109"/>
          <a:ext cx="6666833" cy="22491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437388" rIns="517420" bIns="149352" numCol="1" spcCol="1270" anchor="t" anchorCtr="0">
          <a:noAutofit/>
        </a:bodyPr>
        <a:lstStyle/>
        <a:p>
          <a:pPr marL="228600" lvl="1" indent="-228600" algn="l" defTabSz="933450">
            <a:lnSpc>
              <a:spcPct val="90000"/>
            </a:lnSpc>
            <a:spcBef>
              <a:spcPct val="0"/>
            </a:spcBef>
            <a:spcAft>
              <a:spcPct val="15000"/>
            </a:spcAft>
            <a:buChar char="•"/>
          </a:pPr>
          <a:r>
            <a:rPr lang="en-AU" sz="2100" kern="1200"/>
            <a:t>Health</a:t>
          </a:r>
          <a:endParaRPr lang="en-US" sz="2100" kern="1200"/>
        </a:p>
        <a:p>
          <a:pPr marL="228600" lvl="1" indent="-228600" algn="l" defTabSz="933450">
            <a:lnSpc>
              <a:spcPct val="90000"/>
            </a:lnSpc>
            <a:spcBef>
              <a:spcPct val="0"/>
            </a:spcBef>
            <a:spcAft>
              <a:spcPct val="15000"/>
            </a:spcAft>
            <a:buChar char="•"/>
          </a:pPr>
          <a:r>
            <a:rPr lang="en-AU" sz="2100" kern="1200"/>
            <a:t>Development</a:t>
          </a:r>
          <a:endParaRPr lang="en-US" sz="2100" kern="1200"/>
        </a:p>
        <a:p>
          <a:pPr marL="228600" lvl="1" indent="-228600" algn="l" defTabSz="933450">
            <a:lnSpc>
              <a:spcPct val="90000"/>
            </a:lnSpc>
            <a:spcBef>
              <a:spcPct val="0"/>
            </a:spcBef>
            <a:spcAft>
              <a:spcPct val="15000"/>
            </a:spcAft>
            <a:buChar char="•"/>
          </a:pPr>
          <a:r>
            <a:rPr lang="en-AU" sz="2100" kern="1200"/>
            <a:t>Cognition/Learning</a:t>
          </a:r>
          <a:endParaRPr lang="en-US" sz="2100" kern="1200"/>
        </a:p>
        <a:p>
          <a:pPr marL="228600" lvl="1" indent="-228600" algn="l" defTabSz="933450">
            <a:lnSpc>
              <a:spcPct val="90000"/>
            </a:lnSpc>
            <a:spcBef>
              <a:spcPct val="0"/>
            </a:spcBef>
            <a:spcAft>
              <a:spcPct val="15000"/>
            </a:spcAft>
            <a:buChar char="•"/>
          </a:pPr>
          <a:r>
            <a:rPr lang="en-AU" sz="2100" kern="1200"/>
            <a:t>Professional practice</a:t>
          </a:r>
          <a:endParaRPr lang="en-US" sz="2100" kern="1200"/>
        </a:p>
        <a:p>
          <a:pPr marL="228600" lvl="1" indent="-228600" algn="l" defTabSz="933450">
            <a:lnSpc>
              <a:spcPct val="90000"/>
            </a:lnSpc>
            <a:spcBef>
              <a:spcPct val="0"/>
            </a:spcBef>
            <a:spcAft>
              <a:spcPct val="15000"/>
            </a:spcAft>
            <a:buChar char="•"/>
          </a:pPr>
          <a:r>
            <a:rPr lang="en-AU" sz="2100" kern="1200"/>
            <a:t>Pedagogy</a:t>
          </a:r>
          <a:endParaRPr lang="en-US" sz="2100" kern="1200"/>
        </a:p>
      </dsp:txBody>
      <dsp:txXfrm>
        <a:off x="0" y="1281109"/>
        <a:ext cx="6666833" cy="2249100"/>
      </dsp:txXfrm>
    </dsp:sp>
    <dsp:sp modelId="{8A27E3B9-48AA-4044-A0F0-E7C438DBF86B}">
      <dsp:nvSpPr>
        <dsp:cNvPr id="0" name=""/>
        <dsp:cNvSpPr/>
      </dsp:nvSpPr>
      <dsp:spPr>
        <a:xfrm>
          <a:off x="333341" y="971149"/>
          <a:ext cx="4666783" cy="6199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933450">
            <a:lnSpc>
              <a:spcPct val="90000"/>
            </a:lnSpc>
            <a:spcBef>
              <a:spcPct val="0"/>
            </a:spcBef>
            <a:spcAft>
              <a:spcPct val="35000"/>
            </a:spcAft>
            <a:buNone/>
          </a:pPr>
          <a:r>
            <a:rPr lang="en-AU" sz="2100" kern="1200"/>
            <a:t>Multidiscipline</a:t>
          </a:r>
          <a:endParaRPr lang="en-US" sz="2100" kern="1200"/>
        </a:p>
      </dsp:txBody>
      <dsp:txXfrm>
        <a:off x="363603" y="1001411"/>
        <a:ext cx="4606259" cy="559396"/>
      </dsp:txXfrm>
    </dsp:sp>
    <dsp:sp modelId="{1A8135F1-A0C0-45E4-988D-C6FB0F6E4F54}">
      <dsp:nvSpPr>
        <dsp:cNvPr id="0" name=""/>
        <dsp:cNvSpPr/>
      </dsp:nvSpPr>
      <dsp:spPr>
        <a:xfrm>
          <a:off x="0" y="3953570"/>
          <a:ext cx="6666833" cy="5292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sp>
    <dsp:sp modelId="{64380E36-FF5A-47FF-BC97-E72DAC534C9A}">
      <dsp:nvSpPr>
        <dsp:cNvPr id="0" name=""/>
        <dsp:cNvSpPr/>
      </dsp:nvSpPr>
      <dsp:spPr>
        <a:xfrm>
          <a:off x="333341" y="3643610"/>
          <a:ext cx="4666783" cy="61992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933450">
            <a:lnSpc>
              <a:spcPct val="90000"/>
            </a:lnSpc>
            <a:spcBef>
              <a:spcPct val="0"/>
            </a:spcBef>
            <a:spcAft>
              <a:spcPct val="35000"/>
            </a:spcAft>
            <a:buNone/>
          </a:pPr>
          <a:r>
            <a:rPr lang="en-AU" sz="2100" kern="1200"/>
            <a:t>Thematic and Issue specific content</a:t>
          </a:r>
          <a:endParaRPr lang="en-US" sz="2100" kern="1200"/>
        </a:p>
      </dsp:txBody>
      <dsp:txXfrm>
        <a:off x="363603" y="3673872"/>
        <a:ext cx="4606259" cy="55939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63C43-7C66-418D-BA42-F74B35844003}">
      <dsp:nvSpPr>
        <dsp:cNvPr id="0" name=""/>
        <dsp:cNvSpPr/>
      </dsp:nvSpPr>
      <dsp:spPr>
        <a:xfrm>
          <a:off x="0" y="33439"/>
          <a:ext cx="6666833" cy="12776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AU" sz="3200" kern="1200"/>
            <a:t>Multi-media</a:t>
          </a:r>
          <a:endParaRPr lang="en-US" sz="3200" kern="1200"/>
        </a:p>
      </dsp:txBody>
      <dsp:txXfrm>
        <a:off x="62369" y="95808"/>
        <a:ext cx="6542095" cy="1152902"/>
      </dsp:txXfrm>
    </dsp:sp>
    <dsp:sp modelId="{40ECE85B-E533-44E0-BE95-7D50AC09E99A}">
      <dsp:nvSpPr>
        <dsp:cNvPr id="0" name=""/>
        <dsp:cNvSpPr/>
      </dsp:nvSpPr>
      <dsp:spPr>
        <a:xfrm>
          <a:off x="0" y="1403239"/>
          <a:ext cx="6666833" cy="1277640"/>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AU" sz="3200" kern="1200"/>
            <a:t>Matrix design for content/pedagogy mapping</a:t>
          </a:r>
          <a:endParaRPr lang="en-US" sz="3200" kern="1200"/>
        </a:p>
      </dsp:txBody>
      <dsp:txXfrm>
        <a:off x="62369" y="1465608"/>
        <a:ext cx="6542095" cy="1152902"/>
      </dsp:txXfrm>
    </dsp:sp>
    <dsp:sp modelId="{D51A0B4A-8843-45A8-96D2-76C74C2C6C22}">
      <dsp:nvSpPr>
        <dsp:cNvPr id="0" name=""/>
        <dsp:cNvSpPr/>
      </dsp:nvSpPr>
      <dsp:spPr>
        <a:xfrm>
          <a:off x="0" y="2773040"/>
          <a:ext cx="6666833" cy="1277640"/>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AU" sz="3200" kern="1200"/>
            <a:t>Themes </a:t>
          </a:r>
          <a:endParaRPr lang="en-US" sz="3200" kern="1200"/>
        </a:p>
      </dsp:txBody>
      <dsp:txXfrm>
        <a:off x="62369" y="2835409"/>
        <a:ext cx="6542095" cy="1152902"/>
      </dsp:txXfrm>
    </dsp:sp>
    <dsp:sp modelId="{E31192D7-A207-41CC-A50A-F8E6911B9256}">
      <dsp:nvSpPr>
        <dsp:cNvPr id="0" name=""/>
        <dsp:cNvSpPr/>
      </dsp:nvSpPr>
      <dsp:spPr>
        <a:xfrm>
          <a:off x="0" y="4142840"/>
          <a:ext cx="6666833" cy="127764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AU" sz="3200" kern="1200"/>
            <a:t>Outcome based</a:t>
          </a:r>
          <a:endParaRPr lang="en-US" sz="3200" kern="1200"/>
        </a:p>
      </dsp:txBody>
      <dsp:txXfrm>
        <a:off x="62369" y="4205209"/>
        <a:ext cx="6542095" cy="11529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077FE-EB8F-4785-80DC-A7A14B43802A}">
      <dsp:nvSpPr>
        <dsp:cNvPr id="0" name=""/>
        <dsp:cNvSpPr/>
      </dsp:nvSpPr>
      <dsp:spPr>
        <a:xfrm>
          <a:off x="0" y="558782"/>
          <a:ext cx="6172199" cy="12097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AU" sz="2200" kern="1200"/>
            <a:t>Conglomerate of clinical service providers, professional development agencies, advocacy, lobbyist, public and private providers</a:t>
          </a:r>
          <a:endParaRPr lang="en-US" sz="2200" kern="1200"/>
        </a:p>
      </dsp:txBody>
      <dsp:txXfrm>
        <a:off x="59057" y="617839"/>
        <a:ext cx="6054085" cy="1091666"/>
      </dsp:txXfrm>
    </dsp:sp>
    <dsp:sp modelId="{E25D0F91-28CB-4448-954F-F9A41DC425EE}">
      <dsp:nvSpPr>
        <dsp:cNvPr id="0" name=""/>
        <dsp:cNvSpPr/>
      </dsp:nvSpPr>
      <dsp:spPr>
        <a:xfrm>
          <a:off x="0" y="1831922"/>
          <a:ext cx="6172199" cy="12097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AU" sz="2200" kern="1200" dirty="0"/>
            <a:t>Increased provision of clinical service provision does not independently address the quantum of need (both known and projected)</a:t>
          </a:r>
          <a:endParaRPr lang="en-US" sz="2200" kern="1200" dirty="0"/>
        </a:p>
      </dsp:txBody>
      <dsp:txXfrm>
        <a:off x="59057" y="1890979"/>
        <a:ext cx="6054085" cy="1091666"/>
      </dsp:txXfrm>
    </dsp:sp>
    <dsp:sp modelId="{2AC1B2A9-998A-4EC0-977A-057BF2F5A470}">
      <dsp:nvSpPr>
        <dsp:cNvPr id="0" name=""/>
        <dsp:cNvSpPr/>
      </dsp:nvSpPr>
      <dsp:spPr>
        <a:xfrm>
          <a:off x="0" y="3105062"/>
          <a:ext cx="6172199" cy="12097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AU" sz="2200" b="1" kern="1200"/>
            <a:t>Separation of powers: </a:t>
          </a:r>
          <a:r>
            <a:rPr lang="en-AU" sz="2200" kern="1200"/>
            <a:t>between treatment, prevention, promotion and education activities</a:t>
          </a:r>
          <a:endParaRPr lang="en-US" sz="2200" kern="1200"/>
        </a:p>
      </dsp:txBody>
      <dsp:txXfrm>
        <a:off x="59057" y="3164119"/>
        <a:ext cx="6054085" cy="10916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0A19B7-8D57-47F2-A972-29AB73CE1B8F}">
      <dsp:nvSpPr>
        <dsp:cNvPr id="0" name=""/>
        <dsp:cNvSpPr/>
      </dsp:nvSpPr>
      <dsp:spPr>
        <a:xfrm>
          <a:off x="1739031" y="458462"/>
          <a:ext cx="767285" cy="7672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457DED-24F7-4C4C-9E54-EAE6F5936679}">
      <dsp:nvSpPr>
        <dsp:cNvPr id="0" name=""/>
        <dsp:cNvSpPr/>
      </dsp:nvSpPr>
      <dsp:spPr>
        <a:xfrm>
          <a:off x="996572" y="1588531"/>
          <a:ext cx="2252203" cy="1316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AU" sz="1600" kern="1200" dirty="0"/>
            <a:t>Mental health and mental ill health can be </a:t>
          </a:r>
          <a:r>
            <a:rPr lang="en-AU" sz="1600" b="1" kern="1200" dirty="0"/>
            <a:t>influenced by interventions by professional groups</a:t>
          </a:r>
          <a:endParaRPr lang="en-US" sz="1600" kern="1200" dirty="0"/>
        </a:p>
      </dsp:txBody>
      <dsp:txXfrm>
        <a:off x="996572" y="1588531"/>
        <a:ext cx="2252203" cy="1316513"/>
      </dsp:txXfrm>
    </dsp:sp>
    <dsp:sp modelId="{8E66E324-2507-49CC-8DA6-FE0775978ACE}">
      <dsp:nvSpPr>
        <dsp:cNvPr id="0" name=""/>
        <dsp:cNvSpPr/>
      </dsp:nvSpPr>
      <dsp:spPr>
        <a:xfrm>
          <a:off x="4326368" y="414582"/>
          <a:ext cx="767285" cy="7672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C4C15E-907A-472A-8829-86253DC30FE0}">
      <dsp:nvSpPr>
        <dsp:cNvPr id="0" name=""/>
        <dsp:cNvSpPr/>
      </dsp:nvSpPr>
      <dsp:spPr>
        <a:xfrm>
          <a:off x="3547164" y="1460133"/>
          <a:ext cx="2325692" cy="1488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AU" sz="1600" b="1" kern="1200" dirty="0"/>
            <a:t>Developmental trajectories </a:t>
          </a:r>
          <a:r>
            <a:rPr lang="en-AU" sz="1600" kern="1200" dirty="0"/>
            <a:t>are a significant contributor to mental health outcomes</a:t>
          </a:r>
          <a:endParaRPr lang="en-US" sz="1600" kern="1200" dirty="0"/>
        </a:p>
      </dsp:txBody>
      <dsp:txXfrm>
        <a:off x="3547164" y="1460133"/>
        <a:ext cx="2325692" cy="1488791"/>
      </dsp:txXfrm>
    </dsp:sp>
    <dsp:sp modelId="{61C35626-4151-48BC-A47B-94F08D2C61CE}">
      <dsp:nvSpPr>
        <dsp:cNvPr id="0" name=""/>
        <dsp:cNvSpPr/>
      </dsp:nvSpPr>
      <dsp:spPr>
        <a:xfrm>
          <a:off x="1643564" y="3388078"/>
          <a:ext cx="767285" cy="7672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65B77C-A822-4B35-98D2-A23F2B67AED9}">
      <dsp:nvSpPr>
        <dsp:cNvPr id="0" name=""/>
        <dsp:cNvSpPr/>
      </dsp:nvSpPr>
      <dsp:spPr>
        <a:xfrm>
          <a:off x="828997" y="4457652"/>
          <a:ext cx="2396419" cy="1447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AU" sz="1600" b="1" kern="1200" dirty="0"/>
            <a:t>Early Years </a:t>
          </a:r>
          <a:r>
            <a:rPr lang="en-AU" sz="1600" kern="1200" dirty="0"/>
            <a:t>make identified and significant and distinctive contributions to later development</a:t>
          </a:r>
          <a:endParaRPr lang="en-US" sz="1600" kern="1200" dirty="0"/>
        </a:p>
      </dsp:txBody>
      <dsp:txXfrm>
        <a:off x="828997" y="4457652"/>
        <a:ext cx="2396419" cy="1447100"/>
      </dsp:txXfrm>
    </dsp:sp>
    <dsp:sp modelId="{69218803-9DEB-4464-A409-DC536DE7DB81}">
      <dsp:nvSpPr>
        <dsp:cNvPr id="0" name=""/>
        <dsp:cNvSpPr/>
      </dsp:nvSpPr>
      <dsp:spPr>
        <a:xfrm>
          <a:off x="4398476" y="3375194"/>
          <a:ext cx="767285" cy="7672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AED352-FB41-4861-A980-C2A028E70E49}">
      <dsp:nvSpPr>
        <dsp:cNvPr id="0" name=""/>
        <dsp:cNvSpPr/>
      </dsp:nvSpPr>
      <dsp:spPr>
        <a:xfrm>
          <a:off x="3523805" y="4303692"/>
          <a:ext cx="2516627" cy="14924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AU" sz="1600" kern="1200" dirty="0"/>
            <a:t>Clinicians have traditional defined their range of influence as the </a:t>
          </a:r>
          <a:r>
            <a:rPr lang="en-AU" sz="1600" b="1" kern="1200" dirty="0"/>
            <a:t>treatment</a:t>
          </a:r>
          <a:r>
            <a:rPr lang="en-AU" sz="1600" kern="1200" dirty="0"/>
            <a:t> and </a:t>
          </a:r>
          <a:r>
            <a:rPr lang="en-AU" sz="1600" b="1" kern="1200" dirty="0"/>
            <a:t>prevention</a:t>
          </a:r>
          <a:r>
            <a:rPr lang="en-AU" sz="1600" kern="1200" dirty="0"/>
            <a:t> of disorders and ill health</a:t>
          </a:r>
          <a:endParaRPr lang="en-US" sz="1600" kern="1200" dirty="0"/>
        </a:p>
      </dsp:txBody>
      <dsp:txXfrm>
        <a:off x="3523805" y="4303692"/>
        <a:ext cx="2516627" cy="14924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18794-8380-4379-985B-F708483821A9}">
      <dsp:nvSpPr>
        <dsp:cNvPr id="0" name=""/>
        <dsp:cNvSpPr/>
      </dsp:nvSpPr>
      <dsp:spPr>
        <a:xfrm>
          <a:off x="0" y="594"/>
          <a:ext cx="6172199" cy="13921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DF19F0-6671-4E2E-B645-7F846BBC27F4}">
      <dsp:nvSpPr>
        <dsp:cNvPr id="0" name=""/>
        <dsp:cNvSpPr/>
      </dsp:nvSpPr>
      <dsp:spPr>
        <a:xfrm>
          <a:off x="421117" y="313822"/>
          <a:ext cx="765668" cy="7656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ACCE0-94C5-42AA-98C3-817C4C4D86C9}">
      <dsp:nvSpPr>
        <dsp:cNvPr id="0" name=""/>
        <dsp:cNvSpPr/>
      </dsp:nvSpPr>
      <dsp:spPr>
        <a:xfrm>
          <a:off x="1607903" y="594"/>
          <a:ext cx="4564296" cy="1392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1022350">
            <a:lnSpc>
              <a:spcPct val="100000"/>
            </a:lnSpc>
            <a:spcBef>
              <a:spcPct val="0"/>
            </a:spcBef>
            <a:spcAft>
              <a:spcPct val="35000"/>
            </a:spcAft>
            <a:buNone/>
          </a:pPr>
          <a:r>
            <a:rPr lang="en-AU" sz="2300" kern="1200"/>
            <a:t>We have a </a:t>
          </a:r>
          <a:r>
            <a:rPr lang="en-AU" sz="2300" b="1" kern="1200"/>
            <a:t>gap between knowledge and practice </a:t>
          </a:r>
          <a:r>
            <a:rPr lang="en-AU" sz="2300" kern="1200"/>
            <a:t>in the clinical domain</a:t>
          </a:r>
          <a:endParaRPr lang="en-US" sz="2300" kern="1200"/>
        </a:p>
      </dsp:txBody>
      <dsp:txXfrm>
        <a:off x="1607903" y="594"/>
        <a:ext cx="4564296" cy="1392124"/>
      </dsp:txXfrm>
    </dsp:sp>
    <dsp:sp modelId="{0A43F927-7D9A-4B16-A3AC-C4B2C50F78AD}">
      <dsp:nvSpPr>
        <dsp:cNvPr id="0" name=""/>
        <dsp:cNvSpPr/>
      </dsp:nvSpPr>
      <dsp:spPr>
        <a:xfrm>
          <a:off x="0" y="1740750"/>
          <a:ext cx="6172199" cy="13921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C1D699-024F-4747-95EC-2E96E10CFE38}">
      <dsp:nvSpPr>
        <dsp:cNvPr id="0" name=""/>
        <dsp:cNvSpPr/>
      </dsp:nvSpPr>
      <dsp:spPr>
        <a:xfrm>
          <a:off x="421117" y="2053978"/>
          <a:ext cx="765668" cy="7656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08CB1D-1E00-4910-A8E2-DC4A08E7B82A}">
      <dsp:nvSpPr>
        <dsp:cNvPr id="0" name=""/>
        <dsp:cNvSpPr/>
      </dsp:nvSpPr>
      <dsp:spPr>
        <a:xfrm>
          <a:off x="1607903" y="1740750"/>
          <a:ext cx="4564296" cy="1392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1022350">
            <a:lnSpc>
              <a:spcPct val="100000"/>
            </a:lnSpc>
            <a:spcBef>
              <a:spcPct val="0"/>
            </a:spcBef>
            <a:spcAft>
              <a:spcPct val="35000"/>
            </a:spcAft>
            <a:buNone/>
          </a:pPr>
          <a:r>
            <a:rPr lang="en-AU" sz="2300" b="1" kern="1200"/>
            <a:t>Maximum benefits </a:t>
          </a:r>
          <a:r>
            <a:rPr lang="en-AU" sz="2300" kern="1200"/>
            <a:t>come from a range of approaches, levels of interventions and objectives</a:t>
          </a:r>
          <a:endParaRPr lang="en-US" sz="2300" kern="1200"/>
        </a:p>
      </dsp:txBody>
      <dsp:txXfrm>
        <a:off x="1607903" y="1740750"/>
        <a:ext cx="4564296" cy="1392124"/>
      </dsp:txXfrm>
    </dsp:sp>
    <dsp:sp modelId="{15CBE0C1-1868-448D-9D76-A5CB72492809}">
      <dsp:nvSpPr>
        <dsp:cNvPr id="0" name=""/>
        <dsp:cNvSpPr/>
      </dsp:nvSpPr>
      <dsp:spPr>
        <a:xfrm>
          <a:off x="0" y="3480905"/>
          <a:ext cx="6172199" cy="13921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A3165B-B1D1-4534-AA3C-C75B3A79B6B2}">
      <dsp:nvSpPr>
        <dsp:cNvPr id="0" name=""/>
        <dsp:cNvSpPr/>
      </dsp:nvSpPr>
      <dsp:spPr>
        <a:xfrm>
          <a:off x="421117" y="3794133"/>
          <a:ext cx="765668" cy="7656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8CDC83-CFB3-4D2B-BA8F-D4D68C385F49}">
      <dsp:nvSpPr>
        <dsp:cNvPr id="0" name=""/>
        <dsp:cNvSpPr/>
      </dsp:nvSpPr>
      <dsp:spPr>
        <a:xfrm>
          <a:off x="1607903" y="3480905"/>
          <a:ext cx="4564296" cy="1392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1022350">
            <a:lnSpc>
              <a:spcPct val="100000"/>
            </a:lnSpc>
            <a:spcBef>
              <a:spcPct val="0"/>
            </a:spcBef>
            <a:spcAft>
              <a:spcPct val="35000"/>
            </a:spcAft>
            <a:buNone/>
          </a:pPr>
          <a:r>
            <a:rPr lang="en-AU" sz="2300" kern="1200"/>
            <a:t>Dealing with problems only at the ill health end of the spectrum is costly and avoidable</a:t>
          </a:r>
          <a:endParaRPr lang="en-US" sz="2300" kern="1200"/>
        </a:p>
      </dsp:txBody>
      <dsp:txXfrm>
        <a:off x="1607903" y="3480905"/>
        <a:ext cx="4564296" cy="13921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9BBAAB-FDF7-448C-A687-3DF8E5D34F2A}">
      <dsp:nvSpPr>
        <dsp:cNvPr id="0" name=""/>
        <dsp:cNvSpPr/>
      </dsp:nvSpPr>
      <dsp:spPr>
        <a:xfrm>
          <a:off x="213" y="550072"/>
          <a:ext cx="2577217" cy="309266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711200">
            <a:lnSpc>
              <a:spcPct val="90000"/>
            </a:lnSpc>
            <a:spcBef>
              <a:spcPct val="0"/>
            </a:spcBef>
            <a:spcAft>
              <a:spcPct val="35000"/>
            </a:spcAft>
            <a:buNone/>
          </a:pPr>
          <a:r>
            <a:rPr lang="en-AU" sz="1600" kern="1200" dirty="0"/>
            <a:t>Wellbeing and Mental Health are complex and multi-determined, and no one strategy will so provide solution to the issues of health promotion and prevention</a:t>
          </a:r>
          <a:endParaRPr lang="en-US" sz="1600" kern="1200" dirty="0"/>
        </a:p>
      </dsp:txBody>
      <dsp:txXfrm>
        <a:off x="213" y="1787136"/>
        <a:ext cx="2577217" cy="1855596"/>
      </dsp:txXfrm>
    </dsp:sp>
    <dsp:sp modelId="{B4A158B0-6715-4A7C-AF83-2DB317C20898}">
      <dsp:nvSpPr>
        <dsp:cNvPr id="0" name=""/>
        <dsp:cNvSpPr/>
      </dsp:nvSpPr>
      <dsp:spPr>
        <a:xfrm>
          <a:off x="21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01</a:t>
          </a:r>
        </a:p>
      </dsp:txBody>
      <dsp:txXfrm>
        <a:off x="213" y="550072"/>
        <a:ext cx="2577217" cy="1237064"/>
      </dsp:txXfrm>
    </dsp:sp>
    <dsp:sp modelId="{49C13709-A701-4F42-B885-CCA3CE78A462}">
      <dsp:nvSpPr>
        <dsp:cNvPr id="0" name=""/>
        <dsp:cNvSpPr/>
      </dsp:nvSpPr>
      <dsp:spPr>
        <a:xfrm>
          <a:off x="2783608" y="550072"/>
          <a:ext cx="2577217" cy="309266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800100">
            <a:lnSpc>
              <a:spcPct val="90000"/>
            </a:lnSpc>
            <a:spcBef>
              <a:spcPct val="0"/>
            </a:spcBef>
            <a:spcAft>
              <a:spcPct val="35000"/>
            </a:spcAft>
            <a:buNone/>
          </a:pPr>
          <a:r>
            <a:rPr lang="en-AU" sz="1800" kern="1200"/>
            <a:t>Effective solutions are ones that increase protective factors and reduce risk factors</a:t>
          </a:r>
          <a:endParaRPr lang="en-US" sz="1800" kern="1200"/>
        </a:p>
      </dsp:txBody>
      <dsp:txXfrm>
        <a:off x="2783608" y="1787136"/>
        <a:ext cx="2577217" cy="1855596"/>
      </dsp:txXfrm>
    </dsp:sp>
    <dsp:sp modelId="{8FE62E97-C4F7-4E61-8E4B-93B804430640}">
      <dsp:nvSpPr>
        <dsp:cNvPr id="0" name=""/>
        <dsp:cNvSpPr/>
      </dsp:nvSpPr>
      <dsp:spPr>
        <a:xfrm>
          <a:off x="278360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02</a:t>
          </a:r>
        </a:p>
      </dsp:txBody>
      <dsp:txXfrm>
        <a:off x="2783608" y="550072"/>
        <a:ext cx="2577217" cy="1237064"/>
      </dsp:txXfrm>
    </dsp:sp>
    <dsp:sp modelId="{42005211-AE6C-4E7F-8B74-A7906365B163}">
      <dsp:nvSpPr>
        <dsp:cNvPr id="0" name=""/>
        <dsp:cNvSpPr/>
      </dsp:nvSpPr>
      <dsp:spPr>
        <a:xfrm>
          <a:off x="5567003" y="550072"/>
          <a:ext cx="2577217" cy="309266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800100">
            <a:lnSpc>
              <a:spcPct val="90000"/>
            </a:lnSpc>
            <a:spcBef>
              <a:spcPct val="0"/>
            </a:spcBef>
            <a:spcAft>
              <a:spcPct val="35000"/>
            </a:spcAft>
            <a:buNone/>
          </a:pPr>
          <a:r>
            <a:rPr lang="en-AU" sz="1800" kern="1200"/>
            <a:t>It is most effective to address multiple levels of influence, and design efforts to work in synchrony</a:t>
          </a:r>
          <a:endParaRPr lang="en-US" sz="1800" kern="1200"/>
        </a:p>
      </dsp:txBody>
      <dsp:txXfrm>
        <a:off x="5567003" y="1787136"/>
        <a:ext cx="2577217" cy="1855596"/>
      </dsp:txXfrm>
    </dsp:sp>
    <dsp:sp modelId="{9856C124-187A-4888-8B71-5C466803AAFB}">
      <dsp:nvSpPr>
        <dsp:cNvPr id="0" name=""/>
        <dsp:cNvSpPr/>
      </dsp:nvSpPr>
      <dsp:spPr>
        <a:xfrm>
          <a:off x="556700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03</a:t>
          </a:r>
        </a:p>
      </dsp:txBody>
      <dsp:txXfrm>
        <a:off x="5567003" y="550072"/>
        <a:ext cx="2577217" cy="1237064"/>
      </dsp:txXfrm>
    </dsp:sp>
    <dsp:sp modelId="{5FDE48E1-2729-44C3-AD59-121002145DA6}">
      <dsp:nvSpPr>
        <dsp:cNvPr id="0" name=""/>
        <dsp:cNvSpPr/>
      </dsp:nvSpPr>
      <dsp:spPr>
        <a:xfrm>
          <a:off x="8350398" y="550072"/>
          <a:ext cx="2577217" cy="309266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800100">
            <a:lnSpc>
              <a:spcPct val="90000"/>
            </a:lnSpc>
            <a:spcBef>
              <a:spcPct val="0"/>
            </a:spcBef>
            <a:spcAft>
              <a:spcPct val="35000"/>
            </a:spcAft>
            <a:buNone/>
          </a:pPr>
          <a:r>
            <a:rPr lang="en-AU" sz="1800" kern="1200"/>
            <a:t>There’s no “one-size-fits-all” solution</a:t>
          </a:r>
          <a:endParaRPr lang="en-US" sz="1800" kern="1200"/>
        </a:p>
      </dsp:txBody>
      <dsp:txXfrm>
        <a:off x="8350398" y="1787136"/>
        <a:ext cx="2577217" cy="1855596"/>
      </dsp:txXfrm>
    </dsp:sp>
    <dsp:sp modelId="{BF484098-D01F-4A05-835B-B2D53A4CEC89}">
      <dsp:nvSpPr>
        <dsp:cNvPr id="0" name=""/>
        <dsp:cNvSpPr/>
      </dsp:nvSpPr>
      <dsp:spPr>
        <a:xfrm>
          <a:off x="835039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04</a:t>
          </a:r>
        </a:p>
      </dsp:txBody>
      <dsp:txXfrm>
        <a:off x="8350398" y="550072"/>
        <a:ext cx="2577217" cy="12370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410A2-890F-4550-882E-F0EBD5776C07}">
      <dsp:nvSpPr>
        <dsp:cNvPr id="0" name=""/>
        <dsp:cNvSpPr/>
      </dsp:nvSpPr>
      <dsp:spPr>
        <a:xfrm>
          <a:off x="1333366" y="2516"/>
          <a:ext cx="5333466" cy="130356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marL="0" lvl="0" indent="0" algn="l" defTabSz="800100">
            <a:lnSpc>
              <a:spcPct val="90000"/>
            </a:lnSpc>
            <a:spcBef>
              <a:spcPct val="0"/>
            </a:spcBef>
            <a:spcAft>
              <a:spcPct val="35000"/>
            </a:spcAft>
            <a:buNone/>
          </a:pPr>
          <a:r>
            <a:rPr lang="en-US" sz="1800" kern="1200" dirty="0"/>
            <a:t>Help young children develop strong, adaptive capacities by increasing protection and supports provided to them by professionals present and invested in their day to day lives. </a:t>
          </a:r>
        </a:p>
      </dsp:txBody>
      <dsp:txXfrm>
        <a:off x="1333366" y="2516"/>
        <a:ext cx="5333466" cy="1303561"/>
      </dsp:txXfrm>
    </dsp:sp>
    <dsp:sp modelId="{EB5F7391-DF4C-417C-B8E0-F57A8DD48570}">
      <dsp:nvSpPr>
        <dsp:cNvPr id="0" name=""/>
        <dsp:cNvSpPr/>
      </dsp:nvSpPr>
      <dsp:spPr>
        <a:xfrm>
          <a:off x="0" y="2516"/>
          <a:ext cx="1333366" cy="130356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marL="0" lvl="0" indent="0" algn="ctr" defTabSz="1022350">
            <a:lnSpc>
              <a:spcPct val="90000"/>
            </a:lnSpc>
            <a:spcBef>
              <a:spcPct val="0"/>
            </a:spcBef>
            <a:spcAft>
              <a:spcPct val="35000"/>
            </a:spcAft>
            <a:buNone/>
          </a:pPr>
          <a:r>
            <a:rPr lang="en-US" sz="2300" kern="1200"/>
            <a:t>Help</a:t>
          </a:r>
        </a:p>
      </dsp:txBody>
      <dsp:txXfrm>
        <a:off x="0" y="2516"/>
        <a:ext cx="1333366" cy="1303561"/>
      </dsp:txXfrm>
    </dsp:sp>
    <dsp:sp modelId="{23CADDFF-6618-4CA1-8BEB-05F55E530ACB}">
      <dsp:nvSpPr>
        <dsp:cNvPr id="0" name=""/>
        <dsp:cNvSpPr/>
      </dsp:nvSpPr>
      <dsp:spPr>
        <a:xfrm>
          <a:off x="1333366" y="1384291"/>
          <a:ext cx="5333466" cy="1303561"/>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marL="0" lvl="0" indent="0" algn="l" defTabSz="800100">
            <a:lnSpc>
              <a:spcPct val="90000"/>
            </a:lnSpc>
            <a:spcBef>
              <a:spcPct val="0"/>
            </a:spcBef>
            <a:spcAft>
              <a:spcPct val="35000"/>
            </a:spcAft>
            <a:buNone/>
          </a:pPr>
          <a:r>
            <a:rPr lang="en-US" sz="1800" kern="1200" dirty="0"/>
            <a:t>Build workforce and system capacity at the point of entry into child and youth professions by providing skills training.</a:t>
          </a:r>
        </a:p>
      </dsp:txBody>
      <dsp:txXfrm>
        <a:off x="1333366" y="1384291"/>
        <a:ext cx="5333466" cy="1303561"/>
      </dsp:txXfrm>
    </dsp:sp>
    <dsp:sp modelId="{423BD0A0-9D9F-440A-B6EE-1AAE657E774F}">
      <dsp:nvSpPr>
        <dsp:cNvPr id="0" name=""/>
        <dsp:cNvSpPr/>
      </dsp:nvSpPr>
      <dsp:spPr>
        <a:xfrm>
          <a:off x="0" y="1384291"/>
          <a:ext cx="1333366" cy="130356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marL="0" lvl="0" indent="0" algn="ctr" defTabSz="1022350">
            <a:lnSpc>
              <a:spcPct val="90000"/>
            </a:lnSpc>
            <a:spcBef>
              <a:spcPct val="0"/>
            </a:spcBef>
            <a:spcAft>
              <a:spcPct val="35000"/>
            </a:spcAft>
            <a:buNone/>
          </a:pPr>
          <a:r>
            <a:rPr lang="en-US" sz="2300" kern="1200"/>
            <a:t>Build</a:t>
          </a:r>
        </a:p>
      </dsp:txBody>
      <dsp:txXfrm>
        <a:off x="0" y="1384291"/>
        <a:ext cx="1333366" cy="1303561"/>
      </dsp:txXfrm>
    </dsp:sp>
    <dsp:sp modelId="{2EDC0BE5-420D-4985-8157-572925EB34D2}">
      <dsp:nvSpPr>
        <dsp:cNvPr id="0" name=""/>
        <dsp:cNvSpPr/>
      </dsp:nvSpPr>
      <dsp:spPr>
        <a:xfrm>
          <a:off x="1333366" y="2766066"/>
          <a:ext cx="5333466" cy="130356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marL="0" lvl="0" indent="0" algn="l" defTabSz="800100">
            <a:lnSpc>
              <a:spcPct val="90000"/>
            </a:lnSpc>
            <a:spcBef>
              <a:spcPct val="0"/>
            </a:spcBef>
            <a:spcAft>
              <a:spcPct val="35000"/>
            </a:spcAft>
            <a:buNone/>
          </a:pPr>
          <a:r>
            <a:rPr lang="en-US" sz="1800" kern="1200" dirty="0"/>
            <a:t>Ensure integration of appropriate knowledge skills and attitudes into professional preparation and ongoing accreditation by providing an overarching capability model.</a:t>
          </a:r>
        </a:p>
      </dsp:txBody>
      <dsp:txXfrm>
        <a:off x="1333366" y="2766066"/>
        <a:ext cx="5333466" cy="1303561"/>
      </dsp:txXfrm>
    </dsp:sp>
    <dsp:sp modelId="{D70D3194-893A-4090-844A-4755BB5CD5CE}">
      <dsp:nvSpPr>
        <dsp:cNvPr id="0" name=""/>
        <dsp:cNvSpPr/>
      </dsp:nvSpPr>
      <dsp:spPr>
        <a:xfrm>
          <a:off x="0" y="2766066"/>
          <a:ext cx="1333366" cy="130356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marL="0" lvl="0" indent="0" algn="ctr" defTabSz="1022350">
            <a:lnSpc>
              <a:spcPct val="90000"/>
            </a:lnSpc>
            <a:spcBef>
              <a:spcPct val="0"/>
            </a:spcBef>
            <a:spcAft>
              <a:spcPct val="35000"/>
            </a:spcAft>
            <a:buNone/>
          </a:pPr>
          <a:r>
            <a:rPr lang="en-US" sz="2300" kern="1200"/>
            <a:t>Ensure</a:t>
          </a:r>
        </a:p>
      </dsp:txBody>
      <dsp:txXfrm>
        <a:off x="0" y="2766066"/>
        <a:ext cx="1333366" cy="1303561"/>
      </dsp:txXfrm>
    </dsp:sp>
    <dsp:sp modelId="{79082704-08F3-4850-9C90-12AEAF044E4A}">
      <dsp:nvSpPr>
        <dsp:cNvPr id="0" name=""/>
        <dsp:cNvSpPr/>
      </dsp:nvSpPr>
      <dsp:spPr>
        <a:xfrm>
          <a:off x="1333366" y="4147841"/>
          <a:ext cx="5333466" cy="130356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484" tIns="331105" rIns="103484" bIns="331105" numCol="1" spcCol="1270" anchor="ctr" anchorCtr="0">
          <a:noAutofit/>
        </a:bodyPr>
        <a:lstStyle/>
        <a:p>
          <a:pPr marL="0" lvl="0" indent="0" algn="l" defTabSz="800100">
            <a:lnSpc>
              <a:spcPct val="90000"/>
            </a:lnSpc>
            <a:spcBef>
              <a:spcPct val="0"/>
            </a:spcBef>
            <a:spcAft>
              <a:spcPct val="35000"/>
            </a:spcAft>
            <a:buNone/>
          </a:pPr>
          <a:r>
            <a:rPr lang="en-US" sz="1800" kern="1200" dirty="0"/>
            <a:t>Establish articulation from basic preparation to ongoing professional development by connecting processes through a common core skills framework.</a:t>
          </a:r>
        </a:p>
      </dsp:txBody>
      <dsp:txXfrm>
        <a:off x="1333366" y="4147841"/>
        <a:ext cx="5333466" cy="1303561"/>
      </dsp:txXfrm>
    </dsp:sp>
    <dsp:sp modelId="{FDD63726-35C8-4AA5-816A-DAD6B4027F2E}">
      <dsp:nvSpPr>
        <dsp:cNvPr id="0" name=""/>
        <dsp:cNvSpPr/>
      </dsp:nvSpPr>
      <dsp:spPr>
        <a:xfrm>
          <a:off x="0" y="4147841"/>
          <a:ext cx="1333366" cy="130356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0557" tIns="128763" rIns="70557" bIns="128763" numCol="1" spcCol="1270" anchor="ctr" anchorCtr="0">
          <a:noAutofit/>
        </a:bodyPr>
        <a:lstStyle/>
        <a:p>
          <a:pPr marL="0" lvl="0" indent="0" algn="ctr" defTabSz="1022350">
            <a:lnSpc>
              <a:spcPct val="90000"/>
            </a:lnSpc>
            <a:spcBef>
              <a:spcPct val="0"/>
            </a:spcBef>
            <a:spcAft>
              <a:spcPct val="35000"/>
            </a:spcAft>
            <a:buNone/>
          </a:pPr>
          <a:r>
            <a:rPr lang="en-US" sz="2300" kern="1200" dirty="0"/>
            <a:t>Establish</a:t>
          </a:r>
        </a:p>
      </dsp:txBody>
      <dsp:txXfrm>
        <a:off x="0" y="4147841"/>
        <a:ext cx="1333366" cy="13035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5221A-275D-4A8A-A3D1-61A75DF09947}">
      <dsp:nvSpPr>
        <dsp:cNvPr id="0" name=""/>
        <dsp:cNvSpPr/>
      </dsp:nvSpPr>
      <dsp:spPr>
        <a:xfrm>
          <a:off x="0" y="0"/>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8CD6502-0153-40FA-A0A6-3552AE381626}">
      <dsp:nvSpPr>
        <dsp:cNvPr id="0" name=""/>
        <dsp:cNvSpPr/>
      </dsp:nvSpPr>
      <dsp:spPr>
        <a:xfrm>
          <a:off x="0" y="0"/>
          <a:ext cx="6666833" cy="136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AU" sz="2700" kern="1200"/>
            <a:t>Provision of evidence-based and sector appropriate co-created resources and professional support; </a:t>
          </a:r>
          <a:endParaRPr lang="en-US" sz="2700" kern="1200"/>
        </a:p>
      </dsp:txBody>
      <dsp:txXfrm>
        <a:off x="0" y="0"/>
        <a:ext cx="6666833" cy="1363480"/>
      </dsp:txXfrm>
    </dsp:sp>
    <dsp:sp modelId="{2487EF4F-2576-4937-B278-0D193B0E4225}">
      <dsp:nvSpPr>
        <dsp:cNvPr id="0" name=""/>
        <dsp:cNvSpPr/>
      </dsp:nvSpPr>
      <dsp:spPr>
        <a:xfrm>
          <a:off x="0" y="1363480"/>
          <a:ext cx="6666833"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42FC594-6512-406D-835E-4165A2CFA425}">
      <dsp:nvSpPr>
        <dsp:cNvPr id="0" name=""/>
        <dsp:cNvSpPr/>
      </dsp:nvSpPr>
      <dsp:spPr>
        <a:xfrm>
          <a:off x="0" y="1363480"/>
          <a:ext cx="6666833" cy="136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AU" sz="2700" kern="1200"/>
            <a:t>Consultation, collaboration, and workforce capacity building;</a:t>
          </a:r>
          <a:endParaRPr lang="en-US" sz="2700" kern="1200"/>
        </a:p>
      </dsp:txBody>
      <dsp:txXfrm>
        <a:off x="0" y="1363480"/>
        <a:ext cx="6666833" cy="1363480"/>
      </dsp:txXfrm>
    </dsp:sp>
    <dsp:sp modelId="{F00536E1-00FE-4BC7-A5B6-55D1A5AD60EE}">
      <dsp:nvSpPr>
        <dsp:cNvPr id="0" name=""/>
        <dsp:cNvSpPr/>
      </dsp:nvSpPr>
      <dsp:spPr>
        <a:xfrm>
          <a:off x="0" y="2726960"/>
          <a:ext cx="6666833"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17DC635-3B16-489D-8458-AAAAEA3C6550}">
      <dsp:nvSpPr>
        <dsp:cNvPr id="0" name=""/>
        <dsp:cNvSpPr/>
      </dsp:nvSpPr>
      <dsp:spPr>
        <a:xfrm>
          <a:off x="0" y="2726960"/>
          <a:ext cx="6666833" cy="136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AU" sz="2700" kern="1200"/>
            <a:t>Advocacy of changes to curriculum, competencies, policies, procedures, and codes of professional practice; and </a:t>
          </a:r>
          <a:endParaRPr lang="en-US" sz="2700" kern="1200"/>
        </a:p>
      </dsp:txBody>
      <dsp:txXfrm>
        <a:off x="0" y="2726960"/>
        <a:ext cx="6666833" cy="1363480"/>
      </dsp:txXfrm>
    </dsp:sp>
    <dsp:sp modelId="{797DF8EE-3D8B-4C21-A889-D1DCBD26D275}">
      <dsp:nvSpPr>
        <dsp:cNvPr id="0" name=""/>
        <dsp:cNvSpPr/>
      </dsp:nvSpPr>
      <dsp:spPr>
        <a:xfrm>
          <a:off x="0" y="4090440"/>
          <a:ext cx="6666833"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493DBD3-3C99-4EB7-87EA-4627761360C8}">
      <dsp:nvSpPr>
        <dsp:cNvPr id="0" name=""/>
        <dsp:cNvSpPr/>
      </dsp:nvSpPr>
      <dsp:spPr>
        <a:xfrm>
          <a:off x="0" y="4090440"/>
          <a:ext cx="6666833" cy="136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AU" sz="2700" kern="1200"/>
            <a:t>National leadership in policy, research, and practice</a:t>
          </a:r>
          <a:endParaRPr lang="en-US" sz="2700" kern="1200"/>
        </a:p>
      </dsp:txBody>
      <dsp:txXfrm>
        <a:off x="0" y="4090440"/>
        <a:ext cx="6666833" cy="13634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C4DDBD-95A5-E54A-8DE4-0FCDBE40122E}">
      <dsp:nvSpPr>
        <dsp:cNvPr id="0" name=""/>
        <dsp:cNvSpPr/>
      </dsp:nvSpPr>
      <dsp:spPr>
        <a:xfrm>
          <a:off x="944" y="958"/>
          <a:ext cx="8227711"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AU" sz="4000" kern="1200" dirty="0"/>
            <a:t>Transform Knowledge and Evidence</a:t>
          </a:r>
        </a:p>
      </dsp:txBody>
      <dsp:txXfrm>
        <a:off x="42305" y="42319"/>
        <a:ext cx="8144989" cy="1329431"/>
      </dsp:txXfrm>
    </dsp:sp>
    <dsp:sp modelId="{3930BED0-E955-2D47-8BE7-59797D16151C}">
      <dsp:nvSpPr>
        <dsp:cNvPr id="0" name=""/>
        <dsp:cNvSpPr/>
      </dsp:nvSpPr>
      <dsp:spPr>
        <a:xfrm>
          <a:off x="944" y="1556904"/>
          <a:ext cx="537459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t>Communicate with intent to selected audience</a:t>
          </a:r>
        </a:p>
      </dsp:txBody>
      <dsp:txXfrm>
        <a:off x="42305" y="1598265"/>
        <a:ext cx="5291873" cy="1329431"/>
      </dsp:txXfrm>
    </dsp:sp>
    <dsp:sp modelId="{69A995AF-83B0-A740-91AF-FBAABF7C30AC}">
      <dsp:nvSpPr>
        <dsp:cNvPr id="0" name=""/>
        <dsp:cNvSpPr/>
      </dsp:nvSpPr>
      <dsp:spPr>
        <a:xfrm>
          <a:off x="944" y="3112851"/>
          <a:ext cx="263202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Advocate for the long term use of professional groups as change agents</a:t>
          </a:r>
        </a:p>
      </dsp:txBody>
      <dsp:txXfrm>
        <a:off x="42305" y="3154212"/>
        <a:ext cx="2549303" cy="1329431"/>
      </dsp:txXfrm>
    </dsp:sp>
    <dsp:sp modelId="{BB5766ED-A6C1-0544-B447-D5B608D3CA17}">
      <dsp:nvSpPr>
        <dsp:cNvPr id="0" name=""/>
        <dsp:cNvSpPr/>
      </dsp:nvSpPr>
      <dsp:spPr>
        <a:xfrm>
          <a:off x="2743514" y="3112851"/>
          <a:ext cx="263202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Build partnerships and collaborations</a:t>
          </a:r>
        </a:p>
      </dsp:txBody>
      <dsp:txXfrm>
        <a:off x="2784875" y="3154212"/>
        <a:ext cx="2549303" cy="1329431"/>
      </dsp:txXfrm>
    </dsp:sp>
    <dsp:sp modelId="{D38082DE-5649-2F4F-B8CD-D2744F7A5FA4}">
      <dsp:nvSpPr>
        <dsp:cNvPr id="0" name=""/>
        <dsp:cNvSpPr/>
      </dsp:nvSpPr>
      <dsp:spPr>
        <a:xfrm>
          <a:off x="5596630" y="1556904"/>
          <a:ext cx="263202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t>Encourage general and targeted behavioural change</a:t>
          </a:r>
        </a:p>
      </dsp:txBody>
      <dsp:txXfrm>
        <a:off x="5637991" y="1598265"/>
        <a:ext cx="2549303" cy="1329431"/>
      </dsp:txXfrm>
    </dsp:sp>
    <dsp:sp modelId="{1F65855A-A7EF-184F-925F-465C34F1099B}">
      <dsp:nvSpPr>
        <dsp:cNvPr id="0" name=""/>
        <dsp:cNvSpPr/>
      </dsp:nvSpPr>
      <dsp:spPr>
        <a:xfrm>
          <a:off x="5596630" y="3112851"/>
          <a:ext cx="2632025" cy="141215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t>Enable and support implementation</a:t>
          </a:r>
        </a:p>
      </dsp:txBody>
      <dsp:txXfrm>
        <a:off x="5637991" y="3154212"/>
        <a:ext cx="2549303" cy="132943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DF20E-D1DA-47C8-9010-B58BEEF60396}">
      <dsp:nvSpPr>
        <dsp:cNvPr id="0" name=""/>
        <dsp:cNvSpPr/>
      </dsp:nvSpPr>
      <dsp:spPr>
        <a:xfrm>
          <a:off x="0" y="32989"/>
          <a:ext cx="6666833" cy="264069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AU" sz="3700" kern="1200"/>
            <a:t>CHILD provides a heuristic for both pre-service curriculum planning and in-service professional practice.</a:t>
          </a:r>
          <a:endParaRPr lang="en-US" sz="3700" kern="1200"/>
        </a:p>
      </dsp:txBody>
      <dsp:txXfrm>
        <a:off x="128908" y="161897"/>
        <a:ext cx="6409017" cy="2382874"/>
      </dsp:txXfrm>
    </dsp:sp>
    <dsp:sp modelId="{52D9B09D-A98D-46AD-BCAF-65B1F9F62C4A}">
      <dsp:nvSpPr>
        <dsp:cNvPr id="0" name=""/>
        <dsp:cNvSpPr/>
      </dsp:nvSpPr>
      <dsp:spPr>
        <a:xfrm>
          <a:off x="0" y="2780239"/>
          <a:ext cx="6666833" cy="264069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AU" sz="3700" kern="1200"/>
            <a:t>Links health and educational promotional principles with professional practice </a:t>
          </a:r>
          <a:endParaRPr lang="en-US" sz="3700" kern="1200"/>
        </a:p>
      </dsp:txBody>
      <dsp:txXfrm>
        <a:off x="128908" y="2909147"/>
        <a:ext cx="6409017" cy="238287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6.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26D810-77DA-49B8-B6D8-03878F7FE551}" type="datetimeFigureOut">
              <a:rPr lang="en-AU" smtClean="0"/>
              <a:t>29/04/2025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509A92-26AE-42E2-8F29-04DFF2994AB0}" type="slidenum">
              <a:rPr lang="en-AU" smtClean="0"/>
              <a:t>‹#›</a:t>
            </a:fld>
            <a:endParaRPr lang="en-AU"/>
          </a:p>
        </p:txBody>
      </p:sp>
    </p:spTree>
    <p:extLst>
      <p:ext uri="{BB962C8B-B14F-4D97-AF65-F5344CB8AC3E}">
        <p14:creationId xmlns:p14="http://schemas.microsoft.com/office/powerpoint/2010/main" val="3345762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78223-D216-4CB5-AA6A-5AC7B49323C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39822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D03C67-02F9-4B88-A801-F12F67159628}" type="slidenum">
              <a:rPr lang="en-AU"/>
              <a:pPr/>
              <a:t>29</a:t>
            </a:fld>
            <a:endParaRPr lang="en-AU"/>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r>
              <a:rPr lang="en-AU"/>
              <a:t>CHILD provide multiple points of access and connection with pre-service programs.  It offers the opportunity to select from different modes, drawn of different discipline/content foundations and different instructional modes</a:t>
            </a:r>
          </a:p>
          <a:p>
            <a:r>
              <a:rPr lang="en-AU"/>
              <a:t>It is “suggestive” of themes, sequences and assessment options without having a “compliance” oreintation that demands a particular sequence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AE7D09-1CB7-455F-B014-4AAE2D7432BB}" type="slidenum">
              <a:rPr lang="en-AU"/>
              <a:pPr/>
              <a:t>32</a:t>
            </a:fld>
            <a:endParaRPr lang="en-AU"/>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r>
              <a:rPr lang="en-AU"/>
              <a:t>The resource offers lectures :”worked examples” of how activities, questions and content can be combined with the stimulus material to explore SEW.  This not only empowers the lecturer’s to make choices and changes to the suggested it activities – it also demonstrates DEW in endemic to teaching and learning.  This should encourage lecturer's to examine their existing approaches/content for further opportunities to foreground SEW as part of the work of teachers in supporting learning, development and wellbeing.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9CBDDC-5A80-4AC8-AD4E-9D34FC82F2F0}" type="slidenum">
              <a:rPr lang="en-AU"/>
              <a:pPr/>
              <a:t>33</a:t>
            </a:fld>
            <a:endParaRPr lang="en-AU"/>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r>
              <a:rPr lang="en-AU"/>
              <a:t>CHILD provides both a scaffold to support lecturer's examination of SDEW and a lens through which they can examine their own discipline/content areas to locate where SEW is either part of their existing curriculum deisgn or alternative where there may be opportunities to strengthen this element of teacher pre-service training.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Source: http://www.rhaehooper.com/contact.html </a:t>
            </a:r>
          </a:p>
          <a:p>
            <a:endParaRPr lang="en-AU" dirty="0"/>
          </a:p>
          <a:p>
            <a:r>
              <a:rPr lang="en-AU" dirty="0"/>
              <a:t>Headland Artists Precinct - an artistic community housed in converted historic military buildings, overlooking the entrance to Sydney Harbour, surrounded by bush and a sculpture park.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478223-D216-4CB5-AA6A-5AC7B49323C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699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615AEEB-30C6-48FE-BBD5-EFFCCFCA715F}" type="slidenum">
              <a:rPr lang="en-AU" smtClean="0"/>
              <a:t>11</a:t>
            </a:fld>
            <a:endParaRPr lang="en-AU" dirty="0"/>
          </a:p>
        </p:txBody>
      </p:sp>
    </p:spTree>
    <p:extLst>
      <p:ext uri="{BB962C8B-B14F-4D97-AF65-F5344CB8AC3E}">
        <p14:creationId xmlns:p14="http://schemas.microsoft.com/office/powerpoint/2010/main" val="1587984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capacities that we have in mind are those that enable a child to master her emotions and thus attend to the world (i.e., those that are grouped together under the rubrics of emotion- and self-regulation and executive functioning); to form a strong attachment with her primary caregivers; to engage in back-and-forth communicative interactions with her caregivers, which involves the development of intentional or purposeful behaviour; to engage in sustained, joint problem-solving with her caregivers; and then, to develop symbolic and language capacities and the capacity to think logically and reflectively.</a:t>
            </a:r>
          </a:p>
        </p:txBody>
      </p:sp>
      <p:sp>
        <p:nvSpPr>
          <p:cNvPr id="4" name="Slide Number Placeholder 3"/>
          <p:cNvSpPr>
            <a:spLocks noGrp="1"/>
          </p:cNvSpPr>
          <p:nvPr>
            <p:ph type="sldNum" sz="quarter" idx="10"/>
          </p:nvPr>
        </p:nvSpPr>
        <p:spPr/>
        <p:txBody>
          <a:bodyPr/>
          <a:lstStyle/>
          <a:p>
            <a:fld id="{29A0D7BB-6884-44D5-B6C6-40F4193F5CA2}" type="slidenum">
              <a:rPr lang="en-AU" smtClean="0"/>
              <a:t>12</a:t>
            </a:fld>
            <a:endParaRPr lang="en-AU" dirty="0"/>
          </a:p>
        </p:txBody>
      </p:sp>
    </p:spTree>
    <p:extLst>
      <p:ext uri="{BB962C8B-B14F-4D97-AF65-F5344CB8AC3E}">
        <p14:creationId xmlns:p14="http://schemas.microsoft.com/office/powerpoint/2010/main" val="1125963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E046F1-C6CB-4C38-B332-7211E4DD484A}" type="slidenum">
              <a:rPr lang="en-AU"/>
              <a:pPr/>
              <a:t>16</a:t>
            </a:fld>
            <a:endParaRPr lang="en-AU"/>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support the best use of available evidence; </a:t>
            </a:r>
          </a:p>
          <a:p>
            <a:r>
              <a:rPr lang="en-AU" dirty="0"/>
              <a:t>disseminate relevant and critical information;</a:t>
            </a:r>
          </a:p>
          <a:p>
            <a:r>
              <a:rPr lang="en-AU" dirty="0"/>
              <a:t>develop informed policy and establish effective research initiatives and workforce development. </a:t>
            </a:r>
          </a:p>
          <a:p>
            <a:endParaRPr lang="en-US" dirty="0"/>
          </a:p>
        </p:txBody>
      </p:sp>
      <p:sp>
        <p:nvSpPr>
          <p:cNvPr id="4" name="Slide Number Placeholder 3"/>
          <p:cNvSpPr>
            <a:spLocks noGrp="1"/>
          </p:cNvSpPr>
          <p:nvPr>
            <p:ph type="sldNum" sz="quarter" idx="10"/>
          </p:nvPr>
        </p:nvSpPr>
        <p:spPr/>
        <p:txBody>
          <a:bodyPr/>
          <a:lstStyle/>
          <a:p>
            <a:fld id="{9A34AD29-FF0B-45EE-9438-13841DE92B0B}" type="slidenum">
              <a:rPr lang="en-AU" smtClean="0"/>
              <a:t>21</a:t>
            </a:fld>
            <a:endParaRPr lang="en-AU"/>
          </a:p>
        </p:txBody>
      </p:sp>
    </p:spTree>
    <p:extLst>
      <p:ext uri="{BB962C8B-B14F-4D97-AF65-F5344CB8AC3E}">
        <p14:creationId xmlns:p14="http://schemas.microsoft.com/office/powerpoint/2010/main" val="499896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8F5C7D01-9D77-41A1-B0CD-8EC89E02BC12}" type="slidenum">
              <a:rPr lang="en-CA" smtClean="0"/>
              <a:t>22</a:t>
            </a:fld>
            <a:endParaRPr lang="en-CA"/>
          </a:p>
        </p:txBody>
      </p:sp>
    </p:spTree>
    <p:extLst>
      <p:ext uri="{BB962C8B-B14F-4D97-AF65-F5344CB8AC3E}">
        <p14:creationId xmlns:p14="http://schemas.microsoft.com/office/powerpoint/2010/main" val="1641615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1279E-7320-6E32-E899-C7E269FBD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E2D09-8DBA-5468-1269-2A37F72A24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E78BE7-719F-A686-499A-7D2340E2F48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98E0B0E-86AE-F6C4-FB6B-75A9F8E335A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342BD-FD20-4931-BEA4-10B9FA1DA2BF}"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2566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115970-DAF4-4166-95CF-A91E19E755D7}" type="slidenum">
              <a:rPr lang="en-AU"/>
              <a:pPr/>
              <a:t>28</a:t>
            </a:fld>
            <a:endParaRPr lang="en-AU"/>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r>
              <a:rPr lang="en-AU"/>
              <a:t>This can be a point in which the connection can be made with the broader health promotion concepts and education promotion concepts.</a:t>
            </a:r>
          </a:p>
          <a:p>
            <a:endParaRPr lang="en-AU"/>
          </a:p>
          <a:p>
            <a:r>
              <a:rPr lang="en-AU"/>
              <a:t>The core ideas relate to intervention, strengthen capability, development, long and short term effects, knowledge transition, empowerment and the role of professional in supporting practice/behaviour which enables the individual/group.</a:t>
            </a:r>
          </a:p>
          <a:p>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9873F-A311-01F4-F672-682720014E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9670ABAA-7427-BF68-EFD8-926CF74D43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537E6F2-347F-C38B-92E9-84BB5063C620}"/>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5" name="Footer Placeholder 4">
            <a:extLst>
              <a:ext uri="{FF2B5EF4-FFF2-40B4-BE49-F238E27FC236}">
                <a16:creationId xmlns:a16="http://schemas.microsoft.com/office/drawing/2014/main" id="{912BC608-89CC-29B1-6522-21F34CA121C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5F361D4-CE77-E362-B463-239F5B12FB1A}"/>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1911598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E3582-9E4A-B5E2-BCA6-0BBDE5688AE7}"/>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65EFB62-4AF3-81F3-06F1-91FB8D3B88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67FE175-C3FF-91E5-0F79-05D174D56EA5}"/>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5" name="Footer Placeholder 4">
            <a:extLst>
              <a:ext uri="{FF2B5EF4-FFF2-40B4-BE49-F238E27FC236}">
                <a16:creationId xmlns:a16="http://schemas.microsoft.com/office/drawing/2014/main" id="{15F5D35A-0652-BB81-C22C-34978118EC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8323DF8-4C3B-8EBC-AA3A-EB92AFCB181F}"/>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395323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B519EA-F326-B838-246B-50C7B408E7B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42EA425-A64D-356D-45D5-1D911E7269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082C76C-8C39-B40D-3DE7-3DC8303D0F7F}"/>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5" name="Footer Placeholder 4">
            <a:extLst>
              <a:ext uri="{FF2B5EF4-FFF2-40B4-BE49-F238E27FC236}">
                <a16:creationId xmlns:a16="http://schemas.microsoft.com/office/drawing/2014/main" id="{5309E1E1-6DA9-0252-808B-02C0E1592E0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C5FC9-9569-69B2-BA43-00A1FDF9FC3C}"/>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2493428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75BBE-0FE3-AA3C-724A-12ED719F6F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47065464-EDB1-1B5B-6AB5-276C0BF7FD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27ECF9F-2CF0-195F-4A5E-DA5FE277E16F}"/>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5" name="Footer Placeholder 4">
            <a:extLst>
              <a:ext uri="{FF2B5EF4-FFF2-40B4-BE49-F238E27FC236}">
                <a16:creationId xmlns:a16="http://schemas.microsoft.com/office/drawing/2014/main" id="{71ED2390-61BF-1BF5-8FE1-E90DAE660DD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4288518-B7C5-2813-0B4F-58167F697D53}"/>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40060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03FFD-6716-5BFF-6433-E4E8BCD653E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97BA36B-4A71-5574-ED18-AEA3989849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F52A157-7D17-3BCF-79F0-885325AD10D3}"/>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5" name="Footer Placeholder 4">
            <a:extLst>
              <a:ext uri="{FF2B5EF4-FFF2-40B4-BE49-F238E27FC236}">
                <a16:creationId xmlns:a16="http://schemas.microsoft.com/office/drawing/2014/main" id="{046D5075-B370-3D4C-367C-CB54F048D77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511B1F8-6485-16D4-634B-9A8CDA7F0836}"/>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1963479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86ED6-CA8A-42B8-39D9-F545AE286A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3ACD246-71DE-7545-A996-5A997F8E0C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EE575F-17BA-6316-8BC5-865F97DC339D}"/>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5" name="Footer Placeholder 4">
            <a:extLst>
              <a:ext uri="{FF2B5EF4-FFF2-40B4-BE49-F238E27FC236}">
                <a16:creationId xmlns:a16="http://schemas.microsoft.com/office/drawing/2014/main" id="{E461B532-1181-B6C4-1726-8F1152E8067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F992AE2-C345-4B31-FB4D-2917406A3048}"/>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462685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6627F-6952-A63B-D89A-DDA883E7EAC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C79B101-D448-26F3-78B2-6A6A73FB6E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F655F071-C3C1-D14B-4A67-E1DB6D7406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FE5CA028-2BB7-984F-02AA-8BC409AB1425}"/>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6" name="Footer Placeholder 5">
            <a:extLst>
              <a:ext uri="{FF2B5EF4-FFF2-40B4-BE49-F238E27FC236}">
                <a16:creationId xmlns:a16="http://schemas.microsoft.com/office/drawing/2014/main" id="{F2FD87B0-9A68-99B2-629B-D211F3F5FF1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DD7AF7D-AE46-FA41-433E-A40CD0F528F7}"/>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173452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48947-474B-730B-2202-A52989EF8CB8}"/>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9535252-20F9-B2AC-973D-46B7A7826C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3F1329-4D5B-5190-3FCD-F2B1EC0A58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A1186266-EA8C-580C-96DC-0B7347CDF7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FA5C1D-26CE-2388-F3D0-6F2241B5B0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F3A630C-8298-6138-8B5B-CE0651FE84CD}"/>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8" name="Footer Placeholder 7">
            <a:extLst>
              <a:ext uri="{FF2B5EF4-FFF2-40B4-BE49-F238E27FC236}">
                <a16:creationId xmlns:a16="http://schemas.microsoft.com/office/drawing/2014/main" id="{0D08B0FE-5111-B8DF-D3F6-F65F81F6D8A5}"/>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9921A8E-3AFF-B61A-B55C-BFA3F93DA16E}"/>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3208321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1F79-5A96-49B5-87FE-A7F8C14682A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E6F959B8-6A36-101F-0608-2DCEAB51E57C}"/>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4" name="Footer Placeholder 3">
            <a:extLst>
              <a:ext uri="{FF2B5EF4-FFF2-40B4-BE49-F238E27FC236}">
                <a16:creationId xmlns:a16="http://schemas.microsoft.com/office/drawing/2014/main" id="{643B8A39-5EAD-7C1A-8E3A-156900C61E6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11A477DB-39A6-CD93-80D7-B9A4A789D23A}"/>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2779698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4E0B81-48CB-1853-89ED-3B15891B70EA}"/>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3" name="Footer Placeholder 2">
            <a:extLst>
              <a:ext uri="{FF2B5EF4-FFF2-40B4-BE49-F238E27FC236}">
                <a16:creationId xmlns:a16="http://schemas.microsoft.com/office/drawing/2014/main" id="{DD7EBF6A-D5C6-AC18-DCD3-2864F1E27CD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38DAE2A-5154-6BCD-A742-9E97D2B4B5AA}"/>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2931435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70F1C-D8FB-6E27-56B3-7BD48A927E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E601310-E058-D4D0-0EFB-951A206867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5EB325DA-8D0D-8CEC-B61D-6737F207E3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247237-3B8C-AE80-959A-93AFC62FDAC9}"/>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6" name="Footer Placeholder 5">
            <a:extLst>
              <a:ext uri="{FF2B5EF4-FFF2-40B4-BE49-F238E27FC236}">
                <a16:creationId xmlns:a16="http://schemas.microsoft.com/office/drawing/2014/main" id="{DDE3A144-C06F-79E8-F4D3-FBD618FB31F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185B8B8-294E-CD72-AA98-B293235D117A}"/>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3257912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164F8-124B-4220-4EEB-DD64C6E6A29E}"/>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E03B519-286C-AD7F-05E0-295B3C891C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6482B55-7B95-06CE-E6CF-229AAC40C487}"/>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5" name="Footer Placeholder 4">
            <a:extLst>
              <a:ext uri="{FF2B5EF4-FFF2-40B4-BE49-F238E27FC236}">
                <a16:creationId xmlns:a16="http://schemas.microsoft.com/office/drawing/2014/main" id="{29C9EBB5-B1FD-4017-4A9D-71BC598736E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70D3DC6-E189-B882-413F-DA304E6548F6}"/>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36039633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89602-707A-658A-4F69-5F36FE75A7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682AE4E-E5D9-F285-C42A-2556CDB78D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B9A5FE9-8EA6-481C-694E-841EE56FAB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7BA359-9678-151B-3B62-75F27CDF381F}"/>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6" name="Footer Placeholder 5">
            <a:extLst>
              <a:ext uri="{FF2B5EF4-FFF2-40B4-BE49-F238E27FC236}">
                <a16:creationId xmlns:a16="http://schemas.microsoft.com/office/drawing/2014/main" id="{C856A7EA-82DF-C342-980F-6D3A9C9B153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999EBA8-CC90-0B8E-0D92-773AB4A1C1D9}"/>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2374756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EC4B7-470C-B935-090D-523C5B6E2D7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C56E787-F43F-B34F-A6E4-4CA700713B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B0C1879-6F96-4FDE-1150-9A5955665E69}"/>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5" name="Footer Placeholder 4">
            <a:extLst>
              <a:ext uri="{FF2B5EF4-FFF2-40B4-BE49-F238E27FC236}">
                <a16:creationId xmlns:a16="http://schemas.microsoft.com/office/drawing/2014/main" id="{3742ECBF-3A14-8C5D-DF52-51FD9EA439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192BF6D-816F-2C47-990C-F258BFDF9DF8}"/>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4070404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D4850B-95DB-0201-D97B-B1E9CF06D7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1AFE966-CCBF-83B7-DE86-9EC8392B2F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7663BF5-BEEF-4A3F-8F39-5CB8B145427F}"/>
              </a:ext>
            </a:extLst>
          </p:cNvPr>
          <p:cNvSpPr>
            <a:spLocks noGrp="1"/>
          </p:cNvSpPr>
          <p:nvPr>
            <p:ph type="dt" sz="half" idx="10"/>
          </p:nvPr>
        </p:nvSpPr>
        <p:spPr/>
        <p:txBody>
          <a:bodyPr/>
          <a:lstStyle/>
          <a:p>
            <a:fld id="{3115A4D1-EE11-4C08-80FD-8312B7469E8E}" type="datetimeFigureOut">
              <a:rPr lang="en-AU" smtClean="0"/>
              <a:t>29/04/2025</a:t>
            </a:fld>
            <a:endParaRPr lang="en-AU"/>
          </a:p>
        </p:txBody>
      </p:sp>
      <p:sp>
        <p:nvSpPr>
          <p:cNvPr id="5" name="Footer Placeholder 4">
            <a:extLst>
              <a:ext uri="{FF2B5EF4-FFF2-40B4-BE49-F238E27FC236}">
                <a16:creationId xmlns:a16="http://schemas.microsoft.com/office/drawing/2014/main" id="{CDADB2D9-C131-D47D-93F6-FBB03D5D9EF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C7853B2-EDD8-054D-F542-10F7448E529E}"/>
              </a:ext>
            </a:extLst>
          </p:cNvPr>
          <p:cNvSpPr>
            <a:spLocks noGrp="1"/>
          </p:cNvSpPr>
          <p:nvPr>
            <p:ph type="sldNum" sz="quarter" idx="12"/>
          </p:nvPr>
        </p:nvSpPr>
        <p:spPr/>
        <p:txBody>
          <a:bodyPr/>
          <a:lstStyle/>
          <a:p>
            <a:fld id="{6E793C58-3B31-44DC-9148-4EEE63E61A18}" type="slidenum">
              <a:rPr lang="en-AU" smtClean="0"/>
              <a:t>‹#›</a:t>
            </a:fld>
            <a:endParaRPr lang="en-AU"/>
          </a:p>
        </p:txBody>
      </p:sp>
    </p:spTree>
    <p:extLst>
      <p:ext uri="{BB962C8B-B14F-4D97-AF65-F5344CB8AC3E}">
        <p14:creationId xmlns:p14="http://schemas.microsoft.com/office/powerpoint/2010/main" val="37763707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userDrawn="1"/>
        </p:nvSpPr>
        <p:spPr>
          <a:xfrm>
            <a:off x="241904" y="181429"/>
            <a:ext cx="11710747" cy="6504214"/>
          </a:xfrm>
          <a:prstGeom prst="rect">
            <a:avLst/>
          </a:prstGeom>
          <a:solidFill>
            <a:srgbClr val="E6E4D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1800" noProof="0" dirty="0"/>
          </a:p>
        </p:txBody>
      </p:sp>
      <p:sp>
        <p:nvSpPr>
          <p:cNvPr id="12" name="Text Placeholder 2"/>
          <p:cNvSpPr>
            <a:spLocks noGrp="1"/>
          </p:cNvSpPr>
          <p:nvPr>
            <p:ph type="body" idx="14" hasCustomPrompt="1"/>
          </p:nvPr>
        </p:nvSpPr>
        <p:spPr>
          <a:xfrm>
            <a:off x="720000" y="2394920"/>
            <a:ext cx="6175828" cy="275580"/>
          </a:xfrm>
          <a:prstGeom prst="rect">
            <a:avLst/>
          </a:prstGeom>
          <a:ln>
            <a:noFill/>
          </a:ln>
        </p:spPr>
        <p:txBody>
          <a:bodyPr anchor="t" anchorCtr="0"/>
          <a:lstStyle>
            <a:lvl1pPr marL="0" indent="0" algn="l">
              <a:buNone/>
              <a:defRPr sz="1100" b="0">
                <a:solidFill>
                  <a:schemeClr val="tx1"/>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noProof="0" dirty="0"/>
              <a:t>DATE: 3 October 2014</a:t>
            </a:r>
          </a:p>
        </p:txBody>
      </p:sp>
      <p:sp>
        <p:nvSpPr>
          <p:cNvPr id="15" name="Title 14"/>
          <p:cNvSpPr>
            <a:spLocks noGrp="1"/>
          </p:cNvSpPr>
          <p:nvPr>
            <p:ph type="title" hasCustomPrompt="1"/>
          </p:nvPr>
        </p:nvSpPr>
        <p:spPr>
          <a:xfrm>
            <a:off x="720000" y="1181873"/>
            <a:ext cx="8544000" cy="648000"/>
          </a:xfrm>
        </p:spPr>
        <p:txBody>
          <a:bodyPr/>
          <a:lstStyle/>
          <a:p>
            <a:r>
              <a:rPr lang="en-US" dirty="0"/>
              <a:t>Click to edit master title style</a:t>
            </a:r>
            <a:endParaRPr lang="en-AU" dirty="0"/>
          </a:p>
        </p:txBody>
      </p:sp>
      <p:sp>
        <p:nvSpPr>
          <p:cNvPr id="17" name="Text Placeholder 16"/>
          <p:cNvSpPr>
            <a:spLocks noGrp="1"/>
          </p:cNvSpPr>
          <p:nvPr>
            <p:ph type="body" sz="quarter" idx="15" hasCustomPrompt="1"/>
          </p:nvPr>
        </p:nvSpPr>
        <p:spPr>
          <a:xfrm>
            <a:off x="720000" y="1830689"/>
            <a:ext cx="8542867" cy="503238"/>
          </a:xfrm>
        </p:spPr>
        <p:txBody>
          <a:bodyPr/>
          <a:lstStyle>
            <a:lvl1pPr marL="0" indent="0">
              <a:buNone/>
              <a:defRPr cap="all" baseline="0">
                <a:solidFill>
                  <a:schemeClr val="accent1"/>
                </a:solidFill>
                <a:latin typeface="+mj-lt"/>
              </a:defRPr>
            </a:lvl1pPr>
          </a:lstStyle>
          <a:p>
            <a:pPr lvl="0"/>
            <a:r>
              <a:rPr lang="en-AU" dirty="0"/>
              <a:t>Click to ADD SUBTITLE</a:t>
            </a: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35463"/>
          <a:stretch/>
        </p:blipFill>
        <p:spPr>
          <a:xfrm>
            <a:off x="241904" y="2674447"/>
            <a:ext cx="11710747" cy="3611293"/>
          </a:xfrm>
          <a:prstGeom prst="rect">
            <a:avLst/>
          </a:prstGeom>
        </p:spPr>
      </p:pic>
      <p:pic>
        <p:nvPicPr>
          <p:cNvPr id="8" name="Picture 7">
            <a:extLst>
              <a:ext uri="{FF2B5EF4-FFF2-40B4-BE49-F238E27FC236}">
                <a16:creationId xmlns:a16="http://schemas.microsoft.com/office/drawing/2014/main" id="{2EF52CFF-C49E-FB47-9FC2-54AD48C78F05}"/>
              </a:ext>
            </a:extLst>
          </p:cNvPr>
          <p:cNvPicPr>
            <a:picLocks noChangeAspect="1"/>
          </p:cNvPicPr>
          <p:nvPr userDrawn="1"/>
        </p:nvPicPr>
        <p:blipFill>
          <a:blip r:embed="rId3"/>
          <a:stretch>
            <a:fillRect/>
          </a:stretch>
        </p:blipFill>
        <p:spPr>
          <a:xfrm>
            <a:off x="9673174" y="217272"/>
            <a:ext cx="2037600" cy="804766"/>
          </a:xfrm>
          <a:prstGeom prst="rect">
            <a:avLst/>
          </a:prstGeom>
        </p:spPr>
      </p:pic>
      <p:grpSp>
        <p:nvGrpSpPr>
          <p:cNvPr id="2" name="Group 1">
            <a:extLst>
              <a:ext uri="{FF2B5EF4-FFF2-40B4-BE49-F238E27FC236}">
                <a16:creationId xmlns:a16="http://schemas.microsoft.com/office/drawing/2014/main" id="{85624ACC-1159-92C8-964C-1FEF666CF07F}"/>
              </a:ext>
            </a:extLst>
          </p:cNvPr>
          <p:cNvGrpSpPr/>
          <p:nvPr userDrawn="1"/>
        </p:nvGrpSpPr>
        <p:grpSpPr>
          <a:xfrm>
            <a:off x="326445" y="6346963"/>
            <a:ext cx="11522950" cy="355609"/>
            <a:chOff x="326445" y="6363861"/>
            <a:chExt cx="8507162" cy="349843"/>
          </a:xfrm>
        </p:grpSpPr>
        <p:sp>
          <p:nvSpPr>
            <p:cNvPr id="4" name="TextBox 3">
              <a:extLst>
                <a:ext uri="{FF2B5EF4-FFF2-40B4-BE49-F238E27FC236}">
                  <a16:creationId xmlns:a16="http://schemas.microsoft.com/office/drawing/2014/main" id="{F0E535B7-F642-77BC-92F3-C3DD129D5561}"/>
                </a:ext>
              </a:extLst>
            </p:cNvPr>
            <p:cNvSpPr txBox="1"/>
            <p:nvPr userDrawn="1"/>
          </p:nvSpPr>
          <p:spPr>
            <a:xfrm>
              <a:off x="326445" y="6380639"/>
              <a:ext cx="8507162" cy="333065"/>
            </a:xfrm>
            <a:prstGeom prst="rect">
              <a:avLst/>
            </a:prstGeom>
            <a:noFill/>
          </p:spPr>
          <p:txBody>
            <a:bodyPr wrap="square" lIns="0" rIns="0" rtlCol="0">
              <a:spAutoFit/>
            </a:bodyPr>
            <a:lstStyle/>
            <a:p>
              <a:r>
                <a:rPr lang="en-AU" sz="800" i="1" spc="10" baseline="0" dirty="0">
                  <a:effectLst/>
                  <a:latin typeface="+mn-lt"/>
                  <a:ea typeface="Times New Roman" panose="02020603050405020304" pitchFamily="18" charset="0"/>
                </a:rPr>
                <a:t>This material is provided to you as a Macquarie University student for your individual research and study purposes only. </a:t>
              </a:r>
              <a:r>
                <a:rPr lang="en-AU" sz="800" b="1" i="1" spc="10" baseline="0" dirty="0">
                  <a:effectLst/>
                  <a:latin typeface="+mn-lt"/>
                  <a:ea typeface="Times New Roman" panose="02020603050405020304" pitchFamily="18" charset="0"/>
                </a:rPr>
                <a:t>You cannot share this material publicly online without permission. </a:t>
              </a:r>
              <a:r>
                <a:rPr lang="en-AU" sz="800" i="1" spc="10" baseline="0" dirty="0">
                  <a:effectLst/>
                  <a:latin typeface="+mn-lt"/>
                  <a:ea typeface="Times New Roman" panose="02020603050405020304" pitchFamily="18" charset="0"/>
                </a:rPr>
                <a:t>Macquarie University is the copyright owner of (or has licence to use) the intellectual property in this material. Legal and/or disciplinary actions may be taken if this material is shared without the University’s written permission.</a:t>
              </a:r>
              <a:endParaRPr lang="en-AU" sz="800" spc="10" baseline="0" dirty="0">
                <a:effectLst/>
                <a:latin typeface="+mn-lt"/>
                <a:ea typeface="Times New Roman" panose="02020603050405020304" pitchFamily="18" charset="0"/>
              </a:endParaRPr>
            </a:p>
          </p:txBody>
        </p:sp>
        <p:cxnSp>
          <p:nvCxnSpPr>
            <p:cNvPr id="5" name="Straight Connector 4">
              <a:extLst>
                <a:ext uri="{FF2B5EF4-FFF2-40B4-BE49-F238E27FC236}">
                  <a16:creationId xmlns:a16="http://schemas.microsoft.com/office/drawing/2014/main" id="{523C2825-08A4-DEF2-7254-35EE30E98E38}"/>
                </a:ext>
              </a:extLst>
            </p:cNvPr>
            <p:cNvCxnSpPr>
              <a:cxnSpLocks/>
            </p:cNvCxnSpPr>
            <p:nvPr userDrawn="1"/>
          </p:nvCxnSpPr>
          <p:spPr>
            <a:xfrm>
              <a:off x="326445" y="6363861"/>
              <a:ext cx="8507162" cy="0"/>
            </a:xfrm>
            <a:prstGeom prst="line">
              <a:avLst/>
            </a:prstGeom>
            <a:ln>
              <a:solidFill>
                <a:schemeClr val="accent6"/>
              </a:solidFill>
            </a:ln>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15382191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9766B840-C069-4CF2-9FFA-7EC8C588BE37}" type="datetimeFigureOut">
              <a:rPr lang="en-AU" smtClean="0"/>
              <a:t>29/04/2025</a:t>
            </a:fld>
            <a:endParaRPr lang="en-AU"/>
          </a:p>
        </p:txBody>
      </p:sp>
      <p:sp>
        <p:nvSpPr>
          <p:cNvPr id="5" name="Footer Placeholder 4"/>
          <p:cNvSpPr>
            <a:spLocks noGrp="1"/>
          </p:cNvSpPr>
          <p:nvPr>
            <p:ph type="ftr" sz="quarter" idx="11"/>
          </p:nvPr>
        </p:nvSpPr>
        <p:spPr/>
        <p:txBody>
          <a:bodyPr/>
          <a:lstStyle/>
          <a:p>
            <a:r>
              <a:rPr lang="en-AU" dirty="0"/>
              <a:t>HIMH – do not cite without permission</a:t>
            </a:r>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4976875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766B840-C069-4CF2-9FFA-7EC8C588BE37}" type="datetimeFigureOut">
              <a:rPr lang="en-AU" smtClean="0"/>
              <a:t>29/04/2025</a:t>
            </a:fld>
            <a:endParaRPr lang="en-AU"/>
          </a:p>
        </p:txBody>
      </p:sp>
      <p:sp>
        <p:nvSpPr>
          <p:cNvPr id="5" name="Footer Placeholder 4"/>
          <p:cNvSpPr>
            <a:spLocks noGrp="1"/>
          </p:cNvSpPr>
          <p:nvPr>
            <p:ph type="ftr" sz="quarter" idx="11"/>
          </p:nvPr>
        </p:nvSpPr>
        <p:spPr/>
        <p:txBody>
          <a:bodyPr/>
          <a:lstStyle/>
          <a:p>
            <a:r>
              <a:rPr lang="en-AU" dirty="0"/>
              <a:t>HIMH – do not cite without permission</a:t>
            </a:r>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3385887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6B840-C069-4CF2-9FFA-7EC8C588BE37}" type="datetimeFigureOut">
              <a:rPr lang="en-AU" smtClean="0"/>
              <a:t>29/04/2025</a:t>
            </a:fld>
            <a:endParaRPr lang="en-AU"/>
          </a:p>
        </p:txBody>
      </p:sp>
      <p:sp>
        <p:nvSpPr>
          <p:cNvPr id="5" name="Footer Placeholder 4"/>
          <p:cNvSpPr>
            <a:spLocks noGrp="1"/>
          </p:cNvSpPr>
          <p:nvPr>
            <p:ph type="ftr" sz="quarter" idx="11"/>
          </p:nvPr>
        </p:nvSpPr>
        <p:spPr/>
        <p:txBody>
          <a:bodyPr/>
          <a:lstStyle/>
          <a:p>
            <a:r>
              <a:rPr lang="en-AU" dirty="0"/>
              <a:t>HIMH – do not cite </a:t>
            </a:r>
            <a:r>
              <a:rPr lang="en-AU" dirty="0" err="1"/>
              <a:t>wihtout</a:t>
            </a:r>
            <a:r>
              <a:rPr lang="en-AU" dirty="0"/>
              <a:t> permission</a:t>
            </a:r>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242041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9766B840-C069-4CF2-9FFA-7EC8C588BE37}" type="datetimeFigureOut">
              <a:rPr lang="en-AU" smtClean="0"/>
              <a:t>29/04/2025</a:t>
            </a:fld>
            <a:endParaRPr lang="en-AU"/>
          </a:p>
        </p:txBody>
      </p:sp>
      <p:sp>
        <p:nvSpPr>
          <p:cNvPr id="6" name="Footer Placeholder 5"/>
          <p:cNvSpPr>
            <a:spLocks noGrp="1"/>
          </p:cNvSpPr>
          <p:nvPr>
            <p:ph type="ftr" sz="quarter" idx="11"/>
          </p:nvPr>
        </p:nvSpPr>
        <p:spPr/>
        <p:txBody>
          <a:bodyPr/>
          <a:lstStyle/>
          <a:p>
            <a:r>
              <a:rPr lang="en-AU" dirty="0"/>
              <a:t>HIMH – Do not cite without permission</a:t>
            </a:r>
          </a:p>
        </p:txBody>
      </p:sp>
      <p:sp>
        <p:nvSpPr>
          <p:cNvPr id="7" name="Slide Number Placeholder 6"/>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4201052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9766B840-C069-4CF2-9FFA-7EC8C588BE37}" type="datetimeFigureOut">
              <a:rPr lang="en-AU" smtClean="0"/>
              <a:t>29/04/2025</a:t>
            </a:fld>
            <a:endParaRPr lang="en-AU"/>
          </a:p>
        </p:txBody>
      </p:sp>
      <p:sp>
        <p:nvSpPr>
          <p:cNvPr id="8" name="Footer Placeholder 7"/>
          <p:cNvSpPr>
            <a:spLocks noGrp="1"/>
          </p:cNvSpPr>
          <p:nvPr>
            <p:ph type="ftr" sz="quarter" idx="11"/>
          </p:nvPr>
        </p:nvSpPr>
        <p:spPr/>
        <p:txBody>
          <a:bodyPr/>
          <a:lstStyle/>
          <a:p>
            <a:r>
              <a:rPr lang="en-AU" dirty="0"/>
              <a:t>HIMH – do </a:t>
            </a:r>
            <a:r>
              <a:rPr lang="en-AU" dirty="0" err="1"/>
              <a:t>nto</a:t>
            </a:r>
            <a:r>
              <a:rPr lang="en-AU" dirty="0"/>
              <a:t> cite </a:t>
            </a:r>
            <a:r>
              <a:rPr lang="en-AU" dirty="0" err="1"/>
              <a:t>wihtout</a:t>
            </a:r>
            <a:r>
              <a:rPr lang="en-AU" dirty="0"/>
              <a:t> permission</a:t>
            </a:r>
          </a:p>
        </p:txBody>
      </p:sp>
      <p:sp>
        <p:nvSpPr>
          <p:cNvPr id="9" name="Slide Number Placeholder 8"/>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42837785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9766B840-C069-4CF2-9FFA-7EC8C588BE37}" type="datetimeFigureOut">
              <a:rPr lang="en-AU" smtClean="0"/>
              <a:t>29/04/2025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371821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5AB2-992A-AE23-E9ED-9EEECC7BB2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D5477FBD-BC53-6FF6-E56C-7269ADAFC2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0FD4A3-9A2C-1A34-CEBC-E0915704FFDF}"/>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5" name="Footer Placeholder 4">
            <a:extLst>
              <a:ext uri="{FF2B5EF4-FFF2-40B4-BE49-F238E27FC236}">
                <a16:creationId xmlns:a16="http://schemas.microsoft.com/office/drawing/2014/main" id="{1727C7D2-4E81-B78C-351B-8C28FDBB15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3C4819D-AC76-ECE2-1D3D-AAA660209FA4}"/>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1255098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66B840-C069-4CF2-9FFA-7EC8C588BE37}" type="datetimeFigureOut">
              <a:rPr lang="en-AU" smtClean="0"/>
              <a:t>29/04/2025</a:t>
            </a:fld>
            <a:endParaRPr lang="en-AU"/>
          </a:p>
        </p:txBody>
      </p:sp>
      <p:sp>
        <p:nvSpPr>
          <p:cNvPr id="3" name="Footer Placeholder 2"/>
          <p:cNvSpPr>
            <a:spLocks noGrp="1"/>
          </p:cNvSpPr>
          <p:nvPr>
            <p:ph type="ftr" sz="quarter" idx="11"/>
          </p:nvPr>
        </p:nvSpPr>
        <p:spPr/>
        <p:txBody>
          <a:bodyPr/>
          <a:lstStyle/>
          <a:p>
            <a:r>
              <a:rPr lang="en-AU" dirty="0"/>
              <a:t>HIMH – Do not cite without permission</a:t>
            </a:r>
          </a:p>
        </p:txBody>
      </p:sp>
      <p:sp>
        <p:nvSpPr>
          <p:cNvPr id="4" name="Slide Number Placeholder 3"/>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28399024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66B840-C069-4CF2-9FFA-7EC8C588BE37}" type="datetimeFigureOut">
              <a:rPr lang="en-AU" smtClean="0"/>
              <a:t>29/04/2025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2587676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66B840-C069-4CF2-9FFA-7EC8C588BE37}" type="datetimeFigureOut">
              <a:rPr lang="en-AU" smtClean="0"/>
              <a:t>29/04/2025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41770920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766B840-C069-4CF2-9FFA-7EC8C588BE37}" type="datetimeFigureOut">
              <a:rPr lang="en-AU" smtClean="0"/>
              <a:t>29/04/2025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38044626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766B840-C069-4CF2-9FFA-7EC8C588BE37}" type="datetimeFigureOut">
              <a:rPr lang="en-AU" smtClean="0"/>
              <a:t>29/04/2025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352A041-3762-4650-BE86-0FCD70BF9AA6}" type="slidenum">
              <a:rPr lang="en-AU" smtClean="0"/>
              <a:t>‹#›</a:t>
            </a:fld>
            <a:endParaRPr lang="en-AU"/>
          </a:p>
        </p:txBody>
      </p:sp>
    </p:spTree>
    <p:extLst>
      <p:ext uri="{BB962C8B-B14F-4D97-AF65-F5344CB8AC3E}">
        <p14:creationId xmlns:p14="http://schemas.microsoft.com/office/powerpoint/2010/main" val="3892158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F93FF-C348-A3C2-E2CD-E12E6A8CBFF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9AD3A91-DF6F-F56B-D66E-1F3C8C5DF5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CE9FE323-9912-288F-7D98-4F6C010288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64E8D89-3573-40F4-AF65-83E10C9A1153}"/>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6" name="Footer Placeholder 5">
            <a:extLst>
              <a:ext uri="{FF2B5EF4-FFF2-40B4-BE49-F238E27FC236}">
                <a16:creationId xmlns:a16="http://schemas.microsoft.com/office/drawing/2014/main" id="{88D6F5DA-913A-0BB7-D024-DD151DB0766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CD588C4-7058-0B94-C616-65EA899F6243}"/>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2410472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32948-950D-605F-E20B-3AA14CC11FC5}"/>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CF65D8A-6F61-1D46-46DD-712D52DF40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E98CBF-4460-6A0E-4B56-439E98489A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F8A7BBE-E8D5-BFE9-1B5A-136055A43B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8E1590-F1E7-43CD-845B-5036508448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9F84BCD7-B15B-7AC5-319E-80DC321E67FE}"/>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8" name="Footer Placeholder 7">
            <a:extLst>
              <a:ext uri="{FF2B5EF4-FFF2-40B4-BE49-F238E27FC236}">
                <a16:creationId xmlns:a16="http://schemas.microsoft.com/office/drawing/2014/main" id="{457B4155-7D88-E7AA-FEBE-CDFB5D60337D}"/>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C51EB24-FA8B-5306-8FEA-6B5CBBF077A2}"/>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1333879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DFEC7-34AF-E709-0C1D-574EE6E57A4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E7656CD-23C9-58EF-6EF8-7B8F874B20A2}"/>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4" name="Footer Placeholder 3">
            <a:extLst>
              <a:ext uri="{FF2B5EF4-FFF2-40B4-BE49-F238E27FC236}">
                <a16:creationId xmlns:a16="http://schemas.microsoft.com/office/drawing/2014/main" id="{A554DB71-5C0B-25F6-B1D9-057596265A5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69328F8-1699-D4C5-B9B5-A3A8AE979017}"/>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3258224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CB3175-B658-657F-E8F3-978FDDC3C326}"/>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3" name="Footer Placeholder 2">
            <a:extLst>
              <a:ext uri="{FF2B5EF4-FFF2-40B4-BE49-F238E27FC236}">
                <a16:creationId xmlns:a16="http://schemas.microsoft.com/office/drawing/2014/main" id="{9F648B56-0A0E-36CA-6E3E-078CBB6D584C}"/>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54C81983-D6E8-7CC2-F9FB-E5378FAB45A8}"/>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4275261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471B-B584-7300-3F54-02EA1617DE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D16EF42-534C-CE87-C7DF-A306B80F93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EBF3BE6-7196-0F4D-C3AE-C31350CDAB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BE3D6F-D944-B6D6-E68F-5B96D0038D17}"/>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6" name="Footer Placeholder 5">
            <a:extLst>
              <a:ext uri="{FF2B5EF4-FFF2-40B4-BE49-F238E27FC236}">
                <a16:creationId xmlns:a16="http://schemas.microsoft.com/office/drawing/2014/main" id="{27ADBD39-92AF-4634-29F6-1CE52CAAA39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BA28848-4A89-05B3-5361-F776ADDC513F}"/>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347911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F62A6-E309-D4B2-A18E-0F34455EF3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912754B5-659C-B213-EEC5-3AD97AE8A5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F00461E8-DCA2-CD77-951C-5481E86416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DA5A7-7B8D-30D0-CD86-BA3374D08603}"/>
              </a:ext>
            </a:extLst>
          </p:cNvPr>
          <p:cNvSpPr>
            <a:spLocks noGrp="1"/>
          </p:cNvSpPr>
          <p:nvPr>
            <p:ph type="dt" sz="half" idx="10"/>
          </p:nvPr>
        </p:nvSpPr>
        <p:spPr/>
        <p:txBody>
          <a:bodyPr/>
          <a:lstStyle/>
          <a:p>
            <a:fld id="{1CF5230C-23AA-4904-B225-D4A692B33235}" type="datetimeFigureOut">
              <a:rPr lang="en-AU" smtClean="0"/>
              <a:t>29/04/2025</a:t>
            </a:fld>
            <a:endParaRPr lang="en-AU"/>
          </a:p>
        </p:txBody>
      </p:sp>
      <p:sp>
        <p:nvSpPr>
          <p:cNvPr id="6" name="Footer Placeholder 5">
            <a:extLst>
              <a:ext uri="{FF2B5EF4-FFF2-40B4-BE49-F238E27FC236}">
                <a16:creationId xmlns:a16="http://schemas.microsoft.com/office/drawing/2014/main" id="{4EE02951-3765-36CC-A358-5B2E05B509E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1BCED5C-28DE-3BD5-D39B-06168FDFA5AB}"/>
              </a:ext>
            </a:extLst>
          </p:cNvPr>
          <p:cNvSpPr>
            <a:spLocks noGrp="1"/>
          </p:cNvSpPr>
          <p:nvPr>
            <p:ph type="sldNum" sz="quarter" idx="12"/>
          </p:nvPr>
        </p:nvSpPr>
        <p:spPr/>
        <p:txBody>
          <a:bodyPr/>
          <a:lstStyle/>
          <a:p>
            <a:fld id="{F250E71B-4FB1-4CD2-A765-0DC431E61CA1}" type="slidenum">
              <a:rPr lang="en-AU" smtClean="0"/>
              <a:t>‹#›</a:t>
            </a:fld>
            <a:endParaRPr lang="en-AU"/>
          </a:p>
        </p:txBody>
      </p:sp>
    </p:spTree>
    <p:extLst>
      <p:ext uri="{BB962C8B-B14F-4D97-AF65-F5344CB8AC3E}">
        <p14:creationId xmlns:p14="http://schemas.microsoft.com/office/powerpoint/2010/main" val="2818063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086DAA-9B71-9896-6AB8-5D182429AF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07D9B44-4BC6-375C-69EB-2A37D38BC6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BC31206-A814-98AE-3F26-2D6906AA91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CF5230C-23AA-4904-B225-D4A692B33235}" type="datetimeFigureOut">
              <a:rPr lang="en-AU" smtClean="0"/>
              <a:t>29/04/2025</a:t>
            </a:fld>
            <a:endParaRPr lang="en-AU"/>
          </a:p>
        </p:txBody>
      </p:sp>
      <p:sp>
        <p:nvSpPr>
          <p:cNvPr id="5" name="Footer Placeholder 4">
            <a:extLst>
              <a:ext uri="{FF2B5EF4-FFF2-40B4-BE49-F238E27FC236}">
                <a16:creationId xmlns:a16="http://schemas.microsoft.com/office/drawing/2014/main" id="{10F4F83E-8BDE-60E4-9914-9075725484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466D71BA-F239-86FA-DD7A-97D62D383D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250E71B-4FB1-4CD2-A765-0DC431E61CA1}" type="slidenum">
              <a:rPr lang="en-AU" smtClean="0"/>
              <a:t>‹#›</a:t>
            </a:fld>
            <a:endParaRPr lang="en-AU"/>
          </a:p>
        </p:txBody>
      </p:sp>
    </p:spTree>
    <p:extLst>
      <p:ext uri="{BB962C8B-B14F-4D97-AF65-F5344CB8AC3E}">
        <p14:creationId xmlns:p14="http://schemas.microsoft.com/office/powerpoint/2010/main" val="226735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58A2FF-9C64-3B62-1F49-261AA617B6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82C9E38-0787-3479-5FAC-E3483CA84F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A82ECD1-72AB-57C7-7E53-FD686FF614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15A4D1-EE11-4C08-80FD-8312B7469E8E}" type="datetimeFigureOut">
              <a:rPr lang="en-AU" smtClean="0"/>
              <a:t>29/04/2025</a:t>
            </a:fld>
            <a:endParaRPr lang="en-AU"/>
          </a:p>
        </p:txBody>
      </p:sp>
      <p:sp>
        <p:nvSpPr>
          <p:cNvPr id="5" name="Footer Placeholder 4">
            <a:extLst>
              <a:ext uri="{FF2B5EF4-FFF2-40B4-BE49-F238E27FC236}">
                <a16:creationId xmlns:a16="http://schemas.microsoft.com/office/drawing/2014/main" id="{B78311C7-E2F2-D0FA-5E5A-E8B6E04999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45E7C-5BF6-372C-F718-1EDFD5F12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93C58-3B31-44DC-9148-4EEE63E61A18}" type="slidenum">
              <a:rPr lang="en-AU" smtClean="0"/>
              <a:t>‹#›</a:t>
            </a:fld>
            <a:endParaRPr lang="en-AU"/>
          </a:p>
        </p:txBody>
      </p:sp>
    </p:spTree>
    <p:extLst>
      <p:ext uri="{BB962C8B-B14F-4D97-AF65-F5344CB8AC3E}">
        <p14:creationId xmlns:p14="http://schemas.microsoft.com/office/powerpoint/2010/main" val="1936970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66B840-C069-4CF2-9FFA-7EC8C588BE37}" type="datetimeFigureOut">
              <a:rPr lang="en-AU" smtClean="0"/>
              <a:t>29/04/2025</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AU" dirty="0"/>
              <a:t>HIMH – Do not cite without permission</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2A041-3762-4650-BE86-0FCD70BF9AA6}" type="slidenum">
              <a:rPr lang="en-AU" smtClean="0"/>
              <a:t>‹#›</a:t>
            </a:fld>
            <a:endParaRPr lang="en-AU"/>
          </a:p>
        </p:txBody>
      </p:sp>
    </p:spTree>
    <p:extLst>
      <p:ext uri="{BB962C8B-B14F-4D97-AF65-F5344CB8AC3E}">
        <p14:creationId xmlns:p14="http://schemas.microsoft.com/office/powerpoint/2010/main" val="169859637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4"/>
          </p:nvPr>
        </p:nvSpPr>
        <p:spPr>
          <a:xfrm>
            <a:off x="720000" y="2201295"/>
            <a:ext cx="6175828" cy="275580"/>
          </a:xfrm>
        </p:spPr>
        <p:txBody>
          <a:bodyPr/>
          <a:lstStyle/>
          <a:p>
            <a:r>
              <a:rPr lang="en-AU" dirty="0"/>
              <a:t>Conference: Evidence-Based Approaches in School Mental Health Support</a:t>
            </a:r>
          </a:p>
        </p:txBody>
      </p:sp>
      <p:sp>
        <p:nvSpPr>
          <p:cNvPr id="3" name="Title 2"/>
          <p:cNvSpPr>
            <a:spLocks noGrp="1"/>
          </p:cNvSpPr>
          <p:nvPr>
            <p:ph type="title"/>
          </p:nvPr>
        </p:nvSpPr>
        <p:spPr>
          <a:xfrm>
            <a:off x="336885" y="446566"/>
            <a:ext cx="9207165" cy="1168299"/>
          </a:xfrm>
        </p:spPr>
        <p:txBody>
          <a:bodyPr>
            <a:noAutofit/>
          </a:bodyPr>
          <a:lstStyle/>
          <a:p>
            <a:r>
              <a:rPr lang="en-AU" sz="4800" b="1" dirty="0"/>
              <a:t>Embedding best practices into teacher education</a:t>
            </a:r>
            <a:endParaRPr lang="en-AU" sz="3600" b="1" dirty="0"/>
          </a:p>
        </p:txBody>
      </p:sp>
      <p:sp>
        <p:nvSpPr>
          <p:cNvPr id="4" name="Text Placeholder 3"/>
          <p:cNvSpPr>
            <a:spLocks noGrp="1"/>
          </p:cNvSpPr>
          <p:nvPr>
            <p:ph type="body" sz="quarter" idx="15"/>
          </p:nvPr>
        </p:nvSpPr>
        <p:spPr>
          <a:xfrm>
            <a:off x="336885" y="1614866"/>
            <a:ext cx="8542867" cy="503238"/>
          </a:xfrm>
        </p:spPr>
        <p:txBody>
          <a:bodyPr>
            <a:normAutofit/>
          </a:bodyPr>
          <a:lstStyle/>
          <a:p>
            <a:r>
              <a:rPr lang="en-AU" dirty="0"/>
              <a:t>Dr Gavin hazel, School of Education</a:t>
            </a:r>
          </a:p>
        </p:txBody>
      </p:sp>
    </p:spTree>
    <p:extLst>
      <p:ext uri="{BB962C8B-B14F-4D97-AF65-F5344CB8AC3E}">
        <p14:creationId xmlns:p14="http://schemas.microsoft.com/office/powerpoint/2010/main" val="81947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B54761D2-E9F7-AB4C-D506-6CE404C9FEE8}"/>
              </a:ext>
            </a:extLst>
          </p:cNvPr>
          <p:cNvGraphicFramePr>
            <a:graphicFrameLocks noGrp="1"/>
          </p:cNvGraphicFramePr>
          <p:nvPr>
            <p:ph idx="1"/>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p:cNvSpPr>
            <a:spLocks noGrp="1"/>
          </p:cNvSpPr>
          <p:nvPr>
            <p:ph type="body" sz="half" idx="2"/>
          </p:nvPr>
        </p:nvSpPr>
        <p:spPr/>
        <p:txBody>
          <a:bodyPr/>
          <a:lstStyle/>
          <a:p>
            <a:endParaRPr lang="en-AU" dirty="0"/>
          </a:p>
        </p:txBody>
      </p:sp>
      <p:sp>
        <p:nvSpPr>
          <p:cNvPr id="5"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AU" spc="300" dirty="0">
                <a:solidFill>
                  <a:schemeClr val="bg2"/>
                </a:solidFill>
              </a:rPr>
              <a:t>Context</a:t>
            </a:r>
          </a:p>
        </p:txBody>
      </p:sp>
    </p:spTree>
    <p:extLst>
      <p:ext uri="{BB962C8B-B14F-4D97-AF65-F5344CB8AC3E}">
        <p14:creationId xmlns:p14="http://schemas.microsoft.com/office/powerpoint/2010/main" val="3007771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7" y="348865"/>
            <a:ext cx="10044023" cy="877729"/>
          </a:xfrm>
        </p:spPr>
        <p:txBody>
          <a:bodyPr anchor="ctr">
            <a:normAutofit/>
          </a:bodyPr>
          <a:lstStyle/>
          <a:p>
            <a:r>
              <a:rPr lang="en-AU" sz="4000">
                <a:solidFill>
                  <a:srgbClr val="FFFFFF"/>
                </a:solidFill>
              </a:rPr>
              <a:t>Summary</a:t>
            </a:r>
          </a:p>
        </p:txBody>
      </p:sp>
      <p:graphicFrame>
        <p:nvGraphicFramePr>
          <p:cNvPr id="5" name="Content Placeholder 2">
            <a:extLst>
              <a:ext uri="{FF2B5EF4-FFF2-40B4-BE49-F238E27FC236}">
                <a16:creationId xmlns:a16="http://schemas.microsoft.com/office/drawing/2014/main" id="{E4B0021F-5D10-BADD-FBFA-D2E1D58FFBF8}"/>
              </a:ext>
            </a:extLst>
          </p:cNvPr>
          <p:cNvGraphicFramePr>
            <a:graphicFrameLocks noGrp="1"/>
          </p:cNvGraphicFramePr>
          <p:nvPr>
            <p:ph idx="1"/>
            <p:extLst>
              <p:ext uri="{D42A27DB-BD31-4B8C-83A1-F6EECF244321}">
                <p14:modId xmlns:p14="http://schemas.microsoft.com/office/powerpoint/2010/main" val="46260493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7802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Rectangle 3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6722" y="586855"/>
            <a:ext cx="3201366" cy="3387497"/>
          </a:xfrm>
        </p:spPr>
        <p:txBody>
          <a:bodyPr anchor="b">
            <a:normAutofit/>
          </a:bodyPr>
          <a:lstStyle/>
          <a:p>
            <a:pPr algn="r"/>
            <a:r>
              <a:rPr lang="en-AU" sz="4000">
                <a:solidFill>
                  <a:srgbClr val="FFFFFF"/>
                </a:solidFill>
              </a:rPr>
              <a:t>Emerging questions</a:t>
            </a:r>
          </a:p>
        </p:txBody>
      </p:sp>
      <p:sp>
        <p:nvSpPr>
          <p:cNvPr id="3" name="Content Placeholder 2"/>
          <p:cNvSpPr>
            <a:spLocks noGrp="1"/>
          </p:cNvSpPr>
          <p:nvPr>
            <p:ph idx="1"/>
          </p:nvPr>
        </p:nvSpPr>
        <p:spPr>
          <a:xfrm>
            <a:off x="4810259" y="649480"/>
            <a:ext cx="6555347" cy="5546047"/>
          </a:xfrm>
        </p:spPr>
        <p:txBody>
          <a:bodyPr anchor="ctr">
            <a:normAutofit/>
          </a:bodyPr>
          <a:lstStyle/>
          <a:p>
            <a:r>
              <a:rPr lang="en-AU" sz="2000" dirty="0"/>
              <a:t>What are  the capacities that children need in order to flourish in a modern school environment?</a:t>
            </a:r>
          </a:p>
          <a:p>
            <a:r>
              <a:rPr lang="en-AU" sz="2000" dirty="0"/>
              <a:t> What sorts of experiences promote the development of these capacities?</a:t>
            </a:r>
          </a:p>
          <a:p>
            <a:r>
              <a:rPr lang="en-AU" sz="2000" dirty="0"/>
              <a:t> What sorts of biological and/or social factors can undermine or impede these experiences? </a:t>
            </a:r>
          </a:p>
          <a:p>
            <a:r>
              <a:rPr lang="en-AU" sz="2000" dirty="0"/>
              <a:t>To what extent can such deficits or constrictions can be mitigated and the child returned to a healthier developmental trajectory?</a:t>
            </a:r>
          </a:p>
          <a:p>
            <a:pPr marL="0" indent="0" algn="r">
              <a:buNone/>
            </a:pPr>
            <a:r>
              <a:rPr lang="en-AU" sz="2000" i="1" dirty="0"/>
              <a:t>Stuart Shanker</a:t>
            </a:r>
          </a:p>
        </p:txBody>
      </p:sp>
    </p:spTree>
    <p:extLst>
      <p:ext uri="{BB962C8B-B14F-4D97-AF65-F5344CB8AC3E}">
        <p14:creationId xmlns:p14="http://schemas.microsoft.com/office/powerpoint/2010/main" val="1491278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9" y="294538"/>
            <a:ext cx="9895951" cy="1033669"/>
          </a:xfrm>
        </p:spPr>
        <p:txBody>
          <a:bodyPr>
            <a:normAutofit/>
          </a:bodyPr>
          <a:lstStyle/>
          <a:p>
            <a:r>
              <a:rPr lang="en-AU" sz="4000">
                <a:solidFill>
                  <a:srgbClr val="FFFFFF"/>
                </a:solidFill>
              </a:rPr>
              <a:t>Needs</a:t>
            </a:r>
          </a:p>
        </p:txBody>
      </p:sp>
      <p:sp>
        <p:nvSpPr>
          <p:cNvPr id="3" name="Content Placeholder 2"/>
          <p:cNvSpPr>
            <a:spLocks noGrp="1"/>
          </p:cNvSpPr>
          <p:nvPr>
            <p:ph idx="1"/>
          </p:nvPr>
        </p:nvSpPr>
        <p:spPr>
          <a:xfrm>
            <a:off x="1371599" y="2318197"/>
            <a:ext cx="9724031" cy="3683358"/>
          </a:xfrm>
        </p:spPr>
        <p:txBody>
          <a:bodyPr anchor="ctr">
            <a:normAutofit/>
          </a:bodyPr>
          <a:lstStyle/>
          <a:p>
            <a:pPr lvl="0"/>
            <a:r>
              <a:rPr lang="en-US" sz="1900" b="1"/>
              <a:t>Need #1:</a:t>
            </a:r>
            <a:r>
              <a:rPr lang="en-US" sz="1900"/>
              <a:t> to improve all children’s mental health and resilience.</a:t>
            </a:r>
            <a:endParaRPr lang="en-AU" sz="1900"/>
          </a:p>
          <a:p>
            <a:pPr lvl="0"/>
            <a:r>
              <a:rPr lang="en-US" sz="1900" b="1"/>
              <a:t>Need #2:</a:t>
            </a:r>
            <a:r>
              <a:rPr lang="en-US" sz="1900"/>
              <a:t> to change mental health outcomes for children and families.</a:t>
            </a:r>
            <a:endParaRPr lang="en-AU" sz="1900"/>
          </a:p>
          <a:p>
            <a:pPr lvl="0"/>
            <a:r>
              <a:rPr lang="en-US" sz="1900" b="1"/>
              <a:t>Need #3:</a:t>
            </a:r>
            <a:r>
              <a:rPr lang="en-US" sz="1900"/>
              <a:t> to increase the impact of programs enabling good mental health.</a:t>
            </a:r>
            <a:endParaRPr lang="en-AU" sz="1900"/>
          </a:p>
          <a:p>
            <a:pPr lvl="0"/>
            <a:r>
              <a:rPr lang="en-US" sz="1900" b="1"/>
              <a:t>Need #4:</a:t>
            </a:r>
            <a:r>
              <a:rPr lang="en-US" sz="1900"/>
              <a:t> to build a strong foundation in all children to help them fulfill their roles across the lifespan: successful learners, healthy and productive workers, contributing members of their community, and effective parents of the next generation.</a:t>
            </a:r>
            <a:endParaRPr lang="en-AU" sz="1900"/>
          </a:p>
          <a:p>
            <a:pPr lvl="0"/>
            <a:r>
              <a:rPr lang="en-US" sz="1900" b="1"/>
              <a:t>Need #5:</a:t>
            </a:r>
            <a:r>
              <a:rPr lang="en-US" sz="1900"/>
              <a:t> to transform the ways in which professionals think about helping vulnerable child and families.</a:t>
            </a:r>
            <a:endParaRPr lang="en-AU" sz="1900"/>
          </a:p>
          <a:p>
            <a:pPr lvl="0"/>
            <a:r>
              <a:rPr lang="en-US" sz="1900" b="1"/>
              <a:t>Need #6:</a:t>
            </a:r>
            <a:r>
              <a:rPr lang="en-US" sz="1900"/>
              <a:t> to strengthen the capacity of professionals to support children and families.</a:t>
            </a:r>
            <a:endParaRPr lang="en-AU" sz="1900"/>
          </a:p>
          <a:p>
            <a:endParaRPr lang="en-AU" sz="1900"/>
          </a:p>
        </p:txBody>
      </p:sp>
    </p:spTree>
    <p:extLst>
      <p:ext uri="{BB962C8B-B14F-4D97-AF65-F5344CB8AC3E}">
        <p14:creationId xmlns:p14="http://schemas.microsoft.com/office/powerpoint/2010/main" val="2921763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78" y="1683756"/>
            <a:ext cx="3115265" cy="2396359"/>
          </a:xfrm>
        </p:spPr>
        <p:txBody>
          <a:bodyPr anchor="b">
            <a:normAutofit/>
          </a:bodyPr>
          <a:lstStyle/>
          <a:p>
            <a:pPr algn="r"/>
            <a:r>
              <a:rPr lang="en-AU" sz="2800">
                <a:solidFill>
                  <a:srgbClr val="FFFFFF"/>
                </a:solidFill>
              </a:rPr>
              <a:t>Recommendations</a:t>
            </a:r>
          </a:p>
        </p:txBody>
      </p:sp>
      <p:sp>
        <p:nvSpPr>
          <p:cNvPr id="4" name="Footer Placeholder 3"/>
          <p:cNvSpPr>
            <a:spLocks noGrp="1"/>
          </p:cNvSpPr>
          <p:nvPr>
            <p:ph type="ftr" sz="quarter" idx="11"/>
          </p:nvPr>
        </p:nvSpPr>
        <p:spPr>
          <a:xfrm rot="5400000">
            <a:off x="-1828800" y="1984248"/>
            <a:ext cx="4114800" cy="365125"/>
          </a:xfrm>
        </p:spPr>
        <p:txBody>
          <a:bodyPr>
            <a:normAutofit/>
          </a:bodyPr>
          <a:lstStyle/>
          <a:p>
            <a:pPr algn="l">
              <a:spcAft>
                <a:spcPts val="600"/>
              </a:spcAft>
            </a:pPr>
            <a:r>
              <a:rPr lang="en-AU" sz="1000">
                <a:solidFill>
                  <a:srgbClr val="FFFFFF"/>
                </a:solidFill>
              </a:rPr>
              <a:t>Internal Document - not for circulation - Program Manager Gavin Hazel</a:t>
            </a:r>
          </a:p>
        </p:txBody>
      </p:sp>
      <p:graphicFrame>
        <p:nvGraphicFramePr>
          <p:cNvPr id="6" name="Content Placeholder 2">
            <a:extLst>
              <a:ext uri="{FF2B5EF4-FFF2-40B4-BE49-F238E27FC236}">
                <a16:creationId xmlns:a16="http://schemas.microsoft.com/office/drawing/2014/main" id="{C299A3C6-E98B-45CF-6B7E-721A0BE97770}"/>
              </a:ext>
            </a:extLst>
          </p:cNvPr>
          <p:cNvGraphicFramePr>
            <a:graphicFrameLocks noGrp="1"/>
          </p:cNvGraphicFramePr>
          <p:nvPr>
            <p:ph idx="1"/>
            <p:extLst>
              <p:ext uri="{D42A27DB-BD31-4B8C-83A1-F6EECF244321}">
                <p14:modId xmlns:p14="http://schemas.microsoft.com/office/powerpoint/2010/main" val="346521709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4357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CBE45C-64FE-118F-4D8E-E6227C05DAFD}"/>
              </a:ext>
            </a:extLst>
          </p:cNvPr>
          <p:cNvSpPr>
            <a:spLocks noGrp="1"/>
          </p:cNvSpPr>
          <p:nvPr>
            <p:ph type="title"/>
          </p:nvPr>
        </p:nvSpPr>
        <p:spPr>
          <a:xfrm>
            <a:off x="586478" y="1683756"/>
            <a:ext cx="3115265" cy="2396359"/>
          </a:xfrm>
        </p:spPr>
        <p:txBody>
          <a:bodyPr anchor="b">
            <a:normAutofit/>
          </a:bodyPr>
          <a:lstStyle/>
          <a:p>
            <a:pPr algn="r"/>
            <a:r>
              <a:rPr lang="en-AU" sz="3700">
                <a:solidFill>
                  <a:srgbClr val="FFFFFF"/>
                </a:solidFill>
              </a:rPr>
              <a:t>Four pillars:  transformation of teacher preparation</a:t>
            </a:r>
          </a:p>
        </p:txBody>
      </p:sp>
      <p:graphicFrame>
        <p:nvGraphicFramePr>
          <p:cNvPr id="5" name="Content Placeholder 2">
            <a:extLst>
              <a:ext uri="{FF2B5EF4-FFF2-40B4-BE49-F238E27FC236}">
                <a16:creationId xmlns:a16="http://schemas.microsoft.com/office/drawing/2014/main" id="{53EA3C44-4E94-5FBE-B190-D9E46DE37BC6}"/>
              </a:ext>
            </a:extLst>
          </p:cNvPr>
          <p:cNvGraphicFramePr>
            <a:graphicFrameLocks noGrp="1"/>
          </p:cNvGraphicFramePr>
          <p:nvPr>
            <p:ph idx="1"/>
            <p:extLst>
              <p:ext uri="{D42A27DB-BD31-4B8C-83A1-F6EECF244321}">
                <p14:modId xmlns:p14="http://schemas.microsoft.com/office/powerpoint/2010/main" val="312022444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2425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28" name="Rectangle 8192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1930" name="Rectangle 8192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32" name="Rectangle 8193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34" name="Rectangle 8193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36" name="Rectangle 8193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938" name="Freeform: Shape 8193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940" name="Rectangle 8193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22" name="Rectangle 2"/>
          <p:cNvSpPr>
            <a:spLocks noGrp="1" noChangeArrowheads="1"/>
          </p:cNvSpPr>
          <p:nvPr>
            <p:ph type="title"/>
          </p:nvPr>
        </p:nvSpPr>
        <p:spPr bwMode="auto">
          <a:xfrm>
            <a:off x="466722" y="586855"/>
            <a:ext cx="3201366" cy="3387497"/>
          </a:xfrm>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b" anchorCtr="0" compatLnSpc="1">
            <a:prstTxWarp prst="textNoShape">
              <a:avLst/>
            </a:prstTxWarp>
            <a:normAutofit/>
          </a:bodyPr>
          <a:lstStyle/>
          <a:p>
            <a:pPr algn="r"/>
            <a:r>
              <a:rPr lang="en-AU" sz="4000" b="1">
                <a:solidFill>
                  <a:srgbClr val="FFFFFF"/>
                </a:solidFill>
              </a:rPr>
              <a:t>Two key questions</a:t>
            </a:r>
          </a:p>
        </p:txBody>
      </p:sp>
      <p:sp>
        <p:nvSpPr>
          <p:cNvPr id="2" name="Footer Placeholder 1"/>
          <p:cNvSpPr>
            <a:spLocks noGrp="1"/>
          </p:cNvSpPr>
          <p:nvPr>
            <p:ph type="ftr" sz="quarter" idx="11"/>
          </p:nvPr>
        </p:nvSpPr>
        <p:spPr>
          <a:xfrm rot="5400000">
            <a:off x="-1828800" y="1984248"/>
            <a:ext cx="4114800" cy="365125"/>
          </a:xfrm>
        </p:spPr>
        <p:txBody>
          <a:bodyPr>
            <a:normAutofit/>
          </a:bodyPr>
          <a:lstStyle/>
          <a:p>
            <a:pPr algn="l">
              <a:spcAft>
                <a:spcPts val="600"/>
              </a:spcAft>
            </a:pPr>
            <a:r>
              <a:rPr lang="en-AU" sz="1000">
                <a:solidFill>
                  <a:srgbClr val="FFFFFF"/>
                </a:solidFill>
              </a:rPr>
              <a:t>Internal Document - not for circulation - Program Manager Gavin Hazel</a:t>
            </a:r>
          </a:p>
        </p:txBody>
      </p:sp>
      <p:sp>
        <p:nvSpPr>
          <p:cNvPr id="81923" name="Rectangle 3"/>
          <p:cNvSpPr>
            <a:spLocks noGrp="1" noChangeArrowheads="1"/>
          </p:cNvSpPr>
          <p:nvPr>
            <p:ph type="body" idx="1"/>
          </p:nvPr>
        </p:nvSpPr>
        <p:spPr>
          <a:xfrm>
            <a:off x="4810259" y="649480"/>
            <a:ext cx="6555347" cy="5546047"/>
          </a:xfrm>
        </p:spPr>
        <p:txBody>
          <a:bodyPr anchor="ctr">
            <a:normAutofit/>
          </a:bodyPr>
          <a:lstStyle/>
          <a:p>
            <a:pPr marL="0" indent="0">
              <a:buNone/>
            </a:pPr>
            <a:r>
              <a:rPr lang="en-AU" sz="2000" dirty="0"/>
              <a:t>The questions for pre-service teacher training are: </a:t>
            </a:r>
          </a:p>
          <a:p>
            <a:pPr marL="0" indent="0">
              <a:buNone/>
            </a:pPr>
            <a:endParaRPr lang="en-AU" sz="2000" dirty="0"/>
          </a:p>
          <a:p>
            <a:r>
              <a:rPr lang="en-AU" sz="2000" dirty="0"/>
              <a:t>How can we best prepare graduates to contribute to the </a:t>
            </a:r>
            <a:r>
              <a:rPr lang="en-AU" sz="2000" b="1" dirty="0"/>
              <a:t>complementary outcomes</a:t>
            </a:r>
            <a:r>
              <a:rPr lang="en-AU" sz="2000" dirty="0"/>
              <a:t> of learning and wellbeing?</a:t>
            </a:r>
          </a:p>
          <a:p>
            <a:endParaRPr lang="en-AU" sz="2000" dirty="0"/>
          </a:p>
          <a:p>
            <a:r>
              <a:rPr lang="en-AU" sz="2000" dirty="0"/>
              <a:t>How do we </a:t>
            </a:r>
            <a:r>
              <a:rPr lang="en-AU" sz="2000" b="1" dirty="0"/>
              <a:t>blend knowledge</a:t>
            </a:r>
            <a:r>
              <a:rPr lang="en-AU" sz="2000" dirty="0"/>
              <a:t> about wellbeing with the other professional knowledge that makes up pre-service training?</a:t>
            </a:r>
          </a:p>
        </p:txBody>
      </p:sp>
    </p:spTree>
    <p:extLst>
      <p:ext uri="{BB962C8B-B14F-4D97-AF65-F5344CB8AC3E}">
        <p14:creationId xmlns:p14="http://schemas.microsoft.com/office/powerpoint/2010/main" val="2628146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green and grey map&#10;&#10;AI-generated content may be incorrect.">
            <a:extLst>
              <a:ext uri="{FF2B5EF4-FFF2-40B4-BE49-F238E27FC236}">
                <a16:creationId xmlns:a16="http://schemas.microsoft.com/office/drawing/2014/main" id="{51543918-0C30-33C8-3968-B2BF48382335}"/>
              </a:ext>
            </a:extLst>
          </p:cNvPr>
          <p:cNvPicPr>
            <a:picLocks noGrp="1" noChangeAspect="1"/>
          </p:cNvPicPr>
          <p:nvPr>
            <p:ph idx="1"/>
          </p:nvPr>
        </p:nvPicPr>
        <p:blipFill>
          <a:blip r:embed="rId2"/>
          <a:stretch>
            <a:fillRect/>
          </a:stretch>
        </p:blipFill>
        <p:spPr>
          <a:xfrm>
            <a:off x="643467" y="1656928"/>
            <a:ext cx="10905066" cy="3544143"/>
          </a:xfrm>
          <a:prstGeom prst="rect">
            <a:avLst/>
          </a:prstGeom>
        </p:spPr>
      </p:pic>
    </p:spTree>
    <p:extLst>
      <p:ext uri="{BB962C8B-B14F-4D97-AF65-F5344CB8AC3E}">
        <p14:creationId xmlns:p14="http://schemas.microsoft.com/office/powerpoint/2010/main" val="19227450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23A5485-B751-50BE-BA80-BF627E64CDA2}"/>
              </a:ext>
            </a:extLst>
          </p:cNvPr>
          <p:cNvPicPr>
            <a:picLocks noGrp="1" noChangeAspect="1"/>
          </p:cNvPicPr>
          <p:nvPr>
            <p:ph idx="1"/>
          </p:nvPr>
        </p:nvPicPr>
        <p:blipFill>
          <a:blip r:embed="rId2"/>
          <a:stretch>
            <a:fillRect/>
          </a:stretch>
        </p:blipFill>
        <p:spPr>
          <a:xfrm>
            <a:off x="643467" y="1765977"/>
            <a:ext cx="10905066" cy="3326045"/>
          </a:xfrm>
          <a:prstGeom prst="rect">
            <a:avLst/>
          </a:prstGeom>
        </p:spPr>
      </p:pic>
    </p:spTree>
    <p:extLst>
      <p:ext uri="{BB962C8B-B14F-4D97-AF65-F5344CB8AC3E}">
        <p14:creationId xmlns:p14="http://schemas.microsoft.com/office/powerpoint/2010/main" val="3560224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white background with green text and a person pointing at something&#10;&#10;AI-generated content may be incorrect.">
            <a:extLst>
              <a:ext uri="{FF2B5EF4-FFF2-40B4-BE49-F238E27FC236}">
                <a16:creationId xmlns:a16="http://schemas.microsoft.com/office/drawing/2014/main" id="{C0254714-5883-B80B-D829-C55BB70706B0}"/>
              </a:ext>
            </a:extLst>
          </p:cNvPr>
          <p:cNvPicPr>
            <a:picLocks noGrp="1" noChangeAspect="1"/>
          </p:cNvPicPr>
          <p:nvPr>
            <p:ph idx="1"/>
          </p:nvPr>
        </p:nvPicPr>
        <p:blipFill>
          <a:blip r:embed="rId2"/>
          <a:stretch>
            <a:fillRect/>
          </a:stretch>
        </p:blipFill>
        <p:spPr>
          <a:xfrm>
            <a:off x="643467" y="1793240"/>
            <a:ext cx="10905066" cy="3271518"/>
          </a:xfrm>
          <a:prstGeom prst="rect">
            <a:avLst/>
          </a:prstGeom>
        </p:spPr>
      </p:pic>
    </p:spTree>
    <p:extLst>
      <p:ext uri="{BB962C8B-B14F-4D97-AF65-F5344CB8AC3E}">
        <p14:creationId xmlns:p14="http://schemas.microsoft.com/office/powerpoint/2010/main" val="60538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AF5783-EFCF-954D-D7B5-02F45E8702FC}"/>
              </a:ext>
            </a:extLst>
          </p:cNvPr>
          <p:cNvSpPr>
            <a:spLocks noGrp="1"/>
          </p:cNvSpPr>
          <p:nvPr>
            <p:ph type="title"/>
          </p:nvPr>
        </p:nvSpPr>
        <p:spPr>
          <a:xfrm>
            <a:off x="8153400" y="1128094"/>
            <a:ext cx="3434180" cy="1415270"/>
          </a:xfrm>
        </p:spPr>
        <p:txBody>
          <a:bodyPr vert="horz" lIns="91440" tIns="45720" rIns="91440" bIns="45720" rtlCol="0" anchor="t">
            <a:normAutofit/>
          </a:bodyPr>
          <a:lstStyle/>
          <a:p>
            <a:r>
              <a:rPr lang="en-US" dirty="0"/>
              <a:t>Acknowledgement of country </a:t>
            </a:r>
          </a:p>
        </p:txBody>
      </p:sp>
      <p:pic>
        <p:nvPicPr>
          <p:cNvPr id="10" name="Content Placeholder 9">
            <a:extLst>
              <a:ext uri="{FF2B5EF4-FFF2-40B4-BE49-F238E27FC236}">
                <a16:creationId xmlns:a16="http://schemas.microsoft.com/office/drawing/2014/main" id="{A69896C6-890A-060B-1A4A-454D3709B85B}"/>
              </a:ext>
            </a:extLst>
          </p:cNvPr>
          <p:cNvPicPr>
            <a:picLocks noGrp="1" noChangeAspect="1"/>
          </p:cNvPicPr>
          <p:nvPr>
            <p:ph idx="1"/>
          </p:nvPr>
        </p:nvPicPr>
        <p:blipFill rotWithShape="1">
          <a:blip r:embed="rId3"/>
          <a:srcRect l="19247" r="23335"/>
          <a:stretch/>
        </p:blipFill>
        <p:spPr>
          <a:xfrm>
            <a:off x="-9886" y="10"/>
            <a:ext cx="7572605" cy="6857990"/>
          </a:xfrm>
          <a:prstGeom prst="rect">
            <a:avLst/>
          </a:prstGeom>
        </p:spPr>
      </p:pic>
      <p:cxnSp>
        <p:nvCxnSpPr>
          <p:cNvPr id="22" name="Straight Connector 21">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D649B165-3212-B8B7-B26C-70D99FE05966}"/>
              </a:ext>
            </a:extLst>
          </p:cNvPr>
          <p:cNvSpPr>
            <a:spLocks noGrp="1"/>
          </p:cNvSpPr>
          <p:nvPr>
            <p:ph type="body" sz="half" idx="2"/>
          </p:nvPr>
        </p:nvSpPr>
        <p:spPr>
          <a:xfrm>
            <a:off x="7863840" y="2194560"/>
            <a:ext cx="4080510" cy="4354830"/>
          </a:xfrm>
        </p:spPr>
        <p:txBody>
          <a:bodyPr vert="horz" lIns="91440" tIns="45720" rIns="91440" bIns="45720" rtlCol="0">
            <a:normAutofit lnSpcReduction="10000"/>
          </a:bodyPr>
          <a:lstStyle/>
          <a:p>
            <a:r>
              <a:rPr lang="en-US" dirty="0"/>
              <a:t>I would like to acknowledge the traditional custodians of the land on which this work was developed, </a:t>
            </a:r>
            <a:r>
              <a:rPr lang="en-AU" dirty="0" err="1"/>
              <a:t>Wallumattagal</a:t>
            </a:r>
            <a:r>
              <a:rPr lang="en-AU" dirty="0"/>
              <a:t> </a:t>
            </a:r>
            <a:r>
              <a:rPr lang="en-US" dirty="0"/>
              <a:t> people who have been the caretakers of this land for thousands of years. We recognize their continuing connection to Country, their rich cultural heritage, and the wisdom of their Elders, past, present, and emerging.</a:t>
            </a:r>
          </a:p>
          <a:p>
            <a:r>
              <a:rPr lang="en-US" dirty="0"/>
              <a:t>I extend this acknowledgement to all Aboriginal and Torres Strait Islander peoples who call this region home, as well as those who have ongoing connections to this land. We </a:t>
            </a:r>
            <a:r>
              <a:rPr lang="en-US" dirty="0" err="1"/>
              <a:t>honour</a:t>
            </a:r>
            <a:r>
              <a:rPr lang="en-US" dirty="0"/>
              <a:t> and respect their profound relationship with Country, which sustains and nurtures us all.</a:t>
            </a:r>
          </a:p>
          <a:p>
            <a:r>
              <a:rPr lang="en-US" dirty="0"/>
              <a:t>May we walk together on this journey of truth-telling, healing, and celebration, embracing the wisdom and strength of the world's oldest living cultures.</a:t>
            </a:r>
          </a:p>
          <a:p>
            <a:pPr indent="-228600">
              <a:buFont typeface="Arial" panose="020B0604020202020204" pitchFamily="34" charset="0"/>
              <a:buChar char="•"/>
            </a:pPr>
            <a:endParaRPr lang="en-US" dirty="0"/>
          </a:p>
        </p:txBody>
      </p:sp>
    </p:spTree>
    <p:extLst>
      <p:ext uri="{BB962C8B-B14F-4D97-AF65-F5344CB8AC3E}">
        <p14:creationId xmlns:p14="http://schemas.microsoft.com/office/powerpoint/2010/main" val="1790777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een and orange briefcases with white text&#10;&#10;AI-generated content may be incorrect.">
            <a:extLst>
              <a:ext uri="{FF2B5EF4-FFF2-40B4-BE49-F238E27FC236}">
                <a16:creationId xmlns:a16="http://schemas.microsoft.com/office/drawing/2014/main" id="{9D8D5329-542F-823F-BB95-EA87BA5D805A}"/>
              </a:ext>
            </a:extLst>
          </p:cNvPr>
          <p:cNvPicPr>
            <a:picLocks noGrp="1" noChangeAspect="1"/>
          </p:cNvPicPr>
          <p:nvPr>
            <p:ph idx="1"/>
          </p:nvPr>
        </p:nvPicPr>
        <p:blipFill>
          <a:blip r:embed="rId2"/>
          <a:stretch>
            <a:fillRect/>
          </a:stretch>
        </p:blipFill>
        <p:spPr>
          <a:xfrm>
            <a:off x="643467" y="1752346"/>
            <a:ext cx="10905066" cy="3353306"/>
          </a:xfrm>
          <a:prstGeom prst="rect">
            <a:avLst/>
          </a:prstGeom>
        </p:spPr>
      </p:pic>
    </p:spTree>
    <p:extLst>
      <p:ext uri="{BB962C8B-B14F-4D97-AF65-F5344CB8AC3E}">
        <p14:creationId xmlns:p14="http://schemas.microsoft.com/office/powerpoint/2010/main" val="122036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 practice we …</a:t>
            </a:r>
          </a:p>
        </p:txBody>
      </p:sp>
      <p:graphicFrame>
        <p:nvGraphicFramePr>
          <p:cNvPr id="4" name="Content Placeholder 3"/>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9050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00BD8-676F-2B33-5902-B83097C06B6D}"/>
              </a:ext>
            </a:extLst>
          </p:cNvPr>
          <p:cNvSpPr>
            <a:spLocks noGrp="1"/>
          </p:cNvSpPr>
          <p:nvPr>
            <p:ph type="title"/>
          </p:nvPr>
        </p:nvSpPr>
        <p:spPr/>
        <p:txBody>
          <a:bodyPr/>
          <a:lstStyle/>
          <a:p>
            <a:r>
              <a:rPr lang="en-AU" dirty="0"/>
              <a:t>Enablers of change</a:t>
            </a:r>
          </a:p>
        </p:txBody>
      </p:sp>
      <p:sp>
        <p:nvSpPr>
          <p:cNvPr id="3" name="Content Placeholder 2">
            <a:extLst>
              <a:ext uri="{FF2B5EF4-FFF2-40B4-BE49-F238E27FC236}">
                <a16:creationId xmlns:a16="http://schemas.microsoft.com/office/drawing/2014/main" id="{F1A15ED0-6E2B-0529-522F-0C589D00EDC4}"/>
              </a:ext>
            </a:extLst>
          </p:cNvPr>
          <p:cNvSpPr>
            <a:spLocks noGrp="1"/>
          </p:cNvSpPr>
          <p:nvPr>
            <p:ph idx="1"/>
          </p:nvPr>
        </p:nvSpPr>
        <p:spPr/>
        <p:txBody>
          <a:bodyPr/>
          <a:lstStyle/>
          <a:p>
            <a:r>
              <a:rPr lang="en-AU" dirty="0"/>
              <a:t>Congruence and consistency</a:t>
            </a:r>
          </a:p>
          <a:p>
            <a:r>
              <a:rPr lang="en-AU" dirty="0"/>
              <a:t>Support for disruption and consolidation</a:t>
            </a:r>
          </a:p>
          <a:p>
            <a:r>
              <a:rPr lang="en-AU" dirty="0"/>
              <a:t>Narrative of change</a:t>
            </a:r>
          </a:p>
          <a:p>
            <a:r>
              <a:rPr lang="en-AU" dirty="0"/>
              <a:t>Robust and real time data and adjustment</a:t>
            </a:r>
          </a:p>
          <a:p>
            <a:pPr marL="0" indent="0">
              <a:buNone/>
            </a:pPr>
            <a:endParaRPr lang="en-AU" dirty="0"/>
          </a:p>
          <a:p>
            <a:endParaRPr lang="en-AU" dirty="0"/>
          </a:p>
          <a:p>
            <a:endParaRPr lang="en-AU" dirty="0"/>
          </a:p>
        </p:txBody>
      </p:sp>
    </p:spTree>
    <p:extLst>
      <p:ext uri="{BB962C8B-B14F-4D97-AF65-F5344CB8AC3E}">
        <p14:creationId xmlns:p14="http://schemas.microsoft.com/office/powerpoint/2010/main" val="345249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C13792-EB27-62F2-A562-03F1218B29C8}"/>
              </a:ext>
            </a:extLst>
          </p:cNvPr>
          <p:cNvSpPr>
            <a:spLocks noGrp="1"/>
          </p:cNvSpPr>
          <p:nvPr>
            <p:ph type="title"/>
          </p:nvPr>
        </p:nvSpPr>
        <p:spPr>
          <a:xfrm>
            <a:off x="466722" y="586855"/>
            <a:ext cx="3201366" cy="3387497"/>
          </a:xfrm>
        </p:spPr>
        <p:txBody>
          <a:bodyPr anchor="b">
            <a:normAutofit/>
          </a:bodyPr>
          <a:lstStyle/>
          <a:p>
            <a:pPr algn="r"/>
            <a:r>
              <a:rPr lang="en-AU" sz="4000">
                <a:solidFill>
                  <a:srgbClr val="FFFFFF"/>
                </a:solidFill>
              </a:rPr>
              <a:t>Putting It into Practice: What Have We Learnt?</a:t>
            </a:r>
          </a:p>
        </p:txBody>
      </p:sp>
      <p:sp>
        <p:nvSpPr>
          <p:cNvPr id="3" name="Content Placeholder 2">
            <a:extLst>
              <a:ext uri="{FF2B5EF4-FFF2-40B4-BE49-F238E27FC236}">
                <a16:creationId xmlns:a16="http://schemas.microsoft.com/office/drawing/2014/main" id="{725E28EF-928E-A355-9B27-698B7A656E12}"/>
              </a:ext>
            </a:extLst>
          </p:cNvPr>
          <p:cNvSpPr>
            <a:spLocks noGrp="1"/>
          </p:cNvSpPr>
          <p:nvPr>
            <p:ph idx="1"/>
          </p:nvPr>
        </p:nvSpPr>
        <p:spPr>
          <a:xfrm>
            <a:off x="4810259" y="649480"/>
            <a:ext cx="6555347" cy="5546047"/>
          </a:xfrm>
        </p:spPr>
        <p:txBody>
          <a:bodyPr anchor="ctr">
            <a:normAutofit/>
          </a:bodyPr>
          <a:lstStyle/>
          <a:p>
            <a:r>
              <a:rPr lang="en-AU" sz="2000"/>
              <a:t>Social and Emotional Wellbeing and Learning Can Be Challenging to Teach</a:t>
            </a:r>
          </a:p>
          <a:p>
            <a:r>
              <a:rPr lang="en-AU" sz="2000"/>
              <a:t>Providing Content Is not Enough</a:t>
            </a:r>
          </a:p>
          <a:p>
            <a:r>
              <a:rPr lang="en-AU" sz="2000"/>
              <a:t>There Is Critical Difference Between Being Supportive in Principle And Taking Action</a:t>
            </a:r>
          </a:p>
          <a:p>
            <a:r>
              <a:rPr lang="en-AU" sz="2000"/>
              <a:t>Cross-Disciplinary Change Is Challenging—It Needs a Common Ground</a:t>
            </a:r>
          </a:p>
          <a:p>
            <a:r>
              <a:rPr lang="en-AU" sz="2000"/>
              <a:t>Educators Can Learn About and Champion Mental Health and Wellbeing</a:t>
            </a:r>
          </a:p>
          <a:p>
            <a:r>
              <a:rPr lang="en-AU" sz="2000"/>
              <a:t>Graduates not Experts—Working Towards Master</a:t>
            </a:r>
          </a:p>
        </p:txBody>
      </p:sp>
    </p:spTree>
    <p:extLst>
      <p:ext uri="{BB962C8B-B14F-4D97-AF65-F5344CB8AC3E}">
        <p14:creationId xmlns:p14="http://schemas.microsoft.com/office/powerpoint/2010/main" val="814068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C55E4-5A14-A09A-1814-CF0C13F9643C}"/>
              </a:ext>
            </a:extLst>
          </p:cNvPr>
          <p:cNvSpPr>
            <a:spLocks noGrp="1"/>
          </p:cNvSpPr>
          <p:nvPr>
            <p:ph type="title"/>
          </p:nvPr>
        </p:nvSpPr>
        <p:spPr/>
        <p:txBody>
          <a:bodyPr/>
          <a:lstStyle/>
          <a:p>
            <a:r>
              <a:rPr lang="en-AU" dirty="0"/>
              <a:t>Take home message</a:t>
            </a:r>
          </a:p>
        </p:txBody>
      </p:sp>
      <p:sp>
        <p:nvSpPr>
          <p:cNvPr id="3" name="Content Placeholder 2">
            <a:extLst>
              <a:ext uri="{FF2B5EF4-FFF2-40B4-BE49-F238E27FC236}">
                <a16:creationId xmlns:a16="http://schemas.microsoft.com/office/drawing/2014/main" id="{13056B13-692A-69A0-2782-B662EEBD34C0}"/>
              </a:ext>
            </a:extLst>
          </p:cNvPr>
          <p:cNvSpPr>
            <a:spLocks noGrp="1"/>
          </p:cNvSpPr>
          <p:nvPr>
            <p:ph idx="1"/>
          </p:nvPr>
        </p:nvSpPr>
        <p:spPr/>
        <p:txBody>
          <a:bodyPr/>
          <a:lstStyle/>
          <a:p>
            <a:r>
              <a:rPr lang="en-AU" dirty="0"/>
              <a:t>There is sufficient research, policy, professional, and public support for the proposition that social and emotional wellbeing and learning in central to the work of teachers that there remains no question of whether student wellbeing should be a key element of the role of the teaching profession. </a:t>
            </a:r>
          </a:p>
          <a:p>
            <a:r>
              <a:rPr lang="en-AU" dirty="0"/>
              <a:t>The only remaining questions are about how best to represent and support this key element of professional practice, through elements such as professional standards, initial training, teacher registration, and ongoing professional learning.</a:t>
            </a:r>
          </a:p>
        </p:txBody>
      </p:sp>
    </p:spTree>
    <p:extLst>
      <p:ext uri="{BB962C8B-B14F-4D97-AF65-F5344CB8AC3E}">
        <p14:creationId xmlns:p14="http://schemas.microsoft.com/office/powerpoint/2010/main" val="738791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a:extLst>
            <a:ext uri="{FF2B5EF4-FFF2-40B4-BE49-F238E27FC236}">
              <a16:creationId xmlns:a16="http://schemas.microsoft.com/office/drawing/2014/main" id="{ED6012E9-50B7-E5BF-A61A-E6ADE2813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25C45A-5FA5-56DD-C12A-0F6060718CF7}"/>
              </a:ext>
            </a:extLst>
          </p:cNvPr>
          <p:cNvSpPr>
            <a:spLocks noGrp="1"/>
          </p:cNvSpPr>
          <p:nvPr>
            <p:ph type="title"/>
          </p:nvPr>
        </p:nvSpPr>
        <p:spPr/>
        <p:txBody>
          <a:bodyPr/>
          <a:lstStyle/>
          <a:p>
            <a:endParaRPr lang="en-US" b="1" dirty="0">
              <a:solidFill>
                <a:schemeClr val="bg1"/>
              </a:solidFill>
            </a:endParaRPr>
          </a:p>
        </p:txBody>
      </p:sp>
      <p:sp>
        <p:nvSpPr>
          <p:cNvPr id="3" name="Content Placeholder 2">
            <a:extLst>
              <a:ext uri="{FF2B5EF4-FFF2-40B4-BE49-F238E27FC236}">
                <a16:creationId xmlns:a16="http://schemas.microsoft.com/office/drawing/2014/main" id="{192E8C93-FB5D-6162-AEF0-CEB80EA6B13E}"/>
              </a:ext>
            </a:extLst>
          </p:cNvPr>
          <p:cNvSpPr>
            <a:spLocks noGrp="1"/>
          </p:cNvSpPr>
          <p:nvPr>
            <p:ph idx="1"/>
          </p:nvPr>
        </p:nvSpPr>
        <p:spPr/>
        <p:txBody>
          <a:bodyPr>
            <a:normAutofit fontScale="92500" lnSpcReduction="10000"/>
          </a:bodyPr>
          <a:lstStyle/>
          <a:p>
            <a:pPr marL="0" indent="0">
              <a:buNone/>
            </a:pPr>
            <a:r>
              <a:rPr lang="en-US" b="1" dirty="0">
                <a:solidFill>
                  <a:schemeClr val="bg1"/>
                </a:solidFill>
              </a:rPr>
              <a:t>Every idea for moving forward should be tested against two simple questions: “Is it good for kids?” and “Will it help the health and well-being of the child and her/his family?” </a:t>
            </a:r>
          </a:p>
          <a:p>
            <a:pPr marL="0" indent="0" algn="r">
              <a:buNone/>
            </a:pPr>
            <a:r>
              <a:rPr lang="en-US" sz="2000" dirty="0">
                <a:solidFill>
                  <a:schemeClr val="bg1"/>
                </a:solidFill>
              </a:rPr>
              <a:t>Source: </a:t>
            </a:r>
            <a:r>
              <a:rPr lang="en-US" sz="2000" i="1" dirty="0">
                <a:solidFill>
                  <a:schemeClr val="bg1"/>
                </a:solidFill>
              </a:rPr>
              <a:t>With Our Best future in Mind</a:t>
            </a:r>
          </a:p>
          <a:p>
            <a:endParaRPr lang="en-US" dirty="0">
              <a:solidFill>
                <a:schemeClr val="bg1"/>
              </a:solidFill>
            </a:endParaRPr>
          </a:p>
          <a:p>
            <a:pPr marL="0" indent="0">
              <a:buNone/>
            </a:pPr>
            <a:r>
              <a:rPr lang="en-US" b="1" dirty="0">
                <a:solidFill>
                  <a:schemeClr val="bg1"/>
                </a:solidFill>
              </a:rPr>
              <a:t>The central question is not: “what about the students is causing the performance discrepancy?” but “what about the interactions of the curriculum, instruction, learners and learning environment should be altered so that the students will learn?” </a:t>
            </a:r>
          </a:p>
          <a:p>
            <a:pPr marL="0" indent="0" algn="r">
              <a:buNone/>
            </a:pPr>
            <a:r>
              <a:rPr lang="en-US" sz="2000" i="1" dirty="0">
                <a:solidFill>
                  <a:schemeClr val="bg1"/>
                </a:solidFill>
              </a:rPr>
              <a:t>Source: Ken Howell</a:t>
            </a:r>
          </a:p>
        </p:txBody>
      </p:sp>
    </p:spTree>
    <p:extLst>
      <p:ext uri="{BB962C8B-B14F-4D97-AF65-F5344CB8AC3E}">
        <p14:creationId xmlns:p14="http://schemas.microsoft.com/office/powerpoint/2010/main" val="507281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reaching for a paper on a table full of paper and sticky notes">
            <a:extLst>
              <a:ext uri="{FF2B5EF4-FFF2-40B4-BE49-F238E27FC236}">
                <a16:creationId xmlns:a16="http://schemas.microsoft.com/office/drawing/2014/main" id="{C464B180-4C4A-0C38-68CE-94B4A1E4F07D}"/>
              </a:ext>
            </a:extLst>
          </p:cNvPr>
          <p:cNvPicPr>
            <a:picLocks noChangeAspect="1"/>
          </p:cNvPicPr>
          <p:nvPr/>
        </p:nvPicPr>
        <p:blipFill>
          <a:blip r:embed="rId2"/>
          <a:srcRect l="9895" r="10887"/>
          <a:stretch/>
        </p:blipFill>
        <p:spPr>
          <a:xfrm>
            <a:off x="4038599" y="10"/>
            <a:ext cx="8160026" cy="6875809"/>
          </a:xfrm>
          <a:prstGeom prst="rect">
            <a:avLst/>
          </a:prstGeom>
        </p:spPr>
      </p:pic>
      <p:sp>
        <p:nvSpPr>
          <p:cNvPr id="22" name="Freeform: Shape 21">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a:solidFill>
                  <a:srgbClr val="FFFFFF"/>
                </a:solidFill>
              </a:rPr>
              <a:t>Instructional Design</a:t>
            </a:r>
          </a:p>
        </p:txBody>
      </p:sp>
      <p:sp>
        <p:nvSpPr>
          <p:cNvPr id="3" name="Text Placeholder 2"/>
          <p:cNvSpPr>
            <a:spLocks noGrp="1"/>
          </p:cNvSpPr>
          <p:nvPr>
            <p:ph type="body" idx="1"/>
          </p:nvPr>
        </p:nvSpPr>
        <p:spPr>
          <a:xfrm>
            <a:off x="777922" y="743803"/>
            <a:ext cx="2808844" cy="1382392"/>
          </a:xfrm>
        </p:spPr>
        <p:txBody>
          <a:bodyPr vert="horz" lIns="91440" tIns="45720" rIns="91440" bIns="45720" rtlCol="0" anchor="b">
            <a:normAutofit/>
          </a:bodyPr>
          <a:lstStyle/>
          <a:p>
            <a:pPr algn="r"/>
            <a:r>
              <a:rPr lang="en-US" sz="2000">
                <a:solidFill>
                  <a:srgbClr val="FFFFFF"/>
                </a:solidFill>
              </a:rPr>
              <a:t>Case study: CHILD Framework</a:t>
            </a:r>
          </a:p>
        </p:txBody>
      </p:sp>
    </p:spTree>
    <p:extLst>
      <p:ext uri="{BB962C8B-B14F-4D97-AF65-F5344CB8AC3E}">
        <p14:creationId xmlns:p14="http://schemas.microsoft.com/office/powerpoint/2010/main" val="1107567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A1362BE1-9EF6-0D2B-1998-25CBD2B59B42}"/>
              </a:ext>
            </a:extLst>
          </p:cNvPr>
          <p:cNvPicPr>
            <a:picLocks noGrp="1" noChangeAspect="1"/>
          </p:cNvPicPr>
          <p:nvPr>
            <p:ph idx="1"/>
          </p:nvPr>
        </p:nvPicPr>
        <p:blipFill>
          <a:blip r:embed="rId2"/>
          <a:stretch>
            <a:fillRect/>
          </a:stretch>
        </p:blipFill>
        <p:spPr>
          <a:xfrm>
            <a:off x="1558901" y="457200"/>
            <a:ext cx="9074197" cy="5943600"/>
          </a:xfrm>
          <a:prstGeom prst="rect">
            <a:avLst/>
          </a:prstGeom>
        </p:spPr>
      </p:pic>
    </p:spTree>
    <p:extLst>
      <p:ext uri="{BB962C8B-B14F-4D97-AF65-F5344CB8AC3E}">
        <p14:creationId xmlns:p14="http://schemas.microsoft.com/office/powerpoint/2010/main" val="3327097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9" name="Rectangle 1024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1" name="Rectangle 1025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3" name="Rectangle 1025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5" name="Rectangle 1025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57" name="Freeform: Shape 1025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59" name="Rectangle 1025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2"/>
          <p:cNvSpPr>
            <a:spLocks noGrp="1" noChangeArrowheads="1"/>
          </p:cNvSpPr>
          <p:nvPr>
            <p:ph type="title"/>
          </p:nvPr>
        </p:nvSpPr>
        <p:spPr>
          <a:xfrm>
            <a:off x="586478" y="1683756"/>
            <a:ext cx="3115265" cy="2396359"/>
          </a:xfrm>
        </p:spPr>
        <p:txBody>
          <a:bodyPr anchor="b">
            <a:normAutofit/>
          </a:bodyPr>
          <a:lstStyle/>
          <a:p>
            <a:pPr algn="r"/>
            <a:r>
              <a:rPr lang="en-AU" sz="4000">
                <a:solidFill>
                  <a:srgbClr val="FFFFFF"/>
                </a:solidFill>
              </a:rPr>
              <a:t>CHILD – Linking principles and practice</a:t>
            </a:r>
          </a:p>
        </p:txBody>
      </p:sp>
      <p:graphicFrame>
        <p:nvGraphicFramePr>
          <p:cNvPr id="10245" name="Rectangle 3">
            <a:extLst>
              <a:ext uri="{FF2B5EF4-FFF2-40B4-BE49-F238E27FC236}">
                <a16:creationId xmlns:a16="http://schemas.microsoft.com/office/drawing/2014/main" id="{53442FD0-52E6-AC76-604B-E8925C739624}"/>
              </a:ext>
            </a:extLst>
          </p:cNvPr>
          <p:cNvGraphicFramePr/>
          <p:nvPr>
            <p:extLst>
              <p:ext uri="{D42A27DB-BD31-4B8C-83A1-F6EECF244321}">
                <p14:modId xmlns:p14="http://schemas.microsoft.com/office/powerpoint/2010/main" val="47205668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57733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3" name="Rectangle 1127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5" name="Rectangle 11274">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7" name="Rectangle 11276">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9" name="Rectangle 11278">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81" name="Freeform: Shape 11280">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283" name="Rectangle 11282">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2"/>
          <p:cNvSpPr>
            <a:spLocks noGrp="1" noChangeArrowheads="1"/>
          </p:cNvSpPr>
          <p:nvPr>
            <p:ph type="title"/>
          </p:nvPr>
        </p:nvSpPr>
        <p:spPr>
          <a:xfrm>
            <a:off x="586478" y="1683756"/>
            <a:ext cx="3115265" cy="2396359"/>
          </a:xfrm>
        </p:spPr>
        <p:txBody>
          <a:bodyPr anchor="b">
            <a:normAutofit/>
          </a:bodyPr>
          <a:lstStyle/>
          <a:p>
            <a:pPr algn="r"/>
            <a:r>
              <a:rPr lang="en-AU" sz="3400">
                <a:solidFill>
                  <a:srgbClr val="FFFFFF"/>
                </a:solidFill>
              </a:rPr>
              <a:t>CHILD – Linking disciplines, dimensions and doctrines</a:t>
            </a:r>
          </a:p>
        </p:txBody>
      </p:sp>
      <p:graphicFrame>
        <p:nvGraphicFramePr>
          <p:cNvPr id="11269" name="Rectangle 3">
            <a:extLst>
              <a:ext uri="{FF2B5EF4-FFF2-40B4-BE49-F238E27FC236}">
                <a16:creationId xmlns:a16="http://schemas.microsoft.com/office/drawing/2014/main" id="{4D18E749-5733-B9C9-2F03-97BC77DF1D29}"/>
              </a:ext>
            </a:extLst>
          </p:cNvPr>
          <p:cNvGraphicFramePr/>
          <p:nvPr>
            <p:extLst>
              <p:ext uri="{D42A27DB-BD31-4B8C-83A1-F6EECF244321}">
                <p14:modId xmlns:p14="http://schemas.microsoft.com/office/powerpoint/2010/main" val="441276696"/>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3313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621DC9-5524-BE85-18B4-FDF3E6AB27CC}"/>
              </a:ext>
            </a:extLst>
          </p:cNvPr>
          <p:cNvSpPr>
            <a:spLocks noGrp="1"/>
          </p:cNvSpPr>
          <p:nvPr>
            <p:ph type="ctrTitle"/>
          </p:nvPr>
        </p:nvSpPr>
        <p:spPr>
          <a:xfrm>
            <a:off x="4654296" y="640080"/>
            <a:ext cx="6894576" cy="3566160"/>
          </a:xfrm>
        </p:spPr>
        <p:txBody>
          <a:bodyPr anchor="b">
            <a:normAutofit/>
          </a:bodyPr>
          <a:lstStyle/>
          <a:p>
            <a:pPr algn="l"/>
            <a:r>
              <a:rPr lang="en-AU" sz="6600"/>
              <a:t>Embedding best practices into teacher education</a:t>
            </a:r>
          </a:p>
        </p:txBody>
      </p:sp>
      <p:sp>
        <p:nvSpPr>
          <p:cNvPr id="3" name="Subtitle 2">
            <a:extLst>
              <a:ext uri="{FF2B5EF4-FFF2-40B4-BE49-F238E27FC236}">
                <a16:creationId xmlns:a16="http://schemas.microsoft.com/office/drawing/2014/main" id="{5787FC48-798B-C884-AF2F-F14830586524}"/>
              </a:ext>
            </a:extLst>
          </p:cNvPr>
          <p:cNvSpPr>
            <a:spLocks noGrp="1"/>
          </p:cNvSpPr>
          <p:nvPr>
            <p:ph type="subTitle" idx="1"/>
          </p:nvPr>
        </p:nvSpPr>
        <p:spPr>
          <a:xfrm>
            <a:off x="4654296" y="4636008"/>
            <a:ext cx="6894576" cy="1572768"/>
          </a:xfrm>
        </p:spPr>
        <p:txBody>
          <a:bodyPr>
            <a:normAutofit/>
          </a:bodyPr>
          <a:lstStyle/>
          <a:p>
            <a:pPr algn="l"/>
            <a:r>
              <a:rPr lang="en-AU" dirty="0"/>
              <a:t>Dr Gavin Hazel</a:t>
            </a:r>
            <a:endParaRPr lang="en-AU"/>
          </a:p>
        </p:txBody>
      </p:sp>
      <p:pic>
        <p:nvPicPr>
          <p:cNvPr id="5" name="Picture 4" descr="A calculus formula">
            <a:extLst>
              <a:ext uri="{FF2B5EF4-FFF2-40B4-BE49-F238E27FC236}">
                <a16:creationId xmlns:a16="http://schemas.microsoft.com/office/drawing/2014/main" id="{44C8E30B-D05D-36F5-6B37-0F06ECE2003F}"/>
              </a:ext>
            </a:extLst>
          </p:cNvPr>
          <p:cNvPicPr>
            <a:picLocks noChangeAspect="1"/>
          </p:cNvPicPr>
          <p:nvPr/>
        </p:nvPicPr>
        <p:blipFill>
          <a:blip r:embed="rId2"/>
          <a:srcRect l="27269" r="33313" b="-1"/>
          <a:stretch/>
        </p:blipFill>
        <p:spPr>
          <a:xfrm>
            <a:off x="20" y="10"/>
            <a:ext cx="4049786" cy="6857990"/>
          </a:xfrm>
          <a:custGeom>
            <a:avLst/>
            <a:gdLst/>
            <a:ahLst/>
            <a:cxnLst/>
            <a:rect l="l" t="t" r="r" b="b"/>
            <a:pathLst>
              <a:path w="4049806" h="685800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p:spPr>
      </p:pic>
      <p:sp>
        <p:nvSpPr>
          <p:cNvPr id="11" name="sketchy line">
            <a:extLst>
              <a:ext uri="{FF2B5EF4-FFF2-40B4-BE49-F238E27FC236}">
                <a16:creationId xmlns:a16="http://schemas.microsoft.com/office/drawing/2014/main" id="{82580482-BA80-420A-8A05-C58E97F2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4409267"/>
            <a:ext cx="4242816" cy="18288"/>
          </a:xfrm>
          <a:custGeom>
            <a:avLst/>
            <a:gdLst>
              <a:gd name="connsiteX0" fmla="*/ 0 w 4242816"/>
              <a:gd name="connsiteY0" fmla="*/ 0 h 18288"/>
              <a:gd name="connsiteX1" fmla="*/ 690973 w 4242816"/>
              <a:gd name="connsiteY1" fmla="*/ 0 h 18288"/>
              <a:gd name="connsiteX2" fmla="*/ 1212233 w 4242816"/>
              <a:gd name="connsiteY2" fmla="*/ 0 h 18288"/>
              <a:gd name="connsiteX3" fmla="*/ 1860778 w 4242816"/>
              <a:gd name="connsiteY3" fmla="*/ 0 h 18288"/>
              <a:gd name="connsiteX4" fmla="*/ 2424466 w 4242816"/>
              <a:gd name="connsiteY4" fmla="*/ 0 h 18288"/>
              <a:gd name="connsiteX5" fmla="*/ 3115439 w 4242816"/>
              <a:gd name="connsiteY5" fmla="*/ 0 h 18288"/>
              <a:gd name="connsiteX6" fmla="*/ 3636699 w 4242816"/>
              <a:gd name="connsiteY6" fmla="*/ 0 h 18288"/>
              <a:gd name="connsiteX7" fmla="*/ 4242816 w 4242816"/>
              <a:gd name="connsiteY7" fmla="*/ 0 h 18288"/>
              <a:gd name="connsiteX8" fmla="*/ 4242816 w 4242816"/>
              <a:gd name="connsiteY8" fmla="*/ 18288 h 18288"/>
              <a:gd name="connsiteX9" fmla="*/ 3636699 w 4242816"/>
              <a:gd name="connsiteY9" fmla="*/ 18288 h 18288"/>
              <a:gd name="connsiteX10" fmla="*/ 3030583 w 4242816"/>
              <a:gd name="connsiteY10" fmla="*/ 18288 h 18288"/>
              <a:gd name="connsiteX11" fmla="*/ 2466894 w 4242816"/>
              <a:gd name="connsiteY11" fmla="*/ 18288 h 18288"/>
              <a:gd name="connsiteX12" fmla="*/ 1988062 w 4242816"/>
              <a:gd name="connsiteY12" fmla="*/ 18288 h 18288"/>
              <a:gd name="connsiteX13" fmla="*/ 1466802 w 4242816"/>
              <a:gd name="connsiteY13" fmla="*/ 18288 h 18288"/>
              <a:gd name="connsiteX14" fmla="*/ 860686 w 4242816"/>
              <a:gd name="connsiteY14" fmla="*/ 18288 h 18288"/>
              <a:gd name="connsiteX15" fmla="*/ 0 w 4242816"/>
              <a:gd name="connsiteY15" fmla="*/ 18288 h 18288"/>
              <a:gd name="connsiteX16" fmla="*/ 0 w 4242816"/>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2816" h="18288" fill="none" extrusionOk="0">
                <a:moveTo>
                  <a:pt x="0" y="0"/>
                </a:moveTo>
                <a:cubicBezTo>
                  <a:pt x="249934" y="1471"/>
                  <a:pt x="379877" y="-29444"/>
                  <a:pt x="690973" y="0"/>
                </a:cubicBezTo>
                <a:cubicBezTo>
                  <a:pt x="1002069" y="29444"/>
                  <a:pt x="1021583" y="17501"/>
                  <a:pt x="1212233" y="0"/>
                </a:cubicBezTo>
                <a:cubicBezTo>
                  <a:pt x="1402883" y="-17501"/>
                  <a:pt x="1678760" y="5386"/>
                  <a:pt x="1860778" y="0"/>
                </a:cubicBezTo>
                <a:cubicBezTo>
                  <a:pt x="2042796" y="-5386"/>
                  <a:pt x="2245608" y="-22401"/>
                  <a:pt x="2424466" y="0"/>
                </a:cubicBezTo>
                <a:cubicBezTo>
                  <a:pt x="2603324" y="22401"/>
                  <a:pt x="2890020" y="33806"/>
                  <a:pt x="3115439" y="0"/>
                </a:cubicBezTo>
                <a:cubicBezTo>
                  <a:pt x="3340858" y="-33806"/>
                  <a:pt x="3428300" y="18628"/>
                  <a:pt x="3636699" y="0"/>
                </a:cubicBezTo>
                <a:cubicBezTo>
                  <a:pt x="3845098" y="-18628"/>
                  <a:pt x="4108824" y="5541"/>
                  <a:pt x="4242816" y="0"/>
                </a:cubicBezTo>
                <a:cubicBezTo>
                  <a:pt x="4242066" y="4160"/>
                  <a:pt x="4243125" y="10356"/>
                  <a:pt x="4242816" y="18288"/>
                </a:cubicBezTo>
                <a:cubicBezTo>
                  <a:pt x="4113424" y="32735"/>
                  <a:pt x="3768327" y="47567"/>
                  <a:pt x="3636699" y="18288"/>
                </a:cubicBezTo>
                <a:cubicBezTo>
                  <a:pt x="3505071" y="-10991"/>
                  <a:pt x="3294208" y="-4990"/>
                  <a:pt x="3030583" y="18288"/>
                </a:cubicBezTo>
                <a:cubicBezTo>
                  <a:pt x="2766958" y="41566"/>
                  <a:pt x="2649277" y="20974"/>
                  <a:pt x="2466894" y="18288"/>
                </a:cubicBezTo>
                <a:cubicBezTo>
                  <a:pt x="2284511" y="15602"/>
                  <a:pt x="2151277" y="1154"/>
                  <a:pt x="1988062" y="18288"/>
                </a:cubicBezTo>
                <a:cubicBezTo>
                  <a:pt x="1824847" y="35422"/>
                  <a:pt x="1691359" y="9265"/>
                  <a:pt x="1466802" y="18288"/>
                </a:cubicBezTo>
                <a:cubicBezTo>
                  <a:pt x="1242245" y="27311"/>
                  <a:pt x="1006161" y="36605"/>
                  <a:pt x="860686" y="18288"/>
                </a:cubicBezTo>
                <a:cubicBezTo>
                  <a:pt x="715211" y="-29"/>
                  <a:pt x="242774" y="46538"/>
                  <a:pt x="0" y="18288"/>
                </a:cubicBezTo>
                <a:cubicBezTo>
                  <a:pt x="-146" y="11482"/>
                  <a:pt x="-422" y="5192"/>
                  <a:pt x="0" y="0"/>
                </a:cubicBezTo>
                <a:close/>
              </a:path>
              <a:path w="4242816" h="18288" stroke="0" extrusionOk="0">
                <a:moveTo>
                  <a:pt x="0" y="0"/>
                </a:moveTo>
                <a:cubicBezTo>
                  <a:pt x="259751" y="-14018"/>
                  <a:pt x="356632" y="-15007"/>
                  <a:pt x="521260" y="0"/>
                </a:cubicBezTo>
                <a:cubicBezTo>
                  <a:pt x="685888" y="15007"/>
                  <a:pt x="885786" y="5167"/>
                  <a:pt x="1212233" y="0"/>
                </a:cubicBezTo>
                <a:cubicBezTo>
                  <a:pt x="1538680" y="-5167"/>
                  <a:pt x="1458849" y="7951"/>
                  <a:pt x="1691065" y="0"/>
                </a:cubicBezTo>
                <a:cubicBezTo>
                  <a:pt x="1923281" y="-7951"/>
                  <a:pt x="1985780" y="-16303"/>
                  <a:pt x="2169897" y="0"/>
                </a:cubicBezTo>
                <a:cubicBezTo>
                  <a:pt x="2354014" y="16303"/>
                  <a:pt x="2633054" y="-2739"/>
                  <a:pt x="2776014" y="0"/>
                </a:cubicBezTo>
                <a:cubicBezTo>
                  <a:pt x="2918974" y="2739"/>
                  <a:pt x="3112688" y="-15682"/>
                  <a:pt x="3339702" y="0"/>
                </a:cubicBezTo>
                <a:cubicBezTo>
                  <a:pt x="3566716" y="15682"/>
                  <a:pt x="4015278" y="-28467"/>
                  <a:pt x="4242816" y="0"/>
                </a:cubicBezTo>
                <a:cubicBezTo>
                  <a:pt x="4243501" y="7633"/>
                  <a:pt x="4242294" y="10002"/>
                  <a:pt x="4242816" y="18288"/>
                </a:cubicBezTo>
                <a:cubicBezTo>
                  <a:pt x="3924964" y="16283"/>
                  <a:pt x="3746362" y="-1805"/>
                  <a:pt x="3551843" y="18288"/>
                </a:cubicBezTo>
                <a:cubicBezTo>
                  <a:pt x="3357324" y="38381"/>
                  <a:pt x="3126422" y="47156"/>
                  <a:pt x="2860870" y="18288"/>
                </a:cubicBezTo>
                <a:cubicBezTo>
                  <a:pt x="2595318" y="-10580"/>
                  <a:pt x="2572437" y="11441"/>
                  <a:pt x="2297182" y="18288"/>
                </a:cubicBezTo>
                <a:cubicBezTo>
                  <a:pt x="2021927" y="25135"/>
                  <a:pt x="1916908" y="33601"/>
                  <a:pt x="1733493" y="18288"/>
                </a:cubicBezTo>
                <a:cubicBezTo>
                  <a:pt x="1550078" y="2975"/>
                  <a:pt x="1412440" y="27896"/>
                  <a:pt x="1212233" y="18288"/>
                </a:cubicBezTo>
                <a:cubicBezTo>
                  <a:pt x="1012026" y="8680"/>
                  <a:pt x="914386" y="13859"/>
                  <a:pt x="648545" y="18288"/>
                </a:cubicBezTo>
                <a:cubicBezTo>
                  <a:pt x="382704" y="22717"/>
                  <a:pt x="233522" y="39342"/>
                  <a:pt x="0" y="18288"/>
                </a:cubicBezTo>
                <a:cubicBezTo>
                  <a:pt x="-772" y="13661"/>
                  <a:pt x="-839" y="849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760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969" name="Rectangle 4096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71" name="Rectangle 4097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73" name="Rectangle 4097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75" name="Rectangle 4097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977" name="Freeform: Shape 4097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979" name="Rectangle 4097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62" name="Rectangle 2"/>
          <p:cNvSpPr>
            <a:spLocks noGrp="1" noChangeArrowheads="1"/>
          </p:cNvSpPr>
          <p:nvPr>
            <p:ph type="title"/>
          </p:nvPr>
        </p:nvSpPr>
        <p:spPr>
          <a:xfrm>
            <a:off x="586478" y="1683756"/>
            <a:ext cx="3115265" cy="2396359"/>
          </a:xfrm>
        </p:spPr>
        <p:txBody>
          <a:bodyPr anchor="b">
            <a:normAutofit/>
          </a:bodyPr>
          <a:lstStyle/>
          <a:p>
            <a:pPr algn="r"/>
            <a:r>
              <a:rPr lang="en-AU" sz="3400">
                <a:solidFill>
                  <a:srgbClr val="FFFFFF"/>
                </a:solidFill>
              </a:rPr>
              <a:t>CHILD – Linking disciplines, dimensions and doctrines</a:t>
            </a:r>
          </a:p>
        </p:txBody>
      </p:sp>
      <p:graphicFrame>
        <p:nvGraphicFramePr>
          <p:cNvPr id="40965" name="Rectangle 3">
            <a:extLst>
              <a:ext uri="{FF2B5EF4-FFF2-40B4-BE49-F238E27FC236}">
                <a16:creationId xmlns:a16="http://schemas.microsoft.com/office/drawing/2014/main" id="{AD21968D-1655-5288-567C-E2274B8204E4}"/>
              </a:ext>
            </a:extLst>
          </p:cNvPr>
          <p:cNvGraphicFramePr/>
          <p:nvPr>
            <p:extLst>
              <p:ext uri="{D42A27DB-BD31-4B8C-83A1-F6EECF244321}">
                <p14:modId xmlns:p14="http://schemas.microsoft.com/office/powerpoint/2010/main" val="121442709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0699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7" name="Rectangle 1229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9" name="Rectangle 12298">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1" name="Rectangle 12300">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3" name="Rectangle 12302">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05" name="Freeform: Shape 12304">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307" name="Rectangle 12306">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Rectangle 2"/>
          <p:cNvSpPr>
            <a:spLocks noGrp="1" noChangeArrowheads="1"/>
          </p:cNvSpPr>
          <p:nvPr>
            <p:ph type="title"/>
          </p:nvPr>
        </p:nvSpPr>
        <p:spPr>
          <a:xfrm>
            <a:off x="586478" y="1683756"/>
            <a:ext cx="3115265" cy="2396359"/>
          </a:xfrm>
        </p:spPr>
        <p:txBody>
          <a:bodyPr anchor="b">
            <a:normAutofit/>
          </a:bodyPr>
          <a:lstStyle/>
          <a:p>
            <a:pPr algn="r"/>
            <a:r>
              <a:rPr lang="en-AU" sz="4000">
                <a:solidFill>
                  <a:srgbClr val="FFFFFF"/>
                </a:solidFill>
              </a:rPr>
              <a:t>CHILD - Instructional Design</a:t>
            </a:r>
          </a:p>
        </p:txBody>
      </p:sp>
      <p:graphicFrame>
        <p:nvGraphicFramePr>
          <p:cNvPr id="12293" name="Rectangle 3">
            <a:extLst>
              <a:ext uri="{FF2B5EF4-FFF2-40B4-BE49-F238E27FC236}">
                <a16:creationId xmlns:a16="http://schemas.microsoft.com/office/drawing/2014/main" id="{985CC378-BBA4-29EF-5861-3F3AE060FE72}"/>
              </a:ext>
            </a:extLst>
          </p:cNvPr>
          <p:cNvGraphicFramePr/>
          <p:nvPr>
            <p:extLst>
              <p:ext uri="{D42A27DB-BD31-4B8C-83A1-F6EECF244321}">
                <p14:modId xmlns:p14="http://schemas.microsoft.com/office/powerpoint/2010/main" val="334030303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85366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2" name="Rectangle 13321">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4" name="Rectangle 13323">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6" name="Rectangle 13325">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28" name="Rectangle 13327">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30" name="Oval 13329">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14" name="Rectangle 2"/>
          <p:cNvSpPr>
            <a:spLocks noGrp="1" noChangeArrowheads="1"/>
          </p:cNvSpPr>
          <p:nvPr>
            <p:ph type="title"/>
          </p:nvPr>
        </p:nvSpPr>
        <p:spPr>
          <a:xfrm>
            <a:off x="826396" y="586855"/>
            <a:ext cx="4230100" cy="3387497"/>
          </a:xfrm>
        </p:spPr>
        <p:txBody>
          <a:bodyPr anchor="b">
            <a:normAutofit/>
          </a:bodyPr>
          <a:lstStyle/>
          <a:p>
            <a:pPr algn="r"/>
            <a:r>
              <a:rPr lang="en-AU" sz="4000">
                <a:solidFill>
                  <a:srgbClr val="FFFFFF"/>
                </a:solidFill>
              </a:rPr>
              <a:t>CHILD – Adaptability and Customisation </a:t>
            </a:r>
          </a:p>
        </p:txBody>
      </p:sp>
      <p:sp>
        <p:nvSpPr>
          <p:cNvPr id="13315" name="Rectangle 3"/>
          <p:cNvSpPr>
            <a:spLocks noGrp="1" noChangeArrowheads="1"/>
          </p:cNvSpPr>
          <p:nvPr>
            <p:ph type="body" idx="1"/>
          </p:nvPr>
        </p:nvSpPr>
        <p:spPr>
          <a:xfrm>
            <a:off x="6503158" y="649480"/>
            <a:ext cx="4862447" cy="5546047"/>
          </a:xfrm>
        </p:spPr>
        <p:txBody>
          <a:bodyPr anchor="ctr">
            <a:normAutofit/>
          </a:bodyPr>
          <a:lstStyle/>
          <a:p>
            <a:r>
              <a:rPr lang="en-AU" sz="2000" dirty="0"/>
              <a:t>The CHILD framework, in combination with stimulus films, documentation, and large Response Ability resources, provides lecturers with the prerequisite variety and freedom to customise instructional approaches to suite specific site/ program needs </a:t>
            </a:r>
          </a:p>
        </p:txBody>
      </p:sp>
    </p:spTree>
    <p:extLst>
      <p:ext uri="{BB962C8B-B14F-4D97-AF65-F5344CB8AC3E}">
        <p14:creationId xmlns:p14="http://schemas.microsoft.com/office/powerpoint/2010/main" val="27431697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44" name="Rectangle 1434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346" name="Rectangle 1434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8" name="Rectangle 1434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50" name="Rectangle 1434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52" name="Rectangle 1435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54" name="Freeform: Shape 1435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356" name="Rectangle 1435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Rectangle 2"/>
          <p:cNvSpPr>
            <a:spLocks noGrp="1" noChangeArrowheads="1"/>
          </p:cNvSpPr>
          <p:nvPr>
            <p:ph type="title"/>
          </p:nvPr>
        </p:nvSpPr>
        <p:spPr>
          <a:xfrm>
            <a:off x="466722" y="586855"/>
            <a:ext cx="3201366" cy="3387497"/>
          </a:xfrm>
        </p:spPr>
        <p:txBody>
          <a:bodyPr anchor="b">
            <a:normAutofit/>
          </a:bodyPr>
          <a:lstStyle/>
          <a:p>
            <a:pPr algn="r"/>
            <a:r>
              <a:rPr lang="en-AU" sz="4000">
                <a:solidFill>
                  <a:srgbClr val="FFFFFF"/>
                </a:solidFill>
              </a:rPr>
              <a:t>CHILD – Scaffolding and Support</a:t>
            </a:r>
          </a:p>
        </p:txBody>
      </p:sp>
      <p:sp>
        <p:nvSpPr>
          <p:cNvPr id="14339" name="Rectangle 3"/>
          <p:cNvSpPr>
            <a:spLocks noGrp="1" noChangeArrowheads="1"/>
          </p:cNvSpPr>
          <p:nvPr>
            <p:ph type="body" idx="1"/>
          </p:nvPr>
        </p:nvSpPr>
        <p:spPr>
          <a:xfrm>
            <a:off x="4810259" y="649480"/>
            <a:ext cx="6555347" cy="5546047"/>
          </a:xfrm>
        </p:spPr>
        <p:txBody>
          <a:bodyPr anchor="ctr">
            <a:normAutofit/>
          </a:bodyPr>
          <a:lstStyle/>
          <a:p>
            <a:r>
              <a:rPr lang="en-AU" sz="2000" dirty="0"/>
              <a:t>CHILD framework supports lectures in linking their professional/discipline knowledge base with SEW.</a:t>
            </a:r>
          </a:p>
        </p:txBody>
      </p:sp>
    </p:spTree>
    <p:extLst>
      <p:ext uri="{BB962C8B-B14F-4D97-AF65-F5344CB8AC3E}">
        <p14:creationId xmlns:p14="http://schemas.microsoft.com/office/powerpoint/2010/main" val="1367334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98D51008-CE46-FD11-5404-7CAF013210AA}"/>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a:solidFill>
                  <a:srgbClr val="FFFFFF"/>
                </a:solidFill>
                <a:latin typeface="+mj-lt"/>
                <a:ea typeface="+mj-ea"/>
                <a:cs typeface="+mj-cs"/>
              </a:rPr>
              <a:t>Supporting knowledge in action and use</a:t>
            </a:r>
          </a:p>
        </p:txBody>
      </p:sp>
      <p:sp>
        <p:nvSpPr>
          <p:cNvPr id="5" name="Text Placeholder 4">
            <a:extLst>
              <a:ext uri="{FF2B5EF4-FFF2-40B4-BE49-F238E27FC236}">
                <a16:creationId xmlns:a16="http://schemas.microsoft.com/office/drawing/2014/main" id="{007F81C4-08AF-19E0-8782-BD34A4BCAEEA}"/>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r>
              <a:rPr lang="en-US" sz="2400" kern="1200" dirty="0">
                <a:solidFill>
                  <a:schemeClr val="tx1"/>
                </a:solidFill>
                <a:latin typeface="+mn-lt"/>
                <a:ea typeface="+mn-ea"/>
                <a:cs typeface="+mn-cs"/>
              </a:rPr>
              <a:t>Source: </a:t>
            </a:r>
          </a:p>
          <a:p>
            <a:r>
              <a:rPr lang="en-AU" sz="1400" b="0" i="0" dirty="0">
                <a:solidFill>
                  <a:srgbClr val="1B1B1B"/>
                </a:solidFill>
                <a:effectLst/>
                <a:latin typeface="Roboto Mono Web"/>
              </a:rPr>
              <a:t>Green LW, Ottoson JM, García C, Hiatt RA, Roditis ML. Diffusion theory and knowledge dissemination, utilization and integration. Front Public Health Serv Syst Res. 2014;3(1):3. PMID: 26251771; PMCID: PMC4524659.</a:t>
            </a:r>
            <a:endParaRPr lang="en-US" sz="2400" kern="1200" dirty="0">
              <a:solidFill>
                <a:schemeClr val="tx1"/>
              </a:solidFill>
              <a:latin typeface="+mn-lt"/>
              <a:ea typeface="+mn-ea"/>
              <a:cs typeface="+mn-cs"/>
            </a:endParaRPr>
          </a:p>
        </p:txBody>
      </p:sp>
    </p:spTree>
    <p:extLst>
      <p:ext uri="{BB962C8B-B14F-4D97-AF65-F5344CB8AC3E}">
        <p14:creationId xmlns:p14="http://schemas.microsoft.com/office/powerpoint/2010/main" val="10595636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09898"/>
            <a:ext cx="9942716" cy="1554480"/>
          </a:xfrm>
        </p:spPr>
        <p:txBody>
          <a:bodyPr anchor="ctr">
            <a:normAutofit/>
          </a:bodyPr>
          <a:lstStyle/>
          <a:p>
            <a:r>
              <a:rPr lang="en-AU" sz="4800" dirty="0"/>
              <a:t>Influences on knowledge use</a:t>
            </a:r>
          </a:p>
        </p:txBody>
      </p:sp>
      <p:sp>
        <p:nvSpPr>
          <p:cNvPr id="3" name="Content Placeholder 2"/>
          <p:cNvSpPr>
            <a:spLocks noGrp="1"/>
          </p:cNvSpPr>
          <p:nvPr>
            <p:ph idx="1"/>
          </p:nvPr>
        </p:nvSpPr>
        <p:spPr>
          <a:xfrm>
            <a:off x="1045028" y="3017522"/>
            <a:ext cx="9941319" cy="3124658"/>
          </a:xfrm>
        </p:spPr>
        <p:txBody>
          <a:bodyPr anchor="ctr">
            <a:normAutofit/>
          </a:bodyPr>
          <a:lstStyle/>
          <a:p>
            <a:pPr marL="0" indent="0">
              <a:buNone/>
            </a:pPr>
            <a:r>
              <a:rPr lang="en-AU" sz="2400" b="1" dirty="0"/>
              <a:t>Source</a:t>
            </a:r>
            <a:r>
              <a:rPr lang="en-AU" sz="2400" dirty="0"/>
              <a:t>:</a:t>
            </a:r>
          </a:p>
          <a:p>
            <a:pPr lvl="1"/>
            <a:r>
              <a:rPr lang="en-AU" dirty="0"/>
              <a:t>Credibility</a:t>
            </a:r>
          </a:p>
          <a:p>
            <a:pPr lvl="1"/>
            <a:r>
              <a:rPr lang="en-AU" dirty="0"/>
              <a:t>Relationship building with potential users</a:t>
            </a:r>
          </a:p>
          <a:p>
            <a:pPr lvl="1"/>
            <a:r>
              <a:rPr lang="en-AU" dirty="0"/>
              <a:t>Realistic expectations of use</a:t>
            </a:r>
          </a:p>
          <a:p>
            <a:pPr lvl="1"/>
            <a:r>
              <a:rPr lang="en-AU" dirty="0"/>
              <a:t>Building in a consideration of use into early stages of research and development</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18218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09898"/>
            <a:ext cx="9942716" cy="1554480"/>
          </a:xfrm>
        </p:spPr>
        <p:txBody>
          <a:bodyPr anchor="ctr">
            <a:normAutofit/>
          </a:bodyPr>
          <a:lstStyle/>
          <a:p>
            <a:r>
              <a:rPr lang="en-AU" sz="4800"/>
              <a:t>Influences on knowledge use</a:t>
            </a:r>
          </a:p>
        </p:txBody>
      </p:sp>
      <p:sp>
        <p:nvSpPr>
          <p:cNvPr id="3" name="Content Placeholder 2"/>
          <p:cNvSpPr>
            <a:spLocks noGrp="1"/>
          </p:cNvSpPr>
          <p:nvPr>
            <p:ph idx="1"/>
          </p:nvPr>
        </p:nvSpPr>
        <p:spPr>
          <a:xfrm>
            <a:off x="1045028" y="3017522"/>
            <a:ext cx="9941319" cy="3124658"/>
          </a:xfrm>
        </p:spPr>
        <p:txBody>
          <a:bodyPr anchor="ctr">
            <a:normAutofit/>
          </a:bodyPr>
          <a:lstStyle/>
          <a:p>
            <a:pPr marL="0" indent="0">
              <a:buNone/>
            </a:pPr>
            <a:r>
              <a:rPr lang="en-AU" sz="2400" b="1" dirty="0"/>
              <a:t>Content</a:t>
            </a:r>
            <a:r>
              <a:rPr lang="en-AU" sz="2400" dirty="0"/>
              <a:t>:</a:t>
            </a:r>
          </a:p>
          <a:p>
            <a:pPr lvl="1"/>
            <a:r>
              <a:rPr lang="en-AU" dirty="0"/>
              <a:t>Accessibility</a:t>
            </a:r>
          </a:p>
          <a:p>
            <a:pPr lvl="1"/>
            <a:r>
              <a:rPr lang="en-AU" dirty="0"/>
              <a:t>Adaptability</a:t>
            </a:r>
          </a:p>
          <a:p>
            <a:pPr lvl="1"/>
            <a:r>
              <a:rPr lang="en-AU" dirty="0"/>
              <a:t>Compatibility with values, concerns, expectations or policy agenda</a:t>
            </a:r>
          </a:p>
          <a:p>
            <a:pPr lvl="1"/>
            <a:r>
              <a:rPr lang="en-AU" dirty="0"/>
              <a:t>Challenge the status quo</a:t>
            </a:r>
          </a:p>
          <a:p>
            <a:pPr lvl="1"/>
            <a:r>
              <a:rPr lang="en-AU" dirty="0"/>
              <a:t>Quality, trustworthiness and soundness</a:t>
            </a:r>
          </a:p>
          <a:p>
            <a:pPr lvl="1"/>
            <a:r>
              <a:rPr lang="en-AU" dirty="0"/>
              <a:t>Emphasis on positive behaviour with clear, low-cost, action implications</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71119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09898"/>
            <a:ext cx="9942716" cy="1554480"/>
          </a:xfrm>
        </p:spPr>
        <p:txBody>
          <a:bodyPr anchor="ctr">
            <a:normAutofit/>
          </a:bodyPr>
          <a:lstStyle/>
          <a:p>
            <a:r>
              <a:rPr lang="en-AU" sz="4800"/>
              <a:t>Influences on knowledge use</a:t>
            </a:r>
          </a:p>
        </p:txBody>
      </p:sp>
      <p:sp>
        <p:nvSpPr>
          <p:cNvPr id="3" name="Content Placeholder 2"/>
          <p:cNvSpPr>
            <a:spLocks noGrp="1"/>
          </p:cNvSpPr>
          <p:nvPr>
            <p:ph idx="1"/>
          </p:nvPr>
        </p:nvSpPr>
        <p:spPr>
          <a:xfrm>
            <a:off x="1045028" y="3017522"/>
            <a:ext cx="9941319" cy="3124658"/>
          </a:xfrm>
        </p:spPr>
        <p:txBody>
          <a:bodyPr anchor="ctr">
            <a:normAutofit/>
          </a:bodyPr>
          <a:lstStyle/>
          <a:p>
            <a:pPr marL="0" indent="0">
              <a:buNone/>
            </a:pPr>
            <a:r>
              <a:rPr lang="en-AU" sz="2400" b="1" dirty="0"/>
              <a:t>Medium</a:t>
            </a:r>
            <a:r>
              <a:rPr lang="en-AU" sz="2400" dirty="0"/>
              <a:t> through which knowledge is connected to user:</a:t>
            </a:r>
          </a:p>
          <a:p>
            <a:pPr lvl="1"/>
            <a:r>
              <a:rPr lang="en-AU" dirty="0"/>
              <a:t>Multiple sources or forms for exchange</a:t>
            </a:r>
          </a:p>
          <a:p>
            <a:pPr lvl="1"/>
            <a:r>
              <a:rPr lang="en-AU" dirty="0"/>
              <a:t>Intermediary linking mechanisms</a:t>
            </a:r>
          </a:p>
          <a:p>
            <a:pPr lvl="1"/>
            <a:r>
              <a:rPr lang="en-AU" dirty="0"/>
              <a:t>Concern for equity</a:t>
            </a:r>
          </a:p>
          <a:p>
            <a:pPr lvl="1"/>
            <a:r>
              <a:rPr lang="en-AU" dirty="0"/>
              <a:t>Personal interaction</a:t>
            </a:r>
          </a:p>
          <a:p>
            <a:pPr lvl="1"/>
            <a:r>
              <a:rPr lang="en-AU" dirty="0"/>
              <a:t>Timeliness</a:t>
            </a:r>
          </a:p>
          <a:p>
            <a:pPr lvl="1"/>
            <a:r>
              <a:rPr lang="en-AU" dirty="0"/>
              <a:t>Communicating language</a:t>
            </a:r>
          </a:p>
          <a:p>
            <a:endParaRPr lang="en-AU"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55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09898"/>
            <a:ext cx="9942716" cy="1554480"/>
          </a:xfrm>
        </p:spPr>
        <p:txBody>
          <a:bodyPr anchor="ctr">
            <a:normAutofit/>
          </a:bodyPr>
          <a:lstStyle/>
          <a:p>
            <a:r>
              <a:rPr lang="en-AU" sz="4800"/>
              <a:t>Influences on knowledge use</a:t>
            </a:r>
          </a:p>
        </p:txBody>
      </p:sp>
      <p:sp>
        <p:nvSpPr>
          <p:cNvPr id="3" name="Content Placeholder 2"/>
          <p:cNvSpPr>
            <a:spLocks noGrp="1"/>
          </p:cNvSpPr>
          <p:nvPr>
            <p:ph idx="1"/>
          </p:nvPr>
        </p:nvSpPr>
        <p:spPr>
          <a:xfrm>
            <a:off x="1045028" y="3017522"/>
            <a:ext cx="9941319" cy="3124658"/>
          </a:xfrm>
        </p:spPr>
        <p:txBody>
          <a:bodyPr anchor="ctr">
            <a:normAutofit/>
          </a:bodyPr>
          <a:lstStyle/>
          <a:p>
            <a:pPr marL="0" indent="0">
              <a:buNone/>
            </a:pPr>
            <a:r>
              <a:rPr lang="en-AU" sz="2400" b="1" dirty="0"/>
              <a:t>Facilitators</a:t>
            </a:r>
            <a:r>
              <a:rPr lang="en-AU" sz="2400" dirty="0"/>
              <a:t> of use:</a:t>
            </a:r>
          </a:p>
          <a:p>
            <a:pPr lvl="1"/>
            <a:r>
              <a:rPr lang="en-AU" dirty="0"/>
              <a:t>Early and sustained involvement of the users</a:t>
            </a:r>
          </a:p>
          <a:p>
            <a:pPr lvl="1"/>
            <a:r>
              <a:rPr lang="en-AU" dirty="0"/>
              <a:t>Readiness to change</a:t>
            </a:r>
          </a:p>
          <a:p>
            <a:pPr lvl="1"/>
            <a:r>
              <a:rPr lang="en-AU" dirty="0"/>
              <a:t>Links among users</a:t>
            </a:r>
          </a:p>
          <a:p>
            <a:pPr lvl="1"/>
            <a:r>
              <a:rPr lang="en-AU" dirty="0"/>
              <a:t>Level of acquisition effort</a:t>
            </a:r>
          </a:p>
          <a:p>
            <a:pPr lvl="1"/>
            <a:r>
              <a:rPr lang="en-AU" dirty="0"/>
              <a:t>Interests and ideology</a:t>
            </a:r>
          </a:p>
          <a:p>
            <a:endParaRPr lang="en-AU"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29385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09898"/>
            <a:ext cx="9942716" cy="1554480"/>
          </a:xfrm>
        </p:spPr>
        <p:txBody>
          <a:bodyPr anchor="ctr">
            <a:normAutofit/>
          </a:bodyPr>
          <a:lstStyle/>
          <a:p>
            <a:r>
              <a:rPr lang="en-AU" sz="4800"/>
              <a:t>Influences on knowledge use</a:t>
            </a:r>
          </a:p>
        </p:txBody>
      </p:sp>
      <p:sp>
        <p:nvSpPr>
          <p:cNvPr id="3" name="Content Placeholder 2"/>
          <p:cNvSpPr>
            <a:spLocks noGrp="1"/>
          </p:cNvSpPr>
          <p:nvPr>
            <p:ph idx="1"/>
          </p:nvPr>
        </p:nvSpPr>
        <p:spPr>
          <a:xfrm>
            <a:off x="1045028" y="3017522"/>
            <a:ext cx="9941319" cy="3124658"/>
          </a:xfrm>
        </p:spPr>
        <p:txBody>
          <a:bodyPr anchor="ctr">
            <a:normAutofit/>
          </a:bodyPr>
          <a:lstStyle/>
          <a:p>
            <a:pPr marL="0" indent="0">
              <a:buNone/>
            </a:pPr>
            <a:r>
              <a:rPr lang="en-AU" sz="2000" b="1" dirty="0"/>
              <a:t>Context</a:t>
            </a:r>
            <a:r>
              <a:rPr lang="en-AU" sz="2000" dirty="0"/>
              <a:t>:</a:t>
            </a:r>
          </a:p>
          <a:p>
            <a:pPr lvl="1"/>
            <a:r>
              <a:rPr lang="en-AU" sz="2000" dirty="0"/>
              <a:t>Resources</a:t>
            </a:r>
          </a:p>
          <a:p>
            <a:pPr lvl="1"/>
            <a:r>
              <a:rPr lang="en-AU" sz="2000" dirty="0"/>
              <a:t>Supportive social conditions</a:t>
            </a:r>
          </a:p>
          <a:p>
            <a:pPr lvl="1"/>
            <a:r>
              <a:rPr lang="en-AU" sz="2000" dirty="0"/>
              <a:t>A champion for new knowledge</a:t>
            </a:r>
          </a:p>
          <a:p>
            <a:pPr lvl="1"/>
            <a:r>
              <a:rPr lang="en-AU" sz="2000" dirty="0"/>
              <a:t>Slack for change</a:t>
            </a:r>
          </a:p>
          <a:p>
            <a:pPr lvl="1"/>
            <a:r>
              <a:rPr lang="en-AU" sz="2000" dirty="0"/>
              <a:t>No strong political or bureaucratic opposition</a:t>
            </a:r>
          </a:p>
          <a:p>
            <a:pPr lvl="1"/>
            <a:r>
              <a:rPr lang="en-AU" sz="2000" dirty="0"/>
              <a:t>Incentives for change</a:t>
            </a:r>
          </a:p>
          <a:p>
            <a:pPr lvl="1"/>
            <a:r>
              <a:rPr lang="en-AU" sz="2000" dirty="0"/>
              <a:t>Leadership by example</a:t>
            </a:r>
          </a:p>
          <a:p>
            <a:pPr lvl="1"/>
            <a:r>
              <a:rPr lang="en-AU" sz="2000" dirty="0"/>
              <a:t>Support for long term interactive relationships</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8988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CD6E7-F9DC-2DB4-F381-C3498FCEA94E}"/>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C4BB09D8-598D-4984-1180-00F738A8B32F}"/>
              </a:ext>
            </a:extLst>
          </p:cNvPr>
          <p:cNvSpPr>
            <a:spLocks noGrp="1"/>
          </p:cNvSpPr>
          <p:nvPr>
            <p:ph idx="1"/>
          </p:nvPr>
        </p:nvSpPr>
        <p:spPr/>
        <p:txBody>
          <a:bodyPr/>
          <a:lstStyle/>
          <a:p>
            <a:r>
              <a:rPr lang="en-AU" dirty="0"/>
              <a:t>20+ year in build capability of educators from early ear to high schools (0-18+)</a:t>
            </a:r>
          </a:p>
          <a:p>
            <a:r>
              <a:rPr lang="en-AU" dirty="0"/>
              <a:t>Translation and implementation</a:t>
            </a:r>
          </a:p>
          <a:p>
            <a:r>
              <a:rPr lang="en-AU" dirty="0" err="1"/>
              <a:t>Transdiscipinary</a:t>
            </a:r>
            <a:r>
              <a:rPr lang="en-AU" dirty="0"/>
              <a:t> teambuilding</a:t>
            </a:r>
          </a:p>
          <a:p>
            <a:endParaRPr lang="en-AU" dirty="0"/>
          </a:p>
        </p:txBody>
      </p:sp>
    </p:spTree>
    <p:extLst>
      <p:ext uri="{BB962C8B-B14F-4D97-AF65-F5344CB8AC3E}">
        <p14:creationId xmlns:p14="http://schemas.microsoft.com/office/powerpoint/2010/main" val="2876032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0B8DCBA-FEED-46EF-A140-35B904015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73940"/>
            <a:ext cx="4928291" cy="1035781"/>
          </a:xfrm>
        </p:spPr>
        <p:txBody>
          <a:bodyPr anchor="ctr">
            <a:normAutofit/>
          </a:bodyPr>
          <a:lstStyle/>
          <a:p>
            <a:r>
              <a:rPr lang="en-US" sz="3600"/>
              <a:t>Congruence</a:t>
            </a:r>
          </a:p>
        </p:txBody>
      </p:sp>
      <p:sp>
        <p:nvSpPr>
          <p:cNvPr id="3" name="Content Placeholder 2"/>
          <p:cNvSpPr>
            <a:spLocks noGrp="1"/>
          </p:cNvSpPr>
          <p:nvPr>
            <p:ph idx="1"/>
          </p:nvPr>
        </p:nvSpPr>
        <p:spPr>
          <a:xfrm>
            <a:off x="1045029" y="2524721"/>
            <a:ext cx="4991629" cy="3677123"/>
          </a:xfrm>
        </p:spPr>
        <p:txBody>
          <a:bodyPr anchor="ctr">
            <a:normAutofit/>
          </a:bodyPr>
          <a:lstStyle/>
          <a:p>
            <a:r>
              <a:rPr lang="en-US" sz="1800"/>
              <a:t>Between evidence and practice</a:t>
            </a:r>
          </a:p>
          <a:p>
            <a:r>
              <a:rPr lang="en-US" sz="1800"/>
              <a:t>Between practice and principles</a:t>
            </a:r>
          </a:p>
          <a:p>
            <a:r>
              <a:rPr lang="en-US" sz="1800"/>
              <a:t>Between messages and objectives</a:t>
            </a:r>
          </a:p>
          <a:p>
            <a:r>
              <a:rPr lang="en-US" sz="1800"/>
              <a:t>Between attitudes and behaviours</a:t>
            </a:r>
          </a:p>
        </p:txBody>
      </p:sp>
      <p:pic>
        <p:nvPicPr>
          <p:cNvPr id="5" name="Picture 4" descr="Large skydiving group mid-air">
            <a:extLst>
              <a:ext uri="{FF2B5EF4-FFF2-40B4-BE49-F238E27FC236}">
                <a16:creationId xmlns:a16="http://schemas.microsoft.com/office/drawing/2014/main" id="{3950E7CD-7D85-51E7-B1DC-2B0310C6F12D}"/>
              </a:ext>
            </a:extLst>
          </p:cNvPr>
          <p:cNvPicPr>
            <a:picLocks noChangeAspect="1"/>
          </p:cNvPicPr>
          <p:nvPr/>
        </p:nvPicPr>
        <p:blipFill rotWithShape="1">
          <a:blip r:embed="rId2"/>
          <a:srcRect l="23361" r="22361"/>
          <a:stretch/>
        </p:blipFill>
        <p:spPr>
          <a:xfrm>
            <a:off x="6788383" y="613147"/>
            <a:ext cx="4565417" cy="5593443"/>
          </a:xfrm>
          <a:prstGeom prst="rect">
            <a:avLst/>
          </a:prstGeom>
        </p:spPr>
      </p:pic>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775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551F8-D063-8DCB-1F8A-C6177C477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C48C87-989E-BBF2-6F1F-048E44C4AD28}"/>
              </a:ext>
            </a:extLst>
          </p:cNvPr>
          <p:cNvSpPr>
            <a:spLocks noGrp="1"/>
          </p:cNvSpPr>
          <p:nvPr>
            <p:ph type="title"/>
          </p:nvPr>
        </p:nvSpPr>
        <p:spPr/>
        <p:txBody>
          <a:bodyPr/>
          <a:lstStyle/>
          <a:p>
            <a:r>
              <a:rPr lang="en-AU" dirty="0"/>
              <a:t>Take home message</a:t>
            </a:r>
          </a:p>
        </p:txBody>
      </p:sp>
      <p:sp>
        <p:nvSpPr>
          <p:cNvPr id="3" name="Content Placeholder 2">
            <a:extLst>
              <a:ext uri="{FF2B5EF4-FFF2-40B4-BE49-F238E27FC236}">
                <a16:creationId xmlns:a16="http://schemas.microsoft.com/office/drawing/2014/main" id="{D0DDAC0D-4B03-88E5-B26F-B47DD0E112FE}"/>
              </a:ext>
            </a:extLst>
          </p:cNvPr>
          <p:cNvSpPr>
            <a:spLocks noGrp="1"/>
          </p:cNvSpPr>
          <p:nvPr>
            <p:ph idx="1"/>
          </p:nvPr>
        </p:nvSpPr>
        <p:spPr/>
        <p:txBody>
          <a:bodyPr/>
          <a:lstStyle/>
          <a:p>
            <a:r>
              <a:rPr lang="en-AU" dirty="0"/>
              <a:t>There is sufficient research, policy, professional, and public support for the proposition that social and emotional wellbeing and learning in central to the work of teachers that there remains no question of whether student wellbeing should be a key element of the role of the teaching profession. </a:t>
            </a:r>
          </a:p>
          <a:p>
            <a:r>
              <a:rPr lang="en-AU" dirty="0"/>
              <a:t>The only remaining questions are about how best to represent and support this key element of professional practice, through elements such as professional standards, initial training, teacher registration, and ongoing professional learning.</a:t>
            </a:r>
          </a:p>
        </p:txBody>
      </p:sp>
    </p:spTree>
    <p:extLst>
      <p:ext uri="{BB962C8B-B14F-4D97-AF65-F5344CB8AC3E}">
        <p14:creationId xmlns:p14="http://schemas.microsoft.com/office/powerpoint/2010/main" val="3588002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256032"/>
            <a:ext cx="10506456" cy="1014984"/>
          </a:xfrm>
        </p:spPr>
        <p:txBody>
          <a:bodyPr anchor="b">
            <a:normAutofit/>
          </a:bodyPr>
          <a:lstStyle/>
          <a:p>
            <a:r>
              <a:rPr lang="en-AU" dirty="0"/>
              <a:t>Child and Youth: Key Messages</a:t>
            </a: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Content Placeholder 2">
            <a:extLst>
              <a:ext uri="{FF2B5EF4-FFF2-40B4-BE49-F238E27FC236}">
                <a16:creationId xmlns:a16="http://schemas.microsoft.com/office/drawing/2014/main" id="{AE22B143-F6DE-F3A8-A861-1B036E4FC1AA}"/>
              </a:ext>
            </a:extLst>
          </p:cNvPr>
          <p:cNvGraphicFramePr>
            <a:graphicFrameLocks noGrp="1"/>
          </p:cNvGraphicFramePr>
          <p:nvPr>
            <p:ph idx="1"/>
            <p:extLst>
              <p:ext uri="{D42A27DB-BD31-4B8C-83A1-F6EECF244321}">
                <p14:modId xmlns:p14="http://schemas.microsoft.com/office/powerpoint/2010/main" val="1597571647"/>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095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29766" y="1146412"/>
            <a:ext cx="9014348" cy="2402006"/>
          </a:xfrm>
        </p:spPr>
        <p:txBody>
          <a:bodyPr vert="horz" lIns="91440" tIns="45720" rIns="91440" bIns="45720" rtlCol="0" anchor="b">
            <a:normAutofit/>
          </a:bodyPr>
          <a:lstStyle/>
          <a:p>
            <a:r>
              <a:rPr lang="en-US" sz="4800" kern="1200">
                <a:solidFill>
                  <a:schemeClr val="tx1"/>
                </a:solidFill>
                <a:latin typeface="+mj-lt"/>
                <a:ea typeface="+mj-ea"/>
                <a:cs typeface="+mj-cs"/>
              </a:rPr>
              <a:t>Context to action</a:t>
            </a:r>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1329765" y="4892722"/>
            <a:ext cx="6387155" cy="1078173"/>
          </a:xfrm>
        </p:spPr>
        <p:txBody>
          <a:bodyPr vert="horz" lIns="91440" tIns="45720" rIns="91440" bIns="45720" rtlCol="0" anchor="ctr">
            <a:normAutofit/>
          </a:bodyPr>
          <a:lstStyle/>
          <a:p>
            <a:endParaRPr lang="en-US" sz="2400" kern="1200">
              <a:solidFill>
                <a:srgbClr val="FFFFFF"/>
              </a:solidFill>
              <a:latin typeface="+mn-lt"/>
              <a:ea typeface="+mn-ea"/>
              <a:cs typeface="+mn-cs"/>
            </a:endParaRPr>
          </a:p>
        </p:txBody>
      </p:sp>
    </p:spTree>
    <p:extLst>
      <p:ext uri="{BB962C8B-B14F-4D97-AF65-F5344CB8AC3E}">
        <p14:creationId xmlns:p14="http://schemas.microsoft.com/office/powerpoint/2010/main" val="120327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rmAutofit/>
          </a:bodyPr>
          <a:lstStyle/>
          <a:p>
            <a:r>
              <a:rPr lang="en-AU" spc="300" dirty="0"/>
              <a:t>Child &amp; Youth</a:t>
            </a:r>
            <a:br>
              <a:rPr lang="en-AU" spc="300" dirty="0"/>
            </a:br>
            <a:r>
              <a:rPr lang="en-AU" spc="300" dirty="0"/>
              <a:t>Sectors</a:t>
            </a:r>
          </a:p>
        </p:txBody>
      </p:sp>
      <p:graphicFrame>
        <p:nvGraphicFramePr>
          <p:cNvPr id="7" name="Content Placeholder 3">
            <a:extLst>
              <a:ext uri="{FF2B5EF4-FFF2-40B4-BE49-F238E27FC236}">
                <a16:creationId xmlns:a16="http://schemas.microsoft.com/office/drawing/2014/main" id="{F9790718-5724-5786-6F7F-FB70954EFF13}"/>
              </a:ext>
            </a:extLst>
          </p:cNvPr>
          <p:cNvGraphicFramePr>
            <a:graphicFrameLocks noGrp="1"/>
          </p:cNvGraphicFramePr>
          <p:nvPr>
            <p:ph idx="1"/>
            <p:extLst>
              <p:ext uri="{D42A27DB-BD31-4B8C-83A1-F6EECF244321}">
                <p14:modId xmlns:p14="http://schemas.microsoft.com/office/powerpoint/2010/main" val="1962060456"/>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p:cNvSpPr>
            <a:spLocks noGrp="1"/>
          </p:cNvSpPr>
          <p:nvPr>
            <p:ph type="body" sz="half" idx="2"/>
          </p:nvPr>
        </p:nvSpPr>
        <p:spPr/>
        <p:txBody>
          <a:bodyPr/>
          <a:lstStyle/>
          <a:p>
            <a:endParaRPr lang="en-AU" dirty="0"/>
          </a:p>
        </p:txBody>
      </p:sp>
    </p:spTree>
    <p:extLst>
      <p:ext uri="{BB962C8B-B14F-4D97-AF65-F5344CB8AC3E}">
        <p14:creationId xmlns:p14="http://schemas.microsoft.com/office/powerpoint/2010/main" val="3892273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en-AU" spc="300" dirty="0"/>
              <a:t>Context</a:t>
            </a:r>
          </a:p>
        </p:txBody>
      </p:sp>
      <p:graphicFrame>
        <p:nvGraphicFramePr>
          <p:cNvPr id="7" name="Content Placeholder 3">
            <a:extLst>
              <a:ext uri="{FF2B5EF4-FFF2-40B4-BE49-F238E27FC236}">
                <a16:creationId xmlns:a16="http://schemas.microsoft.com/office/drawing/2014/main" id="{91E51AE7-60E2-2ABF-B7AD-97811859DD2D}"/>
              </a:ext>
            </a:extLst>
          </p:cNvPr>
          <p:cNvGraphicFramePr>
            <a:graphicFrameLocks noGrp="1"/>
          </p:cNvGraphicFramePr>
          <p:nvPr>
            <p:ph idx="1"/>
            <p:extLst>
              <p:ext uri="{D42A27DB-BD31-4B8C-83A1-F6EECF244321}">
                <p14:modId xmlns:p14="http://schemas.microsoft.com/office/powerpoint/2010/main" val="705234862"/>
              </p:ext>
            </p:extLst>
          </p:nvPr>
        </p:nvGraphicFramePr>
        <p:xfrm>
          <a:off x="4926330" y="251460"/>
          <a:ext cx="6869430" cy="6332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p:cNvSpPr>
            <a:spLocks noGrp="1"/>
          </p:cNvSpPr>
          <p:nvPr>
            <p:ph type="body" sz="half" idx="2"/>
          </p:nvPr>
        </p:nvSpPr>
        <p:spPr/>
        <p:txBody>
          <a:bodyPr/>
          <a:lstStyle/>
          <a:p>
            <a:endParaRPr lang="en-AU" dirty="0"/>
          </a:p>
        </p:txBody>
      </p:sp>
    </p:spTree>
    <p:extLst>
      <p:ext uri="{BB962C8B-B14F-4D97-AF65-F5344CB8AC3E}">
        <p14:creationId xmlns:p14="http://schemas.microsoft.com/office/powerpoint/2010/main" val="6241162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2C2B172ED13343AE19E680A9F67036" ma:contentTypeVersion="15" ma:contentTypeDescription="Create a new document." ma:contentTypeScope="" ma:versionID="f195a25d1c34fd1f44c77493364a22e6">
  <xsd:schema xmlns:xsd="http://www.w3.org/2001/XMLSchema" xmlns:xs="http://www.w3.org/2001/XMLSchema" xmlns:p="http://schemas.microsoft.com/office/2006/metadata/properties" xmlns:ns2="7ca27b0a-5eb6-45de-b89c-6f7d6d124205" xmlns:ns3="2e713c43-45f4-49a4-882d-9f29970f1ad6" targetNamespace="http://schemas.microsoft.com/office/2006/metadata/properties" ma:root="true" ma:fieldsID="da1177dd3873ec0fcd4d3bd921bbb104" ns2:_="" ns3:_="">
    <xsd:import namespace="7ca27b0a-5eb6-45de-b89c-6f7d6d124205"/>
    <xsd:import namespace="2e713c43-45f4-49a4-882d-9f29970f1ad6"/>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MediaLengthInSeconds"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a27b0a-5eb6-45de-b89c-6f7d6d12420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c212fe52-6917-4bc6-84f9-cc3990ab7a2c}" ma:internalName="TaxCatchAll" ma:showField="CatchAllData" ma:web="7ca27b0a-5eb6-45de-b89c-6f7d6d12420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e713c43-45f4-49a4-882d-9f29970f1ad6"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12cf72de-9443-4040-88a4-51cef0f4d82f"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e713c43-45f4-49a4-882d-9f29970f1ad6">
      <Terms xmlns="http://schemas.microsoft.com/office/infopath/2007/PartnerControls"/>
    </lcf76f155ced4ddcb4097134ff3c332f>
    <TaxCatchAll xmlns="7ca27b0a-5eb6-45de-b89c-6f7d6d124205" xsi:nil="true"/>
  </documentManagement>
</p:properties>
</file>

<file path=customXml/itemProps1.xml><?xml version="1.0" encoding="utf-8"?>
<ds:datastoreItem xmlns:ds="http://schemas.openxmlformats.org/officeDocument/2006/customXml" ds:itemID="{5E47CAE6-172A-4178-9AAE-8661178F18D4}"/>
</file>

<file path=customXml/itemProps2.xml><?xml version="1.0" encoding="utf-8"?>
<ds:datastoreItem xmlns:ds="http://schemas.openxmlformats.org/officeDocument/2006/customXml" ds:itemID="{8144A4FA-77E2-47F6-8D51-79AC9057A0B0}"/>
</file>

<file path=customXml/itemProps3.xml><?xml version="1.0" encoding="utf-8"?>
<ds:datastoreItem xmlns:ds="http://schemas.openxmlformats.org/officeDocument/2006/customXml" ds:itemID="{72D41D52-CC97-4CA2-93E3-79C42D86E4A7}"/>
</file>

<file path=docMetadata/LabelInfo.xml><?xml version="1.0" encoding="utf-8"?>
<clbl:labelList xmlns:clbl="http://schemas.microsoft.com/office/2020/mipLabelMetadata">
  <clbl:label id="{82c514c1-a717-4087-be06-d40d2070ad52}" enabled="0" method="" siteId="{82c514c1-a717-4087-be06-d40d2070ad52}" removed="1"/>
</clbl:labelList>
</file>

<file path=docProps/app.xml><?xml version="1.0" encoding="utf-8"?>
<Properties xmlns="http://schemas.openxmlformats.org/officeDocument/2006/extended-properties" xmlns:vt="http://schemas.openxmlformats.org/officeDocument/2006/docPropsVTypes">
  <TotalTime>300</TotalTime>
  <Words>2163</Words>
  <Application>Microsoft Office PowerPoint</Application>
  <PresentationFormat>Widescreen</PresentationFormat>
  <Paragraphs>209</Paragraphs>
  <Slides>40</Slides>
  <Notes>12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40</vt:i4>
      </vt:variant>
    </vt:vector>
  </HeadingPairs>
  <TitlesOfParts>
    <vt:vector size="49" baseType="lpstr">
      <vt:lpstr>Aptos</vt:lpstr>
      <vt:lpstr>Aptos Display</vt:lpstr>
      <vt:lpstr>Arial</vt:lpstr>
      <vt:lpstr>Calibri</vt:lpstr>
      <vt:lpstr>Calibri Light</vt:lpstr>
      <vt:lpstr>Roboto Mono Web</vt:lpstr>
      <vt:lpstr>Office Theme</vt:lpstr>
      <vt:lpstr>1_Office Theme</vt:lpstr>
      <vt:lpstr>2_Office Theme</vt:lpstr>
      <vt:lpstr>Embedding best practices into teacher education</vt:lpstr>
      <vt:lpstr>Acknowledgement of country </vt:lpstr>
      <vt:lpstr>Embedding best practices into teacher education</vt:lpstr>
      <vt:lpstr>PowerPoint Presentation</vt:lpstr>
      <vt:lpstr>Take home message</vt:lpstr>
      <vt:lpstr>Child and Youth: Key Messages</vt:lpstr>
      <vt:lpstr>Context to action</vt:lpstr>
      <vt:lpstr>Child &amp; Youth Sectors</vt:lpstr>
      <vt:lpstr>Context</vt:lpstr>
      <vt:lpstr>Context</vt:lpstr>
      <vt:lpstr>Summary</vt:lpstr>
      <vt:lpstr>Emerging questions</vt:lpstr>
      <vt:lpstr>Needs</vt:lpstr>
      <vt:lpstr>Recommendations</vt:lpstr>
      <vt:lpstr>Four pillars:  transformation of teacher preparation</vt:lpstr>
      <vt:lpstr>Two key questions</vt:lpstr>
      <vt:lpstr>PowerPoint Presentation</vt:lpstr>
      <vt:lpstr>PowerPoint Presentation</vt:lpstr>
      <vt:lpstr>PowerPoint Presentation</vt:lpstr>
      <vt:lpstr>PowerPoint Presentation</vt:lpstr>
      <vt:lpstr>In practice we …</vt:lpstr>
      <vt:lpstr>Enablers of change</vt:lpstr>
      <vt:lpstr>Putting It into Practice: What Have We Learnt?</vt:lpstr>
      <vt:lpstr>Take home message</vt:lpstr>
      <vt:lpstr>PowerPoint Presentation</vt:lpstr>
      <vt:lpstr>Instructional Design</vt:lpstr>
      <vt:lpstr>PowerPoint Presentation</vt:lpstr>
      <vt:lpstr>CHILD – Linking principles and practice</vt:lpstr>
      <vt:lpstr>CHILD – Linking disciplines, dimensions and doctrines</vt:lpstr>
      <vt:lpstr>CHILD – Linking disciplines, dimensions and doctrines</vt:lpstr>
      <vt:lpstr>CHILD - Instructional Design</vt:lpstr>
      <vt:lpstr>CHILD – Adaptability and Customisation </vt:lpstr>
      <vt:lpstr>CHILD – Scaffolding and Support</vt:lpstr>
      <vt:lpstr>Supporting knowledge in action and use</vt:lpstr>
      <vt:lpstr>Influences on knowledge use</vt:lpstr>
      <vt:lpstr>Influences on knowledge use</vt:lpstr>
      <vt:lpstr>Influences on knowledge use</vt:lpstr>
      <vt:lpstr>Influences on knowledge use</vt:lpstr>
      <vt:lpstr>Influences on knowledge use</vt:lpstr>
      <vt:lpstr>Congruence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Gavin Hazel</dc:creator>
  <cp:lastModifiedBy>Gavin Hazel</cp:lastModifiedBy>
  <cp:revision>5</cp:revision>
  <dcterms:created xsi:type="dcterms:W3CDTF">2025-04-20T08:53:09Z</dcterms:created>
  <dcterms:modified xsi:type="dcterms:W3CDTF">2025-04-29T08:06:16Z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0x0101003D2C2B172ED13343AE19E680A9F67036</vt:lpwstr>
  </property>
</Properties>
</file>