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711" r:id="rId3"/>
    <p:sldMasterId id="2147483723" r:id="rId4"/>
    <p:sldMasterId id="2147483735" r:id="rId5"/>
  </p:sldMasterIdLst>
  <p:notesMasterIdLst>
    <p:notesMasterId r:id="rId34"/>
  </p:notesMasterIdLst>
  <p:sldIdLst>
    <p:sldId id="312" r:id="rId6"/>
    <p:sldId id="4466" r:id="rId7"/>
    <p:sldId id="4539" r:id="rId8"/>
    <p:sldId id="2113" r:id="rId9"/>
    <p:sldId id="4467" r:id="rId10"/>
    <p:sldId id="352" r:id="rId11"/>
    <p:sldId id="274" r:id="rId12"/>
    <p:sldId id="346" r:id="rId13"/>
    <p:sldId id="2082" r:id="rId14"/>
    <p:sldId id="4532" r:id="rId15"/>
    <p:sldId id="2090" r:id="rId16"/>
    <p:sldId id="4540" r:id="rId17"/>
    <p:sldId id="4541" r:id="rId18"/>
    <p:sldId id="2858" r:id="rId19"/>
    <p:sldId id="2869" r:id="rId20"/>
    <p:sldId id="2880" r:id="rId21"/>
    <p:sldId id="4537" r:id="rId22"/>
    <p:sldId id="4536" r:id="rId23"/>
    <p:sldId id="4533" r:id="rId24"/>
    <p:sldId id="4534" r:id="rId25"/>
    <p:sldId id="4535" r:id="rId26"/>
    <p:sldId id="4538" r:id="rId27"/>
    <p:sldId id="4451" r:id="rId28"/>
    <p:sldId id="1892" r:id="rId29"/>
    <p:sldId id="4450" r:id="rId30"/>
    <p:sldId id="964" r:id="rId31"/>
    <p:sldId id="962" r:id="rId32"/>
    <p:sldId id="4542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E36BD0-4FF7-4748-B18D-96EA9EDD806A}" v="107" dt="2025-04-28T08:38:21.4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1"/>
    <p:restoredTop sz="94684"/>
  </p:normalViewPr>
  <p:slideViewPr>
    <p:cSldViewPr snapToGrid="0">
      <p:cViewPr varScale="1">
        <p:scale>
          <a:sx n="111" d="100"/>
          <a:sy n="111" d="100"/>
        </p:scale>
        <p:origin x="224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9" d="100"/>
        <a:sy n="12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microsoft.com/office/2016/11/relationships/changesInfo" Target="changesInfos/changesInfo1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wis, Timothy" userId="61079c27-b7e7-4045-a6a5-5272c3c6439e" providerId="ADAL" clId="{B1E36BD0-4FF7-4748-B18D-96EA9EDD806A}"/>
    <pc:docChg chg="undo custSel addSld delSld modSld sldOrd delMainMaster">
      <pc:chgData name="Lewis, Timothy" userId="61079c27-b7e7-4045-a6a5-5272c3c6439e" providerId="ADAL" clId="{B1E36BD0-4FF7-4748-B18D-96EA9EDD806A}" dt="2025-04-28T08:39:00.122" v="1607" actId="2711"/>
      <pc:docMkLst>
        <pc:docMk/>
      </pc:docMkLst>
      <pc:sldChg chg="addSp modSp add mod modTransition setBg">
        <pc:chgData name="Lewis, Timothy" userId="61079c27-b7e7-4045-a6a5-5272c3c6439e" providerId="ADAL" clId="{B1E36BD0-4FF7-4748-B18D-96EA9EDD806A}" dt="2025-04-21T15:12:21.420" v="1540" actId="207"/>
        <pc:sldMkLst>
          <pc:docMk/>
          <pc:sldMk cId="2938485930" sldId="274"/>
        </pc:sldMkLst>
        <pc:spChg chg="mod">
          <ac:chgData name="Lewis, Timothy" userId="61079c27-b7e7-4045-a6a5-5272c3c6439e" providerId="ADAL" clId="{B1E36BD0-4FF7-4748-B18D-96EA9EDD806A}" dt="2025-04-09T23:57:02.934" v="1037" actId="26606"/>
          <ac:spMkLst>
            <pc:docMk/>
            <pc:sldMk cId="2938485930" sldId="274"/>
            <ac:spMk id="19458" creationId="{00000000-0000-0000-0000-000000000000}"/>
          </ac:spMkLst>
        </pc:spChg>
        <pc:spChg chg="mod">
          <ac:chgData name="Lewis, Timothy" userId="61079c27-b7e7-4045-a6a5-5272c3c6439e" providerId="ADAL" clId="{B1E36BD0-4FF7-4748-B18D-96EA9EDD806A}" dt="2025-04-21T15:12:21.420" v="1540" actId="207"/>
          <ac:spMkLst>
            <pc:docMk/>
            <pc:sldMk cId="2938485930" sldId="274"/>
            <ac:spMk id="19459" creationId="{00000000-0000-0000-0000-000000000000}"/>
          </ac:spMkLst>
        </pc:spChg>
        <pc:spChg chg="add">
          <ac:chgData name="Lewis, Timothy" userId="61079c27-b7e7-4045-a6a5-5272c3c6439e" providerId="ADAL" clId="{B1E36BD0-4FF7-4748-B18D-96EA9EDD806A}" dt="2025-04-09T23:57:02.934" v="1037" actId="26606"/>
          <ac:spMkLst>
            <pc:docMk/>
            <pc:sldMk cId="2938485930" sldId="274"/>
            <ac:spMk id="19464" creationId="{09588DA8-065E-4F6F-8EFD-43104AB2E0CF}"/>
          </ac:spMkLst>
        </pc:spChg>
        <pc:spChg chg="add">
          <ac:chgData name="Lewis, Timothy" userId="61079c27-b7e7-4045-a6a5-5272c3c6439e" providerId="ADAL" clId="{B1E36BD0-4FF7-4748-B18D-96EA9EDD806A}" dt="2025-04-09T23:57:02.934" v="1037" actId="26606"/>
          <ac:spMkLst>
            <pc:docMk/>
            <pc:sldMk cId="2938485930" sldId="274"/>
            <ac:spMk id="19466" creationId="{C4285719-470E-454C-AF62-8323075F1F5B}"/>
          </ac:spMkLst>
        </pc:spChg>
        <pc:spChg chg="add">
          <ac:chgData name="Lewis, Timothy" userId="61079c27-b7e7-4045-a6a5-5272c3c6439e" providerId="ADAL" clId="{B1E36BD0-4FF7-4748-B18D-96EA9EDD806A}" dt="2025-04-09T23:57:02.934" v="1037" actId="26606"/>
          <ac:spMkLst>
            <pc:docMk/>
            <pc:sldMk cId="2938485930" sldId="274"/>
            <ac:spMk id="19468" creationId="{CD9FE4EF-C4D8-49A0-B2FF-81D8DB7D8A24}"/>
          </ac:spMkLst>
        </pc:spChg>
        <pc:spChg chg="add">
          <ac:chgData name="Lewis, Timothy" userId="61079c27-b7e7-4045-a6a5-5272c3c6439e" providerId="ADAL" clId="{B1E36BD0-4FF7-4748-B18D-96EA9EDD806A}" dt="2025-04-09T23:57:02.934" v="1037" actId="26606"/>
          <ac:spMkLst>
            <pc:docMk/>
            <pc:sldMk cId="2938485930" sldId="274"/>
            <ac:spMk id="19470" creationId="{4300840D-0A0B-4512-BACA-B439D5B9C57C}"/>
          </ac:spMkLst>
        </pc:spChg>
        <pc:spChg chg="add">
          <ac:chgData name="Lewis, Timothy" userId="61079c27-b7e7-4045-a6a5-5272c3c6439e" providerId="ADAL" clId="{B1E36BD0-4FF7-4748-B18D-96EA9EDD806A}" dt="2025-04-09T23:57:02.934" v="1037" actId="26606"/>
          <ac:spMkLst>
            <pc:docMk/>
            <pc:sldMk cId="2938485930" sldId="274"/>
            <ac:spMk id="19472" creationId="{D2B78728-A580-49A7-84F9-6EF6F583ADE0}"/>
          </ac:spMkLst>
        </pc:spChg>
        <pc:spChg chg="add">
          <ac:chgData name="Lewis, Timothy" userId="61079c27-b7e7-4045-a6a5-5272c3c6439e" providerId="ADAL" clId="{B1E36BD0-4FF7-4748-B18D-96EA9EDD806A}" dt="2025-04-09T23:57:02.934" v="1037" actId="26606"/>
          <ac:spMkLst>
            <pc:docMk/>
            <pc:sldMk cId="2938485930" sldId="274"/>
            <ac:spMk id="19474" creationId="{38FAA1A1-D861-433F-88FA-1E9D6FD31D11}"/>
          </ac:spMkLst>
        </pc:spChg>
        <pc:spChg chg="add">
          <ac:chgData name="Lewis, Timothy" userId="61079c27-b7e7-4045-a6a5-5272c3c6439e" providerId="ADAL" clId="{B1E36BD0-4FF7-4748-B18D-96EA9EDD806A}" dt="2025-04-09T23:57:02.934" v="1037" actId="26606"/>
          <ac:spMkLst>
            <pc:docMk/>
            <pc:sldMk cId="2938485930" sldId="274"/>
            <ac:spMk id="19476" creationId="{8D71EDA1-87BF-4D5D-AB79-F346FD19278A}"/>
          </ac:spMkLst>
        </pc:spChg>
      </pc:sldChg>
      <pc:sldChg chg="addSp delSp modSp mod">
        <pc:chgData name="Lewis, Timothy" userId="61079c27-b7e7-4045-a6a5-5272c3c6439e" providerId="ADAL" clId="{B1E36BD0-4FF7-4748-B18D-96EA9EDD806A}" dt="2025-04-09T20:08:49.937" v="154" actId="1076"/>
        <pc:sldMkLst>
          <pc:docMk/>
          <pc:sldMk cId="289611540" sldId="312"/>
        </pc:sldMkLst>
        <pc:spChg chg="mod">
          <ac:chgData name="Lewis, Timothy" userId="61079c27-b7e7-4045-a6a5-5272c3c6439e" providerId="ADAL" clId="{B1E36BD0-4FF7-4748-B18D-96EA9EDD806A}" dt="2025-04-09T20:08:38.991" v="151" actId="1076"/>
          <ac:spMkLst>
            <pc:docMk/>
            <pc:sldMk cId="289611540" sldId="312"/>
            <ac:spMk id="3" creationId="{00000000-0000-0000-0000-000000000000}"/>
          </ac:spMkLst>
        </pc:spChg>
        <pc:spChg chg="add mod">
          <ac:chgData name="Lewis, Timothy" userId="61079c27-b7e7-4045-a6a5-5272c3c6439e" providerId="ADAL" clId="{B1E36BD0-4FF7-4748-B18D-96EA9EDD806A}" dt="2025-04-09T20:08:49.937" v="154" actId="1076"/>
          <ac:spMkLst>
            <pc:docMk/>
            <pc:sldMk cId="289611540" sldId="312"/>
            <ac:spMk id="6" creationId="{C428D59F-F31B-CAA7-D41E-B24C347F651E}"/>
          </ac:spMkLst>
        </pc:spChg>
      </pc:sldChg>
      <pc:sldChg chg="add">
        <pc:chgData name="Lewis, Timothy" userId="61079c27-b7e7-4045-a6a5-5272c3c6439e" providerId="ADAL" clId="{B1E36BD0-4FF7-4748-B18D-96EA9EDD806A}" dt="2025-04-21T15:11:53.525" v="1495"/>
        <pc:sldMkLst>
          <pc:docMk/>
          <pc:sldMk cId="433177751" sldId="346"/>
        </pc:sldMkLst>
      </pc:sldChg>
      <pc:sldChg chg="del">
        <pc:chgData name="Lewis, Timothy" userId="61079c27-b7e7-4045-a6a5-5272c3c6439e" providerId="ADAL" clId="{B1E36BD0-4FF7-4748-B18D-96EA9EDD806A}" dt="2025-04-09T20:10:25.459" v="161" actId="2696"/>
        <pc:sldMkLst>
          <pc:docMk/>
          <pc:sldMk cId="1131700436" sldId="855"/>
        </pc:sldMkLst>
      </pc:sldChg>
      <pc:sldChg chg="del">
        <pc:chgData name="Lewis, Timothy" userId="61079c27-b7e7-4045-a6a5-5272c3c6439e" providerId="ADAL" clId="{B1E36BD0-4FF7-4748-B18D-96EA9EDD806A}" dt="2025-04-10T17:31:45.876" v="1117" actId="2696"/>
        <pc:sldMkLst>
          <pc:docMk/>
          <pc:sldMk cId="1224827013" sldId="928"/>
        </pc:sldMkLst>
      </pc:sldChg>
      <pc:sldChg chg="modSp mod">
        <pc:chgData name="Lewis, Timothy" userId="61079c27-b7e7-4045-a6a5-5272c3c6439e" providerId="ADAL" clId="{B1E36BD0-4FF7-4748-B18D-96EA9EDD806A}" dt="2025-04-09T20:20:01.322" v="867" actId="1076"/>
        <pc:sldMkLst>
          <pc:docMk/>
          <pc:sldMk cId="726593067" sldId="962"/>
        </pc:sldMkLst>
        <pc:picChg chg="mod">
          <ac:chgData name="Lewis, Timothy" userId="61079c27-b7e7-4045-a6a5-5272c3c6439e" providerId="ADAL" clId="{B1E36BD0-4FF7-4748-B18D-96EA9EDD806A}" dt="2025-04-09T20:20:01.322" v="867" actId="1076"/>
          <ac:picMkLst>
            <pc:docMk/>
            <pc:sldMk cId="726593067" sldId="962"/>
            <ac:picMk id="5" creationId="{5F75EC59-22FB-2648-9532-BC32F035057D}"/>
          </ac:picMkLst>
        </pc:picChg>
      </pc:sldChg>
      <pc:sldChg chg="modSp mod">
        <pc:chgData name="Lewis, Timothy" userId="61079c27-b7e7-4045-a6a5-5272c3c6439e" providerId="ADAL" clId="{B1E36BD0-4FF7-4748-B18D-96EA9EDD806A}" dt="2025-04-21T15:04:43.590" v="1427" actId="14100"/>
        <pc:sldMkLst>
          <pc:docMk/>
          <pc:sldMk cId="2880897029" sldId="964"/>
        </pc:sldMkLst>
        <pc:picChg chg="mod">
          <ac:chgData name="Lewis, Timothy" userId="61079c27-b7e7-4045-a6a5-5272c3c6439e" providerId="ADAL" clId="{B1E36BD0-4FF7-4748-B18D-96EA9EDD806A}" dt="2025-04-21T15:04:43.590" v="1427" actId="14100"/>
          <ac:picMkLst>
            <pc:docMk/>
            <pc:sldMk cId="2880897029" sldId="964"/>
            <ac:picMk id="3" creationId="{039F30AE-29BE-7582-CD67-6C154B26C2F5}"/>
          </ac:picMkLst>
        </pc:picChg>
      </pc:sldChg>
      <pc:sldChg chg="delSp modSp add del mod ord delAnim">
        <pc:chgData name="Lewis, Timothy" userId="61079c27-b7e7-4045-a6a5-5272c3c6439e" providerId="ADAL" clId="{B1E36BD0-4FF7-4748-B18D-96EA9EDD806A}" dt="2025-04-21T15:15:40.215" v="1564"/>
        <pc:sldMkLst>
          <pc:docMk/>
          <pc:sldMk cId="882007681" sldId="1892"/>
        </pc:sldMkLst>
        <pc:spChg chg="del">
          <ac:chgData name="Lewis, Timothy" userId="61079c27-b7e7-4045-a6a5-5272c3c6439e" providerId="ADAL" clId="{B1E36BD0-4FF7-4748-B18D-96EA9EDD806A}" dt="2025-04-21T15:14:38.097" v="1562" actId="478"/>
          <ac:spMkLst>
            <pc:docMk/>
            <pc:sldMk cId="882007681" sldId="1892"/>
            <ac:spMk id="2" creationId="{C884CAA8-3EC5-E2C6-D48A-DDC4AA389C40}"/>
          </ac:spMkLst>
        </pc:spChg>
        <pc:spChg chg="del">
          <ac:chgData name="Lewis, Timothy" userId="61079c27-b7e7-4045-a6a5-5272c3c6439e" providerId="ADAL" clId="{B1E36BD0-4FF7-4748-B18D-96EA9EDD806A}" dt="2025-04-21T15:14:38.097" v="1562" actId="478"/>
          <ac:spMkLst>
            <pc:docMk/>
            <pc:sldMk cId="882007681" sldId="1892"/>
            <ac:spMk id="4" creationId="{FD0FBEDA-1601-DD0E-60A8-0AE1D66589FB}"/>
          </ac:spMkLst>
        </pc:spChg>
      </pc:sldChg>
      <pc:sldChg chg="del">
        <pc:chgData name="Lewis, Timothy" userId="61079c27-b7e7-4045-a6a5-5272c3c6439e" providerId="ADAL" clId="{B1E36BD0-4FF7-4748-B18D-96EA9EDD806A}" dt="2025-04-09T20:23:36.422" v="912" actId="2696"/>
        <pc:sldMkLst>
          <pc:docMk/>
          <pc:sldMk cId="2832858504" sldId="2069"/>
        </pc:sldMkLst>
      </pc:sldChg>
      <pc:sldChg chg="add">
        <pc:chgData name="Lewis, Timothy" userId="61079c27-b7e7-4045-a6a5-5272c3c6439e" providerId="ADAL" clId="{B1E36BD0-4FF7-4748-B18D-96EA9EDD806A}" dt="2025-04-21T15:11:53.525" v="1495"/>
        <pc:sldMkLst>
          <pc:docMk/>
          <pc:sldMk cId="3364071799" sldId="2082"/>
        </pc:sldMkLst>
      </pc:sldChg>
      <pc:sldChg chg="modSp mod">
        <pc:chgData name="Lewis, Timothy" userId="61079c27-b7e7-4045-a6a5-5272c3c6439e" providerId="ADAL" clId="{B1E36BD0-4FF7-4748-B18D-96EA9EDD806A}" dt="2025-04-21T15:00:24.094" v="1390" actId="20577"/>
        <pc:sldMkLst>
          <pc:docMk/>
          <pc:sldMk cId="3826576526" sldId="2090"/>
        </pc:sldMkLst>
        <pc:spChg chg="mod">
          <ac:chgData name="Lewis, Timothy" userId="61079c27-b7e7-4045-a6a5-5272c3c6439e" providerId="ADAL" clId="{B1E36BD0-4FF7-4748-B18D-96EA9EDD806A}" dt="2025-04-21T15:00:24.094" v="1390" actId="20577"/>
          <ac:spMkLst>
            <pc:docMk/>
            <pc:sldMk cId="3826576526" sldId="2090"/>
            <ac:spMk id="37890" creationId="{00000000-0000-0000-0000-000000000000}"/>
          </ac:spMkLst>
        </pc:spChg>
        <pc:spChg chg="mod">
          <ac:chgData name="Lewis, Timothy" userId="61079c27-b7e7-4045-a6a5-5272c3c6439e" providerId="ADAL" clId="{B1E36BD0-4FF7-4748-B18D-96EA9EDD806A}" dt="2025-04-21T14:59:51.793" v="1383" actId="207"/>
          <ac:spMkLst>
            <pc:docMk/>
            <pc:sldMk cId="3826576526" sldId="2090"/>
            <ac:spMk id="39938" creationId="{00000000-0000-0000-0000-000000000000}"/>
          </ac:spMkLst>
        </pc:spChg>
      </pc:sldChg>
      <pc:sldChg chg="add del">
        <pc:chgData name="Lewis, Timothy" userId="61079c27-b7e7-4045-a6a5-5272c3c6439e" providerId="ADAL" clId="{B1E36BD0-4FF7-4748-B18D-96EA9EDD806A}" dt="2025-04-21T14:58:19.835" v="1356" actId="2696"/>
        <pc:sldMkLst>
          <pc:docMk/>
          <pc:sldMk cId="2900302803" sldId="2858"/>
        </pc:sldMkLst>
      </pc:sldChg>
      <pc:sldChg chg="modSp add mod">
        <pc:chgData name="Lewis, Timothy" userId="61079c27-b7e7-4045-a6a5-5272c3c6439e" providerId="ADAL" clId="{B1E36BD0-4FF7-4748-B18D-96EA9EDD806A}" dt="2025-04-21T15:01:23.211" v="1402" actId="122"/>
        <pc:sldMkLst>
          <pc:docMk/>
          <pc:sldMk cId="3458687844" sldId="2858"/>
        </pc:sldMkLst>
        <pc:spChg chg="mod">
          <ac:chgData name="Lewis, Timothy" userId="61079c27-b7e7-4045-a6a5-5272c3c6439e" providerId="ADAL" clId="{B1E36BD0-4FF7-4748-B18D-96EA9EDD806A}" dt="2025-04-21T15:01:23.211" v="1402" actId="122"/>
          <ac:spMkLst>
            <pc:docMk/>
            <pc:sldMk cId="3458687844" sldId="2858"/>
            <ac:spMk id="2" creationId="{00000000-0000-0000-0000-000000000000}"/>
          </ac:spMkLst>
        </pc:spChg>
        <pc:spChg chg="mod">
          <ac:chgData name="Lewis, Timothy" userId="61079c27-b7e7-4045-a6a5-5272c3c6439e" providerId="ADAL" clId="{B1E36BD0-4FF7-4748-B18D-96EA9EDD806A}" dt="2025-04-21T15:01:19.998" v="1401" actId="1076"/>
          <ac:spMkLst>
            <pc:docMk/>
            <pc:sldMk cId="3458687844" sldId="2858"/>
            <ac:spMk id="3" creationId="{58EDAD3B-3BC4-2B46-AA35-E4B086B96E51}"/>
          </ac:spMkLst>
        </pc:spChg>
      </pc:sldChg>
      <pc:sldChg chg="add del">
        <pc:chgData name="Lewis, Timothy" userId="61079c27-b7e7-4045-a6a5-5272c3c6439e" providerId="ADAL" clId="{B1E36BD0-4FF7-4748-B18D-96EA9EDD806A}" dt="2025-04-21T14:58:19.835" v="1356" actId="2696"/>
        <pc:sldMkLst>
          <pc:docMk/>
          <pc:sldMk cId="3724721073" sldId="2869"/>
        </pc:sldMkLst>
      </pc:sldChg>
      <pc:sldChg chg="modSp add modNotesTx">
        <pc:chgData name="Lewis, Timothy" userId="61079c27-b7e7-4045-a6a5-5272c3c6439e" providerId="ADAL" clId="{B1E36BD0-4FF7-4748-B18D-96EA9EDD806A}" dt="2025-04-21T15:03:18.184" v="1413" actId="207"/>
        <pc:sldMkLst>
          <pc:docMk/>
          <pc:sldMk cId="3761600158" sldId="2869"/>
        </pc:sldMkLst>
        <pc:spChg chg="mod">
          <ac:chgData name="Lewis, Timothy" userId="61079c27-b7e7-4045-a6a5-5272c3c6439e" providerId="ADAL" clId="{B1E36BD0-4FF7-4748-B18D-96EA9EDD806A}" dt="2025-04-21T15:03:18.184" v="1413" actId="207"/>
          <ac:spMkLst>
            <pc:docMk/>
            <pc:sldMk cId="3761600158" sldId="2869"/>
            <ac:spMk id="5" creationId="{00000000-0000-0000-0000-000000000000}"/>
          </ac:spMkLst>
        </pc:spChg>
      </pc:sldChg>
      <pc:sldChg chg="add del">
        <pc:chgData name="Lewis, Timothy" userId="61079c27-b7e7-4045-a6a5-5272c3c6439e" providerId="ADAL" clId="{B1E36BD0-4FF7-4748-B18D-96EA9EDD806A}" dt="2025-04-21T14:50:59.815" v="1229" actId="2696"/>
        <pc:sldMkLst>
          <pc:docMk/>
          <pc:sldMk cId="4053767112" sldId="2879"/>
        </pc:sldMkLst>
      </pc:sldChg>
      <pc:sldChg chg="add del">
        <pc:chgData name="Lewis, Timothy" userId="61079c27-b7e7-4045-a6a5-5272c3c6439e" providerId="ADAL" clId="{B1E36BD0-4FF7-4748-B18D-96EA9EDD806A}" dt="2025-04-21T14:58:19.835" v="1356" actId="2696"/>
        <pc:sldMkLst>
          <pc:docMk/>
          <pc:sldMk cId="2782076908" sldId="2880"/>
        </pc:sldMkLst>
      </pc:sldChg>
      <pc:sldChg chg="modSp add mod">
        <pc:chgData name="Lewis, Timothy" userId="61079c27-b7e7-4045-a6a5-5272c3c6439e" providerId="ADAL" clId="{B1E36BD0-4FF7-4748-B18D-96EA9EDD806A}" dt="2025-04-21T15:03:07.671" v="1412" actId="1076"/>
        <pc:sldMkLst>
          <pc:docMk/>
          <pc:sldMk cId="3843192886" sldId="2880"/>
        </pc:sldMkLst>
        <pc:spChg chg="mod">
          <ac:chgData name="Lewis, Timothy" userId="61079c27-b7e7-4045-a6a5-5272c3c6439e" providerId="ADAL" clId="{B1E36BD0-4FF7-4748-B18D-96EA9EDD806A}" dt="2025-04-21T15:03:07.671" v="1412" actId="1076"/>
          <ac:spMkLst>
            <pc:docMk/>
            <pc:sldMk cId="3843192886" sldId="2880"/>
            <ac:spMk id="3" creationId="{00000000-0000-0000-0000-000000000000}"/>
          </ac:spMkLst>
        </pc:spChg>
        <pc:graphicFrameChg chg="mod">
          <ac:chgData name="Lewis, Timothy" userId="61079c27-b7e7-4045-a6a5-5272c3c6439e" providerId="ADAL" clId="{B1E36BD0-4FF7-4748-B18D-96EA9EDD806A}" dt="2025-04-21T15:02:52.750" v="1408" actId="14100"/>
          <ac:graphicFrameMkLst>
            <pc:docMk/>
            <pc:sldMk cId="3843192886" sldId="2880"/>
            <ac:graphicFrameMk id="4" creationId="{00000000-0000-0000-0000-000000000000}"/>
          </ac:graphicFrameMkLst>
        </pc:graphicFrameChg>
        <pc:graphicFrameChg chg="mod">
          <ac:chgData name="Lewis, Timothy" userId="61079c27-b7e7-4045-a6a5-5272c3c6439e" providerId="ADAL" clId="{B1E36BD0-4FF7-4748-B18D-96EA9EDD806A}" dt="2025-04-21T15:03:03.271" v="1411" actId="14100"/>
          <ac:graphicFrameMkLst>
            <pc:docMk/>
            <pc:sldMk cId="3843192886" sldId="2880"/>
            <ac:graphicFrameMk id="5" creationId="{00000000-0000-0000-0000-000000000000}"/>
          </ac:graphicFrameMkLst>
        </pc:graphicFrameChg>
      </pc:sldChg>
      <pc:sldChg chg="add">
        <pc:chgData name="Lewis, Timothy" userId="61079c27-b7e7-4045-a6a5-5272c3c6439e" providerId="ADAL" clId="{B1E36BD0-4FF7-4748-B18D-96EA9EDD806A}" dt="2025-04-28T08:34:33.933" v="1587"/>
        <pc:sldMkLst>
          <pc:docMk/>
          <pc:sldMk cId="2859134806" sldId="4450"/>
        </pc:sldMkLst>
      </pc:sldChg>
      <pc:sldChg chg="ord">
        <pc:chgData name="Lewis, Timothy" userId="61079c27-b7e7-4045-a6a5-5272c3c6439e" providerId="ADAL" clId="{B1E36BD0-4FF7-4748-B18D-96EA9EDD806A}" dt="2025-04-21T15:14:18.156" v="1560" actId="20578"/>
        <pc:sldMkLst>
          <pc:docMk/>
          <pc:sldMk cId="424727904" sldId="4451"/>
        </pc:sldMkLst>
      </pc:sldChg>
      <pc:sldChg chg="modSp mod modShow">
        <pc:chgData name="Lewis, Timothy" userId="61079c27-b7e7-4045-a6a5-5272c3c6439e" providerId="ADAL" clId="{B1E36BD0-4FF7-4748-B18D-96EA9EDD806A}" dt="2025-04-28T08:06:17.344" v="1581" actId="729"/>
        <pc:sldMkLst>
          <pc:docMk/>
          <pc:sldMk cId="1660166724" sldId="4466"/>
        </pc:sldMkLst>
        <pc:spChg chg="mod">
          <ac:chgData name="Lewis, Timothy" userId="61079c27-b7e7-4045-a6a5-5272c3c6439e" providerId="ADAL" clId="{B1E36BD0-4FF7-4748-B18D-96EA9EDD806A}" dt="2025-04-21T15:04:56.913" v="1438" actId="14100"/>
          <ac:spMkLst>
            <pc:docMk/>
            <pc:sldMk cId="1660166724" sldId="4466"/>
            <ac:spMk id="3" creationId="{00000000-0000-0000-0000-000000000000}"/>
          </ac:spMkLst>
        </pc:spChg>
        <pc:spChg chg="mod">
          <ac:chgData name="Lewis, Timothy" userId="61079c27-b7e7-4045-a6a5-5272c3c6439e" providerId="ADAL" clId="{B1E36BD0-4FF7-4748-B18D-96EA9EDD806A}" dt="2025-04-21T15:05:05.729" v="1441" actId="688"/>
          <ac:spMkLst>
            <pc:docMk/>
            <pc:sldMk cId="1660166724" sldId="4466"/>
            <ac:spMk id="36866" creationId="{00000000-0000-0000-0000-000000000000}"/>
          </ac:spMkLst>
        </pc:spChg>
      </pc:sldChg>
      <pc:sldChg chg="addSp modSp mod ord">
        <pc:chgData name="Lewis, Timothy" userId="61079c27-b7e7-4045-a6a5-5272c3c6439e" providerId="ADAL" clId="{B1E36BD0-4FF7-4748-B18D-96EA9EDD806A}" dt="2025-04-21T14:59:39.050" v="1382" actId="1076"/>
        <pc:sldMkLst>
          <pc:docMk/>
          <pc:sldMk cId="817643728" sldId="4532"/>
        </pc:sldMkLst>
        <pc:spChg chg="add mod">
          <ac:chgData name="Lewis, Timothy" userId="61079c27-b7e7-4045-a6a5-5272c3c6439e" providerId="ADAL" clId="{B1E36BD0-4FF7-4748-B18D-96EA9EDD806A}" dt="2025-04-21T14:59:37.288" v="1381" actId="1076"/>
          <ac:spMkLst>
            <pc:docMk/>
            <pc:sldMk cId="817643728" sldId="4532"/>
            <ac:spMk id="6" creationId="{833E7477-8810-150C-DF6D-161F1F588986}"/>
          </ac:spMkLst>
        </pc:spChg>
        <pc:picChg chg="mod">
          <ac:chgData name="Lewis, Timothy" userId="61079c27-b7e7-4045-a6a5-5272c3c6439e" providerId="ADAL" clId="{B1E36BD0-4FF7-4748-B18D-96EA9EDD806A}" dt="2025-04-21T14:59:39.050" v="1382" actId="1076"/>
          <ac:picMkLst>
            <pc:docMk/>
            <pc:sldMk cId="817643728" sldId="4532"/>
            <ac:picMk id="5" creationId="{6C7C9E0C-CCAA-65E2-430C-DCE27F308EDF}"/>
          </ac:picMkLst>
        </pc:picChg>
      </pc:sldChg>
      <pc:sldChg chg="addSp delSp modSp mod setBg">
        <pc:chgData name="Lewis, Timothy" userId="61079c27-b7e7-4045-a6a5-5272c3c6439e" providerId="ADAL" clId="{B1E36BD0-4FF7-4748-B18D-96EA9EDD806A}" dt="2025-04-21T15:04:00.356" v="1415" actId="478"/>
        <pc:sldMkLst>
          <pc:docMk/>
          <pc:sldMk cId="691128409" sldId="4533"/>
        </pc:sldMkLst>
        <pc:spChg chg="add mod">
          <ac:chgData name="Lewis, Timothy" userId="61079c27-b7e7-4045-a6a5-5272c3c6439e" providerId="ADAL" clId="{B1E36BD0-4FF7-4748-B18D-96EA9EDD806A}" dt="2025-04-09T20:21:15.466" v="876" actId="403"/>
          <ac:spMkLst>
            <pc:docMk/>
            <pc:sldMk cId="691128409" sldId="4533"/>
            <ac:spMk id="5" creationId="{1F745523-70A2-26E8-946D-2F8C278DA116}"/>
          </ac:spMkLst>
        </pc:spChg>
        <pc:spChg chg="add">
          <ac:chgData name="Lewis, Timothy" userId="61079c27-b7e7-4045-a6a5-5272c3c6439e" providerId="ADAL" clId="{B1E36BD0-4FF7-4748-B18D-96EA9EDD806A}" dt="2025-04-09T20:20:55.604" v="869" actId="26606"/>
          <ac:spMkLst>
            <pc:docMk/>
            <pc:sldMk cId="691128409" sldId="4533"/>
            <ac:spMk id="10" creationId="{9A724DBA-D2D9-471E-8ED7-2015DDD950DF}"/>
          </ac:spMkLst>
        </pc:spChg>
        <pc:spChg chg="add">
          <ac:chgData name="Lewis, Timothy" userId="61079c27-b7e7-4045-a6a5-5272c3c6439e" providerId="ADAL" clId="{B1E36BD0-4FF7-4748-B18D-96EA9EDD806A}" dt="2025-04-09T20:20:55.604" v="869" actId="26606"/>
          <ac:spMkLst>
            <pc:docMk/>
            <pc:sldMk cId="691128409" sldId="4533"/>
            <ac:spMk id="12" creationId="{08980754-6F4B-43C9-B9BE-127B6BED6586}"/>
          </ac:spMkLst>
        </pc:spChg>
        <pc:spChg chg="add">
          <ac:chgData name="Lewis, Timothy" userId="61079c27-b7e7-4045-a6a5-5272c3c6439e" providerId="ADAL" clId="{B1E36BD0-4FF7-4748-B18D-96EA9EDD806A}" dt="2025-04-09T20:20:55.604" v="869" actId="26606"/>
          <ac:spMkLst>
            <pc:docMk/>
            <pc:sldMk cId="691128409" sldId="4533"/>
            <ac:spMk id="14" creationId="{2C1BBA94-3F40-40AA-8BB9-E69E25E537C1}"/>
          </ac:spMkLst>
        </pc:spChg>
        <pc:spChg chg="add">
          <ac:chgData name="Lewis, Timothy" userId="61079c27-b7e7-4045-a6a5-5272c3c6439e" providerId="ADAL" clId="{B1E36BD0-4FF7-4748-B18D-96EA9EDD806A}" dt="2025-04-09T20:20:55.604" v="869" actId="26606"/>
          <ac:spMkLst>
            <pc:docMk/>
            <pc:sldMk cId="691128409" sldId="4533"/>
            <ac:spMk id="16" creationId="{169CC832-2974-4E8D-90ED-3E2941BA7336}"/>
          </ac:spMkLst>
        </pc:spChg>
        <pc:spChg chg="add">
          <ac:chgData name="Lewis, Timothy" userId="61079c27-b7e7-4045-a6a5-5272c3c6439e" providerId="ADAL" clId="{B1E36BD0-4FF7-4748-B18D-96EA9EDD806A}" dt="2025-04-09T20:20:55.604" v="869" actId="26606"/>
          <ac:spMkLst>
            <pc:docMk/>
            <pc:sldMk cId="691128409" sldId="4533"/>
            <ac:spMk id="18" creationId="{55222F96-971A-4F90-B841-6BAB416C7AC1}"/>
          </ac:spMkLst>
        </pc:spChg>
        <pc:picChg chg="mod">
          <ac:chgData name="Lewis, Timothy" userId="61079c27-b7e7-4045-a6a5-5272c3c6439e" providerId="ADAL" clId="{B1E36BD0-4FF7-4748-B18D-96EA9EDD806A}" dt="2025-04-09T20:20:55.604" v="869" actId="26606"/>
          <ac:picMkLst>
            <pc:docMk/>
            <pc:sldMk cId="691128409" sldId="4533"/>
            <ac:picMk id="2" creationId="{0A0D5961-AFE7-84A7-15A9-589DA9560DD6}"/>
          </ac:picMkLst>
        </pc:picChg>
      </pc:sldChg>
      <pc:sldChg chg="addSp modSp mod setBg">
        <pc:chgData name="Lewis, Timothy" userId="61079c27-b7e7-4045-a6a5-5272c3c6439e" providerId="ADAL" clId="{B1E36BD0-4FF7-4748-B18D-96EA9EDD806A}" dt="2025-04-10T17:32:03.853" v="1118" actId="403"/>
        <pc:sldMkLst>
          <pc:docMk/>
          <pc:sldMk cId="2146159224" sldId="4534"/>
        </pc:sldMkLst>
        <pc:spChg chg="add mod">
          <ac:chgData name="Lewis, Timothy" userId="61079c27-b7e7-4045-a6a5-5272c3c6439e" providerId="ADAL" clId="{B1E36BD0-4FF7-4748-B18D-96EA9EDD806A}" dt="2025-04-10T17:32:03.853" v="1118" actId="403"/>
          <ac:spMkLst>
            <pc:docMk/>
            <pc:sldMk cId="2146159224" sldId="4534"/>
            <ac:spMk id="4" creationId="{491E8970-BD35-3446-6215-6ACBF90D6E58}"/>
          </ac:spMkLst>
        </pc:spChg>
        <pc:spChg chg="add">
          <ac:chgData name="Lewis, Timothy" userId="61079c27-b7e7-4045-a6a5-5272c3c6439e" providerId="ADAL" clId="{B1E36BD0-4FF7-4748-B18D-96EA9EDD806A}" dt="2025-04-09T20:21:24.618" v="877" actId="26606"/>
          <ac:spMkLst>
            <pc:docMk/>
            <pc:sldMk cId="2146159224" sldId="4534"/>
            <ac:spMk id="9" creationId="{DBC6133C-0615-4CE4-9132-37E609A9BDFA}"/>
          </ac:spMkLst>
        </pc:spChg>
        <pc:spChg chg="add">
          <ac:chgData name="Lewis, Timothy" userId="61079c27-b7e7-4045-a6a5-5272c3c6439e" providerId="ADAL" clId="{B1E36BD0-4FF7-4748-B18D-96EA9EDD806A}" dt="2025-04-09T20:21:24.618" v="877" actId="26606"/>
          <ac:spMkLst>
            <pc:docMk/>
            <pc:sldMk cId="2146159224" sldId="4534"/>
            <ac:spMk id="11" creationId="{169CC832-2974-4E8D-90ED-3E2941BA7336}"/>
          </ac:spMkLst>
        </pc:spChg>
        <pc:spChg chg="add">
          <ac:chgData name="Lewis, Timothy" userId="61079c27-b7e7-4045-a6a5-5272c3c6439e" providerId="ADAL" clId="{B1E36BD0-4FF7-4748-B18D-96EA9EDD806A}" dt="2025-04-09T20:21:24.618" v="877" actId="26606"/>
          <ac:spMkLst>
            <pc:docMk/>
            <pc:sldMk cId="2146159224" sldId="4534"/>
            <ac:spMk id="13" creationId="{55222F96-971A-4F90-B841-6BAB416C7AC1}"/>
          </ac:spMkLst>
        </pc:spChg>
        <pc:spChg chg="add">
          <ac:chgData name="Lewis, Timothy" userId="61079c27-b7e7-4045-a6a5-5272c3c6439e" providerId="ADAL" clId="{B1E36BD0-4FF7-4748-B18D-96EA9EDD806A}" dt="2025-04-09T20:21:24.618" v="877" actId="26606"/>
          <ac:spMkLst>
            <pc:docMk/>
            <pc:sldMk cId="2146159224" sldId="4534"/>
            <ac:spMk id="15" creationId="{08980754-6F4B-43C9-B9BE-127B6BED6586}"/>
          </ac:spMkLst>
        </pc:spChg>
        <pc:spChg chg="add">
          <ac:chgData name="Lewis, Timothy" userId="61079c27-b7e7-4045-a6a5-5272c3c6439e" providerId="ADAL" clId="{B1E36BD0-4FF7-4748-B18D-96EA9EDD806A}" dt="2025-04-09T20:21:24.618" v="877" actId="26606"/>
          <ac:spMkLst>
            <pc:docMk/>
            <pc:sldMk cId="2146159224" sldId="4534"/>
            <ac:spMk id="17" creationId="{2C1BBA94-3F40-40AA-8BB9-E69E25E537C1}"/>
          </ac:spMkLst>
        </pc:spChg>
        <pc:picChg chg="mod ord">
          <ac:chgData name="Lewis, Timothy" userId="61079c27-b7e7-4045-a6a5-5272c3c6439e" providerId="ADAL" clId="{B1E36BD0-4FF7-4748-B18D-96EA9EDD806A}" dt="2025-04-09T20:21:24.618" v="877" actId="26606"/>
          <ac:picMkLst>
            <pc:docMk/>
            <pc:sldMk cId="2146159224" sldId="4534"/>
            <ac:picMk id="2" creationId="{10B5DCDD-8D93-90F5-C738-63DED137F0B3}"/>
          </ac:picMkLst>
        </pc:picChg>
      </pc:sldChg>
      <pc:sldChg chg="addSp modSp mod setBg">
        <pc:chgData name="Lewis, Timothy" userId="61079c27-b7e7-4045-a6a5-5272c3c6439e" providerId="ADAL" clId="{B1E36BD0-4FF7-4748-B18D-96EA9EDD806A}" dt="2025-04-10T17:32:15.566" v="1119" actId="403"/>
        <pc:sldMkLst>
          <pc:docMk/>
          <pc:sldMk cId="683344795" sldId="4535"/>
        </pc:sldMkLst>
        <pc:spChg chg="add mod">
          <ac:chgData name="Lewis, Timothy" userId="61079c27-b7e7-4045-a6a5-5272c3c6439e" providerId="ADAL" clId="{B1E36BD0-4FF7-4748-B18D-96EA9EDD806A}" dt="2025-04-10T17:32:15.566" v="1119" actId="403"/>
          <ac:spMkLst>
            <pc:docMk/>
            <pc:sldMk cId="683344795" sldId="4535"/>
            <ac:spMk id="4" creationId="{2AEE6278-DBBF-244C-2070-24B209249B73}"/>
          </ac:spMkLst>
        </pc:spChg>
        <pc:spChg chg="add">
          <ac:chgData name="Lewis, Timothy" userId="61079c27-b7e7-4045-a6a5-5272c3c6439e" providerId="ADAL" clId="{B1E36BD0-4FF7-4748-B18D-96EA9EDD806A}" dt="2025-04-09T20:21:45.558" v="882" actId="26606"/>
          <ac:spMkLst>
            <pc:docMk/>
            <pc:sldMk cId="683344795" sldId="4535"/>
            <ac:spMk id="9" creationId="{9A724DBA-D2D9-471E-8ED7-2015DDD950DF}"/>
          </ac:spMkLst>
        </pc:spChg>
        <pc:spChg chg="add">
          <ac:chgData name="Lewis, Timothy" userId="61079c27-b7e7-4045-a6a5-5272c3c6439e" providerId="ADAL" clId="{B1E36BD0-4FF7-4748-B18D-96EA9EDD806A}" dt="2025-04-09T20:21:45.558" v="882" actId="26606"/>
          <ac:spMkLst>
            <pc:docMk/>
            <pc:sldMk cId="683344795" sldId="4535"/>
            <ac:spMk id="11" creationId="{08980754-6F4B-43C9-B9BE-127B6BED6586}"/>
          </ac:spMkLst>
        </pc:spChg>
        <pc:spChg chg="add">
          <ac:chgData name="Lewis, Timothy" userId="61079c27-b7e7-4045-a6a5-5272c3c6439e" providerId="ADAL" clId="{B1E36BD0-4FF7-4748-B18D-96EA9EDD806A}" dt="2025-04-09T20:21:45.558" v="882" actId="26606"/>
          <ac:spMkLst>
            <pc:docMk/>
            <pc:sldMk cId="683344795" sldId="4535"/>
            <ac:spMk id="13" creationId="{2C1BBA94-3F40-40AA-8BB9-E69E25E537C1}"/>
          </ac:spMkLst>
        </pc:spChg>
        <pc:spChg chg="add">
          <ac:chgData name="Lewis, Timothy" userId="61079c27-b7e7-4045-a6a5-5272c3c6439e" providerId="ADAL" clId="{B1E36BD0-4FF7-4748-B18D-96EA9EDD806A}" dt="2025-04-09T20:21:45.558" v="882" actId="26606"/>
          <ac:spMkLst>
            <pc:docMk/>
            <pc:sldMk cId="683344795" sldId="4535"/>
            <ac:spMk id="15" creationId="{169CC832-2974-4E8D-90ED-3E2941BA7336}"/>
          </ac:spMkLst>
        </pc:spChg>
        <pc:spChg chg="add">
          <ac:chgData name="Lewis, Timothy" userId="61079c27-b7e7-4045-a6a5-5272c3c6439e" providerId="ADAL" clId="{B1E36BD0-4FF7-4748-B18D-96EA9EDD806A}" dt="2025-04-09T20:21:45.558" v="882" actId="26606"/>
          <ac:spMkLst>
            <pc:docMk/>
            <pc:sldMk cId="683344795" sldId="4535"/>
            <ac:spMk id="17" creationId="{55222F96-971A-4F90-B841-6BAB416C7AC1}"/>
          </ac:spMkLst>
        </pc:spChg>
        <pc:picChg chg="mod">
          <ac:chgData name="Lewis, Timothy" userId="61079c27-b7e7-4045-a6a5-5272c3c6439e" providerId="ADAL" clId="{B1E36BD0-4FF7-4748-B18D-96EA9EDD806A}" dt="2025-04-09T20:21:45.558" v="882" actId="26606"/>
          <ac:picMkLst>
            <pc:docMk/>
            <pc:sldMk cId="683344795" sldId="4535"/>
            <ac:picMk id="2" creationId="{38353EF0-034F-9C8F-BCD8-90CB4098D7CC}"/>
          </ac:picMkLst>
        </pc:picChg>
      </pc:sldChg>
      <pc:sldChg chg="addSp delSp modSp mod delAnim">
        <pc:chgData name="Lewis, Timothy" userId="61079c27-b7e7-4045-a6a5-5272c3c6439e" providerId="ADAL" clId="{B1E36BD0-4FF7-4748-B18D-96EA9EDD806A}" dt="2025-04-09T20:24:28.877" v="943" actId="20577"/>
        <pc:sldMkLst>
          <pc:docMk/>
          <pc:sldMk cId="440572479" sldId="4536"/>
        </pc:sldMkLst>
        <pc:spChg chg="add mod">
          <ac:chgData name="Lewis, Timothy" userId="61079c27-b7e7-4045-a6a5-5272c3c6439e" providerId="ADAL" clId="{B1E36BD0-4FF7-4748-B18D-96EA9EDD806A}" dt="2025-04-09T20:24:28.877" v="943" actId="20577"/>
          <ac:spMkLst>
            <pc:docMk/>
            <pc:sldMk cId="440572479" sldId="4536"/>
            <ac:spMk id="4" creationId="{91BEBC0E-5059-A3EB-4842-AD9FA776A9C2}"/>
          </ac:spMkLst>
        </pc:spChg>
        <pc:picChg chg="mod">
          <ac:chgData name="Lewis, Timothy" userId="61079c27-b7e7-4045-a6a5-5272c3c6439e" providerId="ADAL" clId="{B1E36BD0-4FF7-4748-B18D-96EA9EDD806A}" dt="2025-04-09T20:11:52.181" v="309" actId="1076"/>
          <ac:picMkLst>
            <pc:docMk/>
            <pc:sldMk cId="440572479" sldId="4536"/>
            <ac:picMk id="2" creationId="{15F823F3-7745-129D-FF47-26D87AAC2699}"/>
          </ac:picMkLst>
        </pc:picChg>
      </pc:sldChg>
      <pc:sldChg chg="addSp modSp new mod setBg">
        <pc:chgData name="Lewis, Timothy" userId="61079c27-b7e7-4045-a6a5-5272c3c6439e" providerId="ADAL" clId="{B1E36BD0-4FF7-4748-B18D-96EA9EDD806A}" dt="2025-04-09T20:20:41.696" v="868" actId="26606"/>
        <pc:sldMkLst>
          <pc:docMk/>
          <pc:sldMk cId="1120984295" sldId="4537"/>
        </pc:sldMkLst>
        <pc:spChg chg="mod">
          <ac:chgData name="Lewis, Timothy" userId="61079c27-b7e7-4045-a6a5-5272c3c6439e" providerId="ADAL" clId="{B1E36BD0-4FF7-4748-B18D-96EA9EDD806A}" dt="2025-04-09T20:20:41.696" v="868" actId="26606"/>
          <ac:spMkLst>
            <pc:docMk/>
            <pc:sldMk cId="1120984295" sldId="4537"/>
            <ac:spMk id="2" creationId="{1EB54FDC-6ECD-47D8-CC08-298B09426986}"/>
          </ac:spMkLst>
        </pc:spChg>
        <pc:spChg chg="mod">
          <ac:chgData name="Lewis, Timothy" userId="61079c27-b7e7-4045-a6a5-5272c3c6439e" providerId="ADAL" clId="{B1E36BD0-4FF7-4748-B18D-96EA9EDD806A}" dt="2025-04-09T20:20:41.696" v="868" actId="26606"/>
          <ac:spMkLst>
            <pc:docMk/>
            <pc:sldMk cId="1120984295" sldId="4537"/>
            <ac:spMk id="3" creationId="{14F97856-64A7-0C39-18DB-9B485421D992}"/>
          </ac:spMkLst>
        </pc:spChg>
        <pc:spChg chg="add">
          <ac:chgData name="Lewis, Timothy" userId="61079c27-b7e7-4045-a6a5-5272c3c6439e" providerId="ADAL" clId="{B1E36BD0-4FF7-4748-B18D-96EA9EDD806A}" dt="2025-04-09T20:20:41.696" v="868" actId="26606"/>
          <ac:spMkLst>
            <pc:docMk/>
            <pc:sldMk cId="1120984295" sldId="4537"/>
            <ac:spMk id="8" creationId="{4522B21E-B2B9-4C72-9A71-C87EFD137480}"/>
          </ac:spMkLst>
        </pc:spChg>
        <pc:spChg chg="add">
          <ac:chgData name="Lewis, Timothy" userId="61079c27-b7e7-4045-a6a5-5272c3c6439e" providerId="ADAL" clId="{B1E36BD0-4FF7-4748-B18D-96EA9EDD806A}" dt="2025-04-09T20:20:41.696" v="868" actId="26606"/>
          <ac:spMkLst>
            <pc:docMk/>
            <pc:sldMk cId="1120984295" sldId="4537"/>
            <ac:spMk id="10" creationId="{5EB7D2A2-F448-44D4-938C-DC84CBCB3B1E}"/>
          </ac:spMkLst>
        </pc:spChg>
        <pc:spChg chg="add">
          <ac:chgData name="Lewis, Timothy" userId="61079c27-b7e7-4045-a6a5-5272c3c6439e" providerId="ADAL" clId="{B1E36BD0-4FF7-4748-B18D-96EA9EDD806A}" dt="2025-04-09T20:20:41.696" v="868" actId="26606"/>
          <ac:spMkLst>
            <pc:docMk/>
            <pc:sldMk cId="1120984295" sldId="4537"/>
            <ac:spMk id="12" creationId="{871AEA07-1E14-44B4-8E55-64EF049CD66F}"/>
          </ac:spMkLst>
        </pc:spChg>
        <pc:cxnChg chg="add">
          <ac:chgData name="Lewis, Timothy" userId="61079c27-b7e7-4045-a6a5-5272c3c6439e" providerId="ADAL" clId="{B1E36BD0-4FF7-4748-B18D-96EA9EDD806A}" dt="2025-04-09T20:20:41.696" v="868" actId="26606"/>
          <ac:cxnSpMkLst>
            <pc:docMk/>
            <pc:sldMk cId="1120984295" sldId="4537"/>
            <ac:cxnSpMk id="14" creationId="{F7C8EA93-3210-4C62-99E9-153C275E3A87}"/>
          </ac:cxnSpMkLst>
        </pc:cxnChg>
      </pc:sldChg>
      <pc:sldChg chg="addSp modSp new mod ord setBg modAnim">
        <pc:chgData name="Lewis, Timothy" userId="61079c27-b7e7-4045-a6a5-5272c3c6439e" providerId="ADAL" clId="{B1E36BD0-4FF7-4748-B18D-96EA9EDD806A}" dt="2025-04-21T15:14:20.095" v="1561" actId="20578"/>
        <pc:sldMkLst>
          <pc:docMk/>
          <pc:sldMk cId="2594750880" sldId="4538"/>
        </pc:sldMkLst>
        <pc:spChg chg="add mod">
          <ac:chgData name="Lewis, Timothy" userId="61079c27-b7e7-4045-a6a5-5272c3c6439e" providerId="ADAL" clId="{B1E36BD0-4FF7-4748-B18D-96EA9EDD806A}" dt="2025-04-09T20:22:37.851" v="899" actId="20577"/>
          <ac:spMkLst>
            <pc:docMk/>
            <pc:sldMk cId="2594750880" sldId="4538"/>
            <ac:spMk id="2" creationId="{96D66F43-BC53-E791-0E9B-D1798838C9B0}"/>
          </ac:spMkLst>
        </pc:spChg>
        <pc:spChg chg="add mod">
          <ac:chgData name="Lewis, Timothy" userId="61079c27-b7e7-4045-a6a5-5272c3c6439e" providerId="ADAL" clId="{B1E36BD0-4FF7-4748-B18D-96EA9EDD806A}" dt="2025-04-21T15:04:22.103" v="1424" actId="20577"/>
          <ac:spMkLst>
            <pc:docMk/>
            <pc:sldMk cId="2594750880" sldId="4538"/>
            <ac:spMk id="3" creationId="{9349FDBA-60D8-CFEA-3959-0E277C528712}"/>
          </ac:spMkLst>
        </pc:spChg>
        <pc:spChg chg="add">
          <ac:chgData name="Lewis, Timothy" userId="61079c27-b7e7-4045-a6a5-5272c3c6439e" providerId="ADAL" clId="{B1E36BD0-4FF7-4748-B18D-96EA9EDD806A}" dt="2025-04-09T20:22:09.832" v="888" actId="26606"/>
          <ac:spMkLst>
            <pc:docMk/>
            <pc:sldMk cId="2594750880" sldId="4538"/>
            <ac:spMk id="10" creationId="{9A724DBA-D2D9-471E-8ED7-2015DDD950DF}"/>
          </ac:spMkLst>
        </pc:spChg>
        <pc:spChg chg="add">
          <ac:chgData name="Lewis, Timothy" userId="61079c27-b7e7-4045-a6a5-5272c3c6439e" providerId="ADAL" clId="{B1E36BD0-4FF7-4748-B18D-96EA9EDD806A}" dt="2025-04-09T20:22:09.832" v="888" actId="26606"/>
          <ac:spMkLst>
            <pc:docMk/>
            <pc:sldMk cId="2594750880" sldId="4538"/>
            <ac:spMk id="12" creationId="{08980754-6F4B-43C9-B9BE-127B6BED6586}"/>
          </ac:spMkLst>
        </pc:spChg>
        <pc:spChg chg="add">
          <ac:chgData name="Lewis, Timothy" userId="61079c27-b7e7-4045-a6a5-5272c3c6439e" providerId="ADAL" clId="{B1E36BD0-4FF7-4748-B18D-96EA9EDD806A}" dt="2025-04-09T20:22:09.832" v="888" actId="26606"/>
          <ac:spMkLst>
            <pc:docMk/>
            <pc:sldMk cId="2594750880" sldId="4538"/>
            <ac:spMk id="14" creationId="{2C1BBA94-3F40-40AA-8BB9-E69E25E537C1}"/>
          </ac:spMkLst>
        </pc:spChg>
        <pc:spChg chg="add">
          <ac:chgData name="Lewis, Timothy" userId="61079c27-b7e7-4045-a6a5-5272c3c6439e" providerId="ADAL" clId="{B1E36BD0-4FF7-4748-B18D-96EA9EDD806A}" dt="2025-04-09T20:22:09.832" v="888" actId="26606"/>
          <ac:spMkLst>
            <pc:docMk/>
            <pc:sldMk cId="2594750880" sldId="4538"/>
            <ac:spMk id="16" creationId="{169CC832-2974-4E8D-90ED-3E2941BA7336}"/>
          </ac:spMkLst>
        </pc:spChg>
        <pc:spChg chg="add">
          <ac:chgData name="Lewis, Timothy" userId="61079c27-b7e7-4045-a6a5-5272c3c6439e" providerId="ADAL" clId="{B1E36BD0-4FF7-4748-B18D-96EA9EDD806A}" dt="2025-04-09T20:22:09.832" v="888" actId="26606"/>
          <ac:spMkLst>
            <pc:docMk/>
            <pc:sldMk cId="2594750880" sldId="4538"/>
            <ac:spMk id="18" creationId="{55222F96-971A-4F90-B841-6BAB416C7AC1}"/>
          </ac:spMkLst>
        </pc:spChg>
        <pc:picChg chg="add">
          <ac:chgData name="Lewis, Timothy" userId="61079c27-b7e7-4045-a6a5-5272c3c6439e" providerId="ADAL" clId="{B1E36BD0-4FF7-4748-B18D-96EA9EDD806A}" dt="2025-04-09T20:22:09.832" v="888" actId="26606"/>
          <ac:picMkLst>
            <pc:docMk/>
            <pc:sldMk cId="2594750880" sldId="4538"/>
            <ac:picMk id="7" creationId="{E92C759C-766E-65F3-3494-69EDB4E176D9}"/>
          </ac:picMkLst>
        </pc:picChg>
      </pc:sldChg>
      <pc:sldChg chg="addSp delSp modSp new del mod setBg addAnim">
        <pc:chgData name="Lewis, Timothy" userId="61079c27-b7e7-4045-a6a5-5272c3c6439e" providerId="ADAL" clId="{B1E36BD0-4FF7-4748-B18D-96EA9EDD806A}" dt="2025-04-21T14:58:19.835" v="1356" actId="2696"/>
        <pc:sldMkLst>
          <pc:docMk/>
          <pc:sldMk cId="641629306" sldId="4539"/>
        </pc:sldMkLst>
      </pc:sldChg>
      <pc:sldChg chg="add del">
        <pc:chgData name="Lewis, Timothy" userId="61079c27-b7e7-4045-a6a5-5272c3c6439e" providerId="ADAL" clId="{B1E36BD0-4FF7-4748-B18D-96EA9EDD806A}" dt="2025-04-21T14:58:35.307" v="1358" actId="2696"/>
        <pc:sldMkLst>
          <pc:docMk/>
          <pc:sldMk cId="1350857266" sldId="4539"/>
        </pc:sldMkLst>
      </pc:sldChg>
      <pc:sldChg chg="addSp delSp modSp add mod delAnim modAnim">
        <pc:chgData name="Lewis, Timothy" userId="61079c27-b7e7-4045-a6a5-5272c3c6439e" providerId="ADAL" clId="{B1E36BD0-4FF7-4748-B18D-96EA9EDD806A}" dt="2025-04-28T08:08:12.400" v="1585" actId="14100"/>
        <pc:sldMkLst>
          <pc:docMk/>
          <pc:sldMk cId="4183824455" sldId="4539"/>
        </pc:sldMkLst>
        <pc:spChg chg="add mod">
          <ac:chgData name="Lewis, Timothy" userId="61079c27-b7e7-4045-a6a5-5272c3c6439e" providerId="ADAL" clId="{B1E36BD0-4FF7-4748-B18D-96EA9EDD806A}" dt="2025-04-21T15:07:45.006" v="1489" actId="208"/>
          <ac:spMkLst>
            <pc:docMk/>
            <pc:sldMk cId="4183824455" sldId="4539"/>
            <ac:spMk id="8" creationId="{A26EBFBB-F909-C53C-C0F0-8EEAC68FF028}"/>
          </ac:spMkLst>
        </pc:spChg>
        <pc:spChg chg="add mod">
          <ac:chgData name="Lewis, Timothy" userId="61079c27-b7e7-4045-a6a5-5272c3c6439e" providerId="ADAL" clId="{B1E36BD0-4FF7-4748-B18D-96EA9EDD806A}" dt="2025-04-21T15:07:58.750" v="1492" actId="14100"/>
          <ac:spMkLst>
            <pc:docMk/>
            <pc:sldMk cId="4183824455" sldId="4539"/>
            <ac:spMk id="9" creationId="{63CDBF04-38F7-9F39-CF22-EED4DF6A8214}"/>
          </ac:spMkLst>
        </pc:spChg>
        <pc:picChg chg="mod">
          <ac:chgData name="Lewis, Timothy" userId="61079c27-b7e7-4045-a6a5-5272c3c6439e" providerId="ADAL" clId="{B1E36BD0-4FF7-4748-B18D-96EA9EDD806A}" dt="2025-04-28T08:08:12.400" v="1585" actId="14100"/>
          <ac:picMkLst>
            <pc:docMk/>
            <pc:sldMk cId="4183824455" sldId="4539"/>
            <ac:picMk id="4" creationId="{15CE042B-1F10-0E11-AA7A-55DACE3BC87F}"/>
          </ac:picMkLst>
        </pc:picChg>
      </pc:sldChg>
      <pc:sldChg chg="addSp delSp modSp new del mod addAnim delAnim modAnim">
        <pc:chgData name="Lewis, Timothy" userId="61079c27-b7e7-4045-a6a5-5272c3c6439e" providerId="ADAL" clId="{B1E36BD0-4FF7-4748-B18D-96EA9EDD806A}" dt="2025-04-21T14:58:19.835" v="1356" actId="2696"/>
        <pc:sldMkLst>
          <pc:docMk/>
          <pc:sldMk cId="1132504054" sldId="4540"/>
        </pc:sldMkLst>
      </pc:sldChg>
      <pc:sldChg chg="add">
        <pc:chgData name="Lewis, Timothy" userId="61079c27-b7e7-4045-a6a5-5272c3c6439e" providerId="ADAL" clId="{B1E36BD0-4FF7-4748-B18D-96EA9EDD806A}" dt="2025-04-21T14:58:27.705" v="1357"/>
        <pc:sldMkLst>
          <pc:docMk/>
          <pc:sldMk cId="1884840949" sldId="4540"/>
        </pc:sldMkLst>
      </pc:sldChg>
      <pc:sldChg chg="add del">
        <pc:chgData name="Lewis, Timothy" userId="61079c27-b7e7-4045-a6a5-5272c3c6439e" providerId="ADAL" clId="{B1E36BD0-4FF7-4748-B18D-96EA9EDD806A}" dt="2025-04-21T14:58:19.835" v="1356" actId="2696"/>
        <pc:sldMkLst>
          <pc:docMk/>
          <pc:sldMk cId="238244027" sldId="4541"/>
        </pc:sldMkLst>
      </pc:sldChg>
      <pc:sldChg chg="modSp add mod modAnim">
        <pc:chgData name="Lewis, Timothy" userId="61079c27-b7e7-4045-a6a5-5272c3c6439e" providerId="ADAL" clId="{B1E36BD0-4FF7-4748-B18D-96EA9EDD806A}" dt="2025-04-28T08:10:08.791" v="1586"/>
        <pc:sldMkLst>
          <pc:docMk/>
          <pc:sldMk cId="3899214495" sldId="4541"/>
        </pc:sldMkLst>
        <pc:spChg chg="mod">
          <ac:chgData name="Lewis, Timothy" userId="61079c27-b7e7-4045-a6a5-5272c3c6439e" providerId="ADAL" clId="{B1E36BD0-4FF7-4748-B18D-96EA9EDD806A}" dt="2025-04-21T15:01:39.291" v="1403" actId="1076"/>
          <ac:spMkLst>
            <pc:docMk/>
            <pc:sldMk cId="3899214495" sldId="4541"/>
            <ac:spMk id="3" creationId="{71C9DC24-C1FC-4068-AB6D-54E811A81C36}"/>
          </ac:spMkLst>
        </pc:spChg>
      </pc:sldChg>
      <pc:sldChg chg="addSp delSp modSp add mod">
        <pc:chgData name="Lewis, Timothy" userId="61079c27-b7e7-4045-a6a5-5272c3c6439e" providerId="ADAL" clId="{B1E36BD0-4FF7-4748-B18D-96EA9EDD806A}" dt="2025-04-28T08:39:00.122" v="1607" actId="2711"/>
        <pc:sldMkLst>
          <pc:docMk/>
          <pc:sldMk cId="1336008982" sldId="4542"/>
        </pc:sldMkLst>
        <pc:spChg chg="add mod">
          <ac:chgData name="Lewis, Timothy" userId="61079c27-b7e7-4045-a6a5-5272c3c6439e" providerId="ADAL" clId="{B1E36BD0-4FF7-4748-B18D-96EA9EDD806A}" dt="2025-04-28T08:39:00.122" v="1607" actId="2711"/>
          <ac:spMkLst>
            <pc:docMk/>
            <pc:sldMk cId="1336008982" sldId="4542"/>
            <ac:spMk id="2" creationId="{D61C6AC3-A66B-523B-AA8F-05780AF56CD4}"/>
          </ac:spMkLst>
        </pc:spChg>
        <pc:spChg chg="mod">
          <ac:chgData name="Lewis, Timothy" userId="61079c27-b7e7-4045-a6a5-5272c3c6439e" providerId="ADAL" clId="{B1E36BD0-4FF7-4748-B18D-96EA9EDD806A}" dt="2025-04-28T08:38:15.343" v="1588" actId="1076"/>
          <ac:spMkLst>
            <pc:docMk/>
            <pc:sldMk cId="1336008982" sldId="4542"/>
            <ac:spMk id="4" creationId="{FE775BC6-0CDD-D68E-D043-1BD2B7168CBE}"/>
          </ac:spMkLst>
        </pc:spChg>
        <pc:picChg chg="add mod">
          <ac:chgData name="Lewis, Timothy" userId="61079c27-b7e7-4045-a6a5-5272c3c6439e" providerId="ADAL" clId="{B1E36BD0-4FF7-4748-B18D-96EA9EDD806A}" dt="2025-04-21T15:22:51.877" v="1580" actId="1076"/>
          <ac:picMkLst>
            <pc:docMk/>
            <pc:sldMk cId="1336008982" sldId="4542"/>
            <ac:picMk id="8" creationId="{68F09995-62A1-976C-BBE0-9C67CBCAA9FB}"/>
          </ac:picMkLst>
        </pc:picChg>
      </pc:sldChg>
      <pc:sldChg chg="modSp new del mod">
        <pc:chgData name="Lewis, Timothy" userId="61079c27-b7e7-4045-a6a5-5272c3c6439e" providerId="ADAL" clId="{B1E36BD0-4FF7-4748-B18D-96EA9EDD806A}" dt="2025-04-21T15:13:56.192" v="1559" actId="2696"/>
        <pc:sldMkLst>
          <pc:docMk/>
          <pc:sldMk cId="3594127743" sldId="4542"/>
        </pc:sldMkLst>
      </pc:sldChg>
      <pc:sldChg chg="add del">
        <pc:chgData name="Lewis, Timothy" userId="61079c27-b7e7-4045-a6a5-5272c3c6439e" providerId="ADAL" clId="{B1E36BD0-4FF7-4748-B18D-96EA9EDD806A}" dt="2025-04-28T08:07:40.208" v="1583" actId="2696"/>
        <pc:sldMkLst>
          <pc:docMk/>
          <pc:sldMk cId="605407135" sldId="4543"/>
        </pc:sldMkLst>
      </pc:sldChg>
      <pc:sldMasterChg chg="del">
        <pc:chgData name="Lewis, Timothy" userId="61079c27-b7e7-4045-a6a5-5272c3c6439e" providerId="ADAL" clId="{B1E36BD0-4FF7-4748-B18D-96EA9EDD806A}" dt="2025-04-09T20:23:36.428" v="913" actId="2696"/>
        <pc:sldMasterMkLst>
          <pc:docMk/>
          <pc:sldMasterMk cId="1722318136" sldId="2147483699"/>
        </pc:sldMasterMkLst>
      </pc:sldMasterChg>
      <pc:sldMasterChg chg="del delSldLayout">
        <pc:chgData name="Lewis, Timothy" userId="61079c27-b7e7-4045-a6a5-5272c3c6439e" providerId="ADAL" clId="{B1E36BD0-4FF7-4748-B18D-96EA9EDD806A}" dt="2025-04-21T14:58:19.835" v="1356" actId="2696"/>
        <pc:sldMasterMkLst>
          <pc:docMk/>
          <pc:sldMasterMk cId="3766944620" sldId="2147483723"/>
        </pc:sldMasterMkLst>
        <pc:sldLayoutChg chg="del">
          <pc:chgData name="Lewis, Timothy" userId="61079c27-b7e7-4045-a6a5-5272c3c6439e" providerId="ADAL" clId="{B1E36BD0-4FF7-4748-B18D-96EA9EDD806A}" dt="2025-04-21T14:58:19.835" v="1356" actId="2696"/>
          <pc:sldLayoutMkLst>
            <pc:docMk/>
            <pc:sldMasterMk cId="3766944620" sldId="2147483723"/>
            <pc:sldLayoutMk cId="3752978828" sldId="2147483724"/>
          </pc:sldLayoutMkLst>
        </pc:sldLayoutChg>
        <pc:sldLayoutChg chg="del">
          <pc:chgData name="Lewis, Timothy" userId="61079c27-b7e7-4045-a6a5-5272c3c6439e" providerId="ADAL" clId="{B1E36BD0-4FF7-4748-B18D-96EA9EDD806A}" dt="2025-04-21T14:58:19.835" v="1356" actId="2696"/>
          <pc:sldLayoutMkLst>
            <pc:docMk/>
            <pc:sldMasterMk cId="3766944620" sldId="2147483723"/>
            <pc:sldLayoutMk cId="2663633282" sldId="2147483725"/>
          </pc:sldLayoutMkLst>
        </pc:sldLayoutChg>
        <pc:sldLayoutChg chg="del">
          <pc:chgData name="Lewis, Timothy" userId="61079c27-b7e7-4045-a6a5-5272c3c6439e" providerId="ADAL" clId="{B1E36BD0-4FF7-4748-B18D-96EA9EDD806A}" dt="2025-04-21T14:58:19.835" v="1356" actId="2696"/>
          <pc:sldLayoutMkLst>
            <pc:docMk/>
            <pc:sldMasterMk cId="3766944620" sldId="2147483723"/>
            <pc:sldLayoutMk cId="1183176601" sldId="2147483726"/>
          </pc:sldLayoutMkLst>
        </pc:sldLayoutChg>
        <pc:sldLayoutChg chg="del">
          <pc:chgData name="Lewis, Timothy" userId="61079c27-b7e7-4045-a6a5-5272c3c6439e" providerId="ADAL" clId="{B1E36BD0-4FF7-4748-B18D-96EA9EDD806A}" dt="2025-04-21T14:58:19.835" v="1356" actId="2696"/>
          <pc:sldLayoutMkLst>
            <pc:docMk/>
            <pc:sldMasterMk cId="3766944620" sldId="2147483723"/>
            <pc:sldLayoutMk cId="4268792461" sldId="2147483727"/>
          </pc:sldLayoutMkLst>
        </pc:sldLayoutChg>
        <pc:sldLayoutChg chg="del">
          <pc:chgData name="Lewis, Timothy" userId="61079c27-b7e7-4045-a6a5-5272c3c6439e" providerId="ADAL" clId="{B1E36BD0-4FF7-4748-B18D-96EA9EDD806A}" dt="2025-04-21T14:58:19.835" v="1356" actId="2696"/>
          <pc:sldLayoutMkLst>
            <pc:docMk/>
            <pc:sldMasterMk cId="3766944620" sldId="2147483723"/>
            <pc:sldLayoutMk cId="748595492" sldId="2147483728"/>
          </pc:sldLayoutMkLst>
        </pc:sldLayoutChg>
        <pc:sldLayoutChg chg="del">
          <pc:chgData name="Lewis, Timothy" userId="61079c27-b7e7-4045-a6a5-5272c3c6439e" providerId="ADAL" clId="{B1E36BD0-4FF7-4748-B18D-96EA9EDD806A}" dt="2025-04-21T14:58:19.835" v="1356" actId="2696"/>
          <pc:sldLayoutMkLst>
            <pc:docMk/>
            <pc:sldMasterMk cId="3766944620" sldId="2147483723"/>
            <pc:sldLayoutMk cId="1706231302" sldId="2147483729"/>
          </pc:sldLayoutMkLst>
        </pc:sldLayoutChg>
        <pc:sldLayoutChg chg="del">
          <pc:chgData name="Lewis, Timothy" userId="61079c27-b7e7-4045-a6a5-5272c3c6439e" providerId="ADAL" clId="{B1E36BD0-4FF7-4748-B18D-96EA9EDD806A}" dt="2025-04-21T14:58:19.835" v="1356" actId="2696"/>
          <pc:sldLayoutMkLst>
            <pc:docMk/>
            <pc:sldMasterMk cId="3766944620" sldId="2147483723"/>
            <pc:sldLayoutMk cId="3305971588" sldId="2147483730"/>
          </pc:sldLayoutMkLst>
        </pc:sldLayoutChg>
        <pc:sldLayoutChg chg="del">
          <pc:chgData name="Lewis, Timothy" userId="61079c27-b7e7-4045-a6a5-5272c3c6439e" providerId="ADAL" clId="{B1E36BD0-4FF7-4748-B18D-96EA9EDD806A}" dt="2025-04-21T14:58:19.835" v="1356" actId="2696"/>
          <pc:sldLayoutMkLst>
            <pc:docMk/>
            <pc:sldMasterMk cId="3766944620" sldId="2147483723"/>
            <pc:sldLayoutMk cId="938907635" sldId="2147483731"/>
          </pc:sldLayoutMkLst>
        </pc:sldLayoutChg>
        <pc:sldLayoutChg chg="del">
          <pc:chgData name="Lewis, Timothy" userId="61079c27-b7e7-4045-a6a5-5272c3c6439e" providerId="ADAL" clId="{B1E36BD0-4FF7-4748-B18D-96EA9EDD806A}" dt="2025-04-21T14:58:19.835" v="1356" actId="2696"/>
          <pc:sldLayoutMkLst>
            <pc:docMk/>
            <pc:sldMasterMk cId="3766944620" sldId="2147483723"/>
            <pc:sldLayoutMk cId="2871907086" sldId="2147483732"/>
          </pc:sldLayoutMkLst>
        </pc:sldLayoutChg>
        <pc:sldLayoutChg chg="del">
          <pc:chgData name="Lewis, Timothy" userId="61079c27-b7e7-4045-a6a5-5272c3c6439e" providerId="ADAL" clId="{B1E36BD0-4FF7-4748-B18D-96EA9EDD806A}" dt="2025-04-21T14:58:19.835" v="1356" actId="2696"/>
          <pc:sldLayoutMkLst>
            <pc:docMk/>
            <pc:sldMasterMk cId="3766944620" sldId="2147483723"/>
            <pc:sldLayoutMk cId="123809617" sldId="2147483733"/>
          </pc:sldLayoutMkLst>
        </pc:sldLayoutChg>
        <pc:sldLayoutChg chg="del">
          <pc:chgData name="Lewis, Timothy" userId="61079c27-b7e7-4045-a6a5-5272c3c6439e" providerId="ADAL" clId="{B1E36BD0-4FF7-4748-B18D-96EA9EDD806A}" dt="2025-04-21T14:58:19.835" v="1356" actId="2696"/>
          <pc:sldLayoutMkLst>
            <pc:docMk/>
            <pc:sldMasterMk cId="3766944620" sldId="2147483723"/>
            <pc:sldLayoutMk cId="442795825" sldId="2147483734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Book1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Chart%20in%20Microsoft%20Word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Chart%20in%20Microsoft%20Word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Sheet1!$O$5:$O$7</c:f>
              <c:strCache>
                <c:ptCount val="3"/>
                <c:pt idx="0">
                  <c:v>High</c:v>
                </c:pt>
                <c:pt idx="1">
                  <c:v>Middle</c:v>
                </c:pt>
                <c:pt idx="2">
                  <c:v>Elementary</c:v>
                </c:pt>
              </c:strCache>
            </c:strRef>
          </c:cat>
          <c:val>
            <c:numRef>
              <c:f>Sheet1!$P$5:$P$7</c:f>
              <c:numCache>
                <c:formatCode>General</c:formatCode>
                <c:ptCount val="3"/>
                <c:pt idx="0">
                  <c:v>3</c:v>
                </c:pt>
                <c:pt idx="1">
                  <c:v>2.4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72-4415-92FA-E3B97A6ADD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04040847"/>
        <c:axId val="204032943"/>
      </c:barChart>
      <c:catAx>
        <c:axId val="20404084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032943"/>
        <c:crosses val="autoZero"/>
        <c:auto val="1"/>
        <c:lblAlgn val="ctr"/>
        <c:lblOffset val="100"/>
        <c:noMultiLvlLbl val="0"/>
      </c:catAx>
      <c:valAx>
        <c:axId val="20403294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Years to Tier I Implementation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040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pieChart>
        <c:varyColors val="1"/>
        <c:ser>
          <c:idx val="0"/>
          <c:order val="0"/>
          <c:val>
            <c:numRef>
              <c:f>Sheet1!$A$1:$A$3</c:f>
              <c:numCache>
                <c:formatCode>0%</c:formatCode>
                <c:ptCount val="3"/>
                <c:pt idx="0">
                  <c:v>0.88</c:v>
                </c:pt>
                <c:pt idx="1">
                  <c:v>0.08</c:v>
                </c:pt>
                <c:pt idx="2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60-4173-A553-730049E910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72373952"/>
        <c:axId val="1772370208"/>
      </c:barChart>
      <c:catAx>
        <c:axId val="1772373952"/>
        <c:scaling>
          <c:orientation val="minMax"/>
        </c:scaling>
        <c:delete val="0"/>
        <c:axPos val="b"/>
        <c:numFmt formatCode="General" sourceLinked="1"/>
        <c:majorTickMark val="none"/>
        <c:minorTickMark val="out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defRPr>
            </a:pPr>
            <a:endParaRPr lang="en-US"/>
          </a:p>
        </c:txPr>
        <c:crossAx val="1772370208"/>
        <c:crosses val="autoZero"/>
        <c:auto val="1"/>
        <c:lblAlgn val="ctr"/>
        <c:lblOffset val="100"/>
        <c:noMultiLvlLbl val="0"/>
      </c:catAx>
      <c:valAx>
        <c:axId val="1772370208"/>
        <c:scaling>
          <c:orientation val="minMax"/>
          <c:max val="2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Number</a:t>
                </a:r>
                <a:r>
                  <a:rPr lang="en-US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Responses</a:t>
                </a:r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1.7458085775230746E-2"/>
              <c:y val="0.3048694844265135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772373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0537745736317704E-2"/>
          <c:y val="2.3587221761905103E-2"/>
          <c:w val="0.89512319593899803"/>
          <c:h val="0.8223489854824829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'[Chart in Microsoft Word]Sheet1'!$B$36:$B$41</c:f>
              <c:strCache>
                <c:ptCount val="6"/>
                <c:pt idx="0">
                  <c:v>New Building-level Administrator </c:v>
                </c:pt>
                <c:pt idx="1">
                  <c:v>District Support</c:v>
                </c:pt>
                <c:pt idx="2">
                  <c:v>Time</c:v>
                </c:pt>
                <c:pt idx="3">
                  <c:v>Increased Buy-in</c:v>
                </c:pt>
                <c:pt idx="4">
                  <c:v>Seeing Effectiveness</c:v>
                </c:pt>
                <c:pt idx="5">
                  <c:v>Seeing Other Schools' Results</c:v>
                </c:pt>
              </c:strCache>
            </c:strRef>
          </c:cat>
          <c:val>
            <c:numRef>
              <c:f>'[Chart in Microsoft Word]Sheet1'!$C$36:$C$41</c:f>
              <c:numCache>
                <c:formatCode>General</c:formatCode>
                <c:ptCount val="6"/>
                <c:pt idx="0">
                  <c:v>12</c:v>
                </c:pt>
                <c:pt idx="1">
                  <c:v>11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8D-44CC-9DA6-6ACABDC51A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72373952"/>
        <c:axId val="1772370208"/>
      </c:barChart>
      <c:catAx>
        <c:axId val="1772373952"/>
        <c:scaling>
          <c:orientation val="minMax"/>
        </c:scaling>
        <c:delete val="0"/>
        <c:axPos val="b"/>
        <c:numFmt formatCode="General" sourceLinked="1"/>
        <c:majorTickMark val="none"/>
        <c:minorTickMark val="out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defRPr>
            </a:pPr>
            <a:endParaRPr lang="en-US"/>
          </a:p>
        </c:txPr>
        <c:crossAx val="1772370208"/>
        <c:crosses val="autoZero"/>
        <c:auto val="1"/>
        <c:lblAlgn val="ctr"/>
        <c:lblOffset val="100"/>
        <c:noMultiLvlLbl val="0"/>
      </c:catAx>
      <c:valAx>
        <c:axId val="1772370208"/>
        <c:scaling>
          <c:orientation val="minMax"/>
          <c:max val="2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  <a:cs typeface="+mn-cs"/>
                  </a:defRPr>
                </a:pPr>
                <a:r>
                  <a:rPr lang="en-US">
                    <a:solidFill>
                      <a:schemeClr val="tx1"/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  <a:cs typeface="Times New Roman" panose="02020603050405020304" pitchFamily="18" charset="0"/>
                  </a:rPr>
                  <a:t>Number</a:t>
                </a:r>
                <a:r>
                  <a:rPr lang="en-US" baseline="0">
                    <a:solidFill>
                      <a:schemeClr val="tx1"/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  <a:cs typeface="Times New Roman" panose="02020603050405020304" pitchFamily="18" charset="0"/>
                  </a:rPr>
                  <a:t> of Responses</a:t>
                </a:r>
                <a:endParaRPr lang="en-US">
                  <a:solidFill>
                    <a:schemeClr val="tx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1.7458085775230746E-2"/>
              <c:y val="0.3048694844265135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772373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F77192-9CEC-5A4D-B646-E1B239827E7D}" type="datetimeFigureOut">
              <a:rPr lang="en-US" smtClean="0"/>
              <a:t>4/28/25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C0379-B4F5-3C4E-82D3-9063E30F82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421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63DA3-AB26-2F4D-823E-8A2F4D7871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97014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2E63D8-7A4D-4BD6-B4AD-CC5629F4E95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2628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2E63D8-7A4D-4BD6-B4AD-CC5629F4E95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54671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0B5407-ADA9-4964-A34E-E0501CBD2C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29775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CC0379-B4F5-3C4E-82D3-9063E30F82E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0018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CEA718-287C-D04E-A2FC-1A25EAE9BF6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9219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EE1DCC-01D8-4718-BC5D-E371901CDB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67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A20895-6673-5D43-956D-80AA20E68E0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0"/>
            </a:endParaRPr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5250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085366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03A510-C5CD-804D-ACBA-A048281F00F3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393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10943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D2150C1-C4F7-FB45-B2B6-F3EE7D77F6B5}" type="slidenum">
              <a:rPr lang="en-US" sz="1200">
                <a:latin typeface="Calibri" charset="0"/>
              </a:rPr>
              <a:pPr eaLnBrk="1" hangingPunct="1"/>
              <a:t>7</a:t>
            </a:fld>
            <a:endParaRPr lang="en-US" sz="1200">
              <a:latin typeface="Calibri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731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E48F5F-1044-A740-A937-7181012CB04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0"/>
            </a:endParaRPr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7900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61F422-CF77-934D-902B-26EAF54A193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4198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F78A01-D514-0646-B25B-57ECFC00F66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26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# of schools (a) trained by the Center on PBIS or its affiliated state networks, (b) with active PBIS leadership teams, and (c) with a current action plan (reported by state PBIS teams, or # of schools that submitted implementation or outcomes data to the Center on PBIS via PBISApps if there are no data reported).</a:t>
            </a:r>
          </a:p>
          <a:p>
            <a:endParaRPr lang="en-US" dirty="0"/>
          </a:p>
          <a:p>
            <a:r>
              <a:rPr lang="en-US" dirty="0"/>
              <a:t>For comparison, the total # of US Schools is 97,632 (from NCES data 2017-18)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1EF0E77-6F34-4301-BB38-EB556F0930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4258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F8235-29B5-5D1F-2A99-50A7DB009C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023AEC-4658-936F-4086-CCA8BBCD80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1A622B-1CF8-C53F-A22E-EE4738F97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E9954-EA37-CB49-9B63-CCAB39AD9ECE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9A915F-E92F-BEFD-A0A0-852759C74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002057-AE2B-05D7-1178-9D60072BD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37105-38DF-554F-A984-5A71D99C6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668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D8AF6-DAF7-6065-2A84-A1E12C9B8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4471BF-87EF-7396-3B1E-B3E884B270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6271A0-E83E-54EB-E5A2-545A7E767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E9954-EA37-CB49-9B63-CCAB39AD9ECE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F38FF2-D243-80E8-A8C5-C9B9B1994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D559BF-8260-190B-5997-9A821BEF9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37105-38DF-554F-A984-5A71D99C6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270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A2FC1E-BC0A-D1FA-179B-F10226DDDF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C3C379-7E53-C5DB-1368-1F07214D31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3FB7CF-769B-3C28-3A51-A8160E9B1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E9954-EA37-CB49-9B63-CCAB39AD9ECE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6BFEA7-D54D-1032-A166-7A67FC486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6C113C-D624-08DF-0937-ADA75BE53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37105-38DF-554F-A984-5A71D99C6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865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1EA4D-FB12-924D-B6A7-6D690CBD65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B5B68A-917F-7B43-A540-C5E1DC22F5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F19A3E-3CDB-984F-83D1-11E8314DF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0CD5-058C-AF45-9070-C90F737BF22E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F19FA3-A708-F94F-A53A-5F475BD95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A2D72-A312-D54D-9197-D3E3E2E10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43F86-9C24-4545-8AEC-4D7FBD9279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5319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EFED6-8C80-194D-BA4C-38246A2BB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47DA7-710C-EC4F-B9BF-57E6F6CDE9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8E31D0-0F11-1F4C-9CE7-8A449DF41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0CD5-058C-AF45-9070-C90F737BF22E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C37F88-E888-8B4C-AD07-206CCDFB9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E6F02-74EA-624A-BBCD-2D55A67BD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43F86-9C24-4545-8AEC-4D7FBD9279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62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68893-7AFB-B240-9440-06CA94A79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8B9BD0-7656-144E-BFEE-BBB679CEE9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3D1436-5777-CE4C-9ACA-5FF709017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0CD5-058C-AF45-9070-C90F737BF22E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C80351-140E-BD4E-BFAF-85A6B3E0B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2FF16B-0687-7940-9236-AA27E1B49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43F86-9C24-4545-8AEC-4D7FBD9279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648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F29FA-3D1D-8E4A-83C1-A9C928F29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944A1-C567-424A-8EFD-30E3CDAF3F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56480D-144C-CE4B-A0AE-1C39C471AE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0D3BC5-3B09-634B-82DA-A1FA62AE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0CD5-058C-AF45-9070-C90F737BF22E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735837-9599-3B4A-9CD6-FB128E996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7E7935-AA2D-F04A-9E35-1EEA11767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43F86-9C24-4545-8AEC-4D7FBD9279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6312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FC85B-AA49-E545-B553-F8DCE17B1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458103-870D-B04B-A1E8-F49BECA8C6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67F5D7-6F70-394E-B839-7C23472D22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735E03-0986-D24F-9553-C4A2FAD045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94C11E-20D4-3A40-8C5D-96977593B3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2F0FA3-7255-2F4B-BA04-DFECBE270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0CD5-058C-AF45-9070-C90F737BF22E}" type="datetimeFigureOut">
              <a:rPr lang="en-US" smtClean="0"/>
              <a:t>4/28/25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ABDB2E-FB71-1440-93AA-09E9EE343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890888-F069-9D4B-94E9-4B6715860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43F86-9C24-4545-8AEC-4D7FBD9279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271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EA354-3ED3-644E-8590-F5044D7A2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49902F-57BD-0B4D-A60C-5EA77F5C1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0CD5-058C-AF45-9070-C90F737BF22E}" type="datetimeFigureOut">
              <a:rPr lang="en-US" smtClean="0"/>
              <a:t>4/28/25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01E996-7A3B-CC4C-B0D7-31D43AEF8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961D6F-8430-9D47-95C7-D75004750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43F86-9C24-4545-8AEC-4D7FBD9279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6421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FEC01B-C42E-A844-9ABA-E5188AECD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0CD5-058C-AF45-9070-C90F737BF22E}" type="datetimeFigureOut">
              <a:rPr lang="en-US" smtClean="0"/>
              <a:t>4/28/25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858C55-99A2-9749-8522-6E7E26983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88A2EF-F0A7-2C46-8C1F-E779D8A98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43F86-9C24-4545-8AEC-4D7FBD9279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5980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8F493-C366-B74C-9A7B-B1FAA7C94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DD4FC-5E0B-3841-B586-1D66253ABF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B0E592-A68F-CE41-B37E-E39C264B11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E35468-292E-1E46-BD9A-D32A3E5B5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0CD5-058C-AF45-9070-C90F737BF22E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697FCB-A7F4-5140-B2E5-982EE1518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4DCC27-0E50-4B4F-9CE8-92DE0A13B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43F86-9C24-4545-8AEC-4D7FBD9279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512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1FBFE-F890-3EB0-4987-1F7A35780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20DAB-E26D-C2B0-110D-937FE3FD80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1757EA-78B9-D8D8-BA0A-70ACA4991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E9954-EA37-CB49-9B63-CCAB39AD9ECE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268C49-CA77-2CF2-F1A5-F465E7513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D00706-D0BE-4D4A-0A73-475FBC221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37105-38DF-554F-A984-5A71D99C6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1700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5F768-6BF8-AE42-A88A-9E5134AF2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972530-27C1-BB44-8632-8471038990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E13A87-9D9F-8243-A80F-F84F535F78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825938-A410-4A4B-A6F0-6D774F2E1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0CD5-058C-AF45-9070-C90F737BF22E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077BE1-1A26-5943-B687-0745394B1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959A19-4D42-8B45-8B9D-ED9453C8E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43F86-9C24-4545-8AEC-4D7FBD9279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599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0F17D-97BA-744A-8F1A-5DF577F3B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23F2AB-C4B1-1340-B90B-47C71934B9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FDE02E-30E1-564A-8D8B-DA1C36863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0CD5-058C-AF45-9070-C90F737BF22E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AF8F21-2E87-E741-A66E-9B50946A3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B0BE84-467F-9B4F-A987-1AEE2E7D0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43F86-9C24-4545-8AEC-4D7FBD9279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988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AD0476-5668-F94F-9AED-6A7DDA9C59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CDE45C-4665-3348-A453-80A2EE5D8B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FB5199-3560-9C4D-B54E-264911EA8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0CD5-058C-AF45-9070-C90F737BF22E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C7A10E-EBDB-E149-8528-8D3CB0594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C117B3-C41F-4D49-9D6E-DA7B44D65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43F86-9C24-4545-8AEC-4D7FBD9279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2402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33" y="722313"/>
            <a:ext cx="11516784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38151" y="1941513"/>
            <a:ext cx="10945283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8351" y="634365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44933" y="634365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4733" y="6361113"/>
            <a:ext cx="2540000" cy="457200"/>
          </a:xfrm>
        </p:spPr>
        <p:txBody>
          <a:bodyPr/>
          <a:lstStyle>
            <a:lvl1pPr>
              <a:defRPr smtClean="0"/>
            </a:lvl1pPr>
          </a:lstStyle>
          <a:p>
            <a:fld id="{04DA8FAB-63EC-A44F-A432-A9A8B8DDF19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866950"/>
      </p:ext>
    </p:extLst>
  </p:cSld>
  <p:clrMapOvr>
    <a:masterClrMapping/>
  </p:clrMapOvr>
  <p:transition>
    <p:pull dir="ld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>
                <a:solidFill>
                  <a:srgbClr val="363DD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6C6E-6EA2-4641-B3F4-7CB241336348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EE8A8-32BA-0C44-BA3D-26E5C6475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3219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363DD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6C6E-6EA2-4641-B3F4-7CB241336348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EE8A8-32BA-0C44-BA3D-26E5C6475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5129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6C6E-6EA2-4641-B3F4-7CB241336348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EE8A8-32BA-0C44-BA3D-26E5C6475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1500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6C6E-6EA2-4641-B3F4-7CB241336348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EE8A8-32BA-0C44-BA3D-26E5C6475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1175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6C6E-6EA2-4641-B3F4-7CB241336348}" type="datetimeFigureOut">
              <a:rPr lang="en-US" smtClean="0"/>
              <a:t>4/28/25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EE8A8-32BA-0C44-BA3D-26E5C6475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6555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6C6E-6EA2-4641-B3F4-7CB241336348}" type="datetimeFigureOut">
              <a:rPr lang="en-US" smtClean="0"/>
              <a:t>4/28/25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EE8A8-32BA-0C44-BA3D-26E5C6475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093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D7362-86C3-9DAD-F158-22841DD02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5542DF-BA0D-78D2-5AA4-B1C9AB0C84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38494F-3619-AA40-8E1E-5BE1B668E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E9954-EA37-CB49-9B63-CCAB39AD9ECE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9D54B-041A-0DF7-4E79-DD5156146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982D62-9B07-5C6A-2CC5-052E7C999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37105-38DF-554F-A984-5A71D99C6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9135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6C6E-6EA2-4641-B3F4-7CB241336348}" type="datetimeFigureOut">
              <a:rPr lang="en-US" smtClean="0"/>
              <a:t>4/28/25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EE8A8-32BA-0C44-BA3D-26E5C6475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1803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6C6E-6EA2-4641-B3F4-7CB241336348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EE8A8-32BA-0C44-BA3D-26E5C6475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6578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6C6E-6EA2-4641-B3F4-7CB241336348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EE8A8-32BA-0C44-BA3D-26E5C6475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1612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6C6E-6EA2-4641-B3F4-7CB241336348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EE8A8-32BA-0C44-BA3D-26E5C6475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3224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6C6E-6EA2-4641-B3F4-7CB241336348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EE8A8-32BA-0C44-BA3D-26E5C6475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9140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>
                <a:solidFill>
                  <a:srgbClr val="0B43D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6135-E445-A84B-872B-7BAAFD92F9B1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2550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B43D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6135-E445-A84B-872B-7BAAFD92F9B1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1083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6135-E445-A84B-872B-7BAAFD92F9B1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5826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6135-E445-A84B-872B-7BAAFD92F9B1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44983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6135-E445-A84B-872B-7BAAFD92F9B1}" type="datetimeFigureOut">
              <a:rPr lang="en-US" smtClean="0"/>
              <a:t>4/28/25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5D69-5803-DA44-A177-EEC548D5A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990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173FC-9756-5A22-6AE2-E4C944408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8FB414-4CAB-26F0-7295-F1187BF8BD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3461A9-FD4C-2EB4-89F2-3E6F4EE957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0BA59E-F5D0-F063-4160-F369CB14E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E9954-EA37-CB49-9B63-CCAB39AD9ECE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01DCD7-4D2E-7BD3-A6D7-40DBB1006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8899CC-DF9D-AEFB-87B1-F6E6FDE53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37105-38DF-554F-A984-5A71D99C6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1133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6135-E445-A84B-872B-7BAAFD92F9B1}" type="datetimeFigureOut">
              <a:rPr lang="en-US" smtClean="0"/>
              <a:t>4/28/25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5D69-5803-DA44-A177-EEC548D5A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96112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6135-E445-A84B-872B-7BAAFD92F9B1}" type="datetimeFigureOut">
              <a:rPr lang="en-US" smtClean="0"/>
              <a:t>4/28/25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5D69-5803-DA44-A177-EEC548D5A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9394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6135-E445-A84B-872B-7BAAFD92F9B1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5D69-5803-DA44-A177-EEC548D5A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861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6135-E445-A84B-872B-7BAAFD92F9B1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5D69-5803-DA44-A177-EEC548D5A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60790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6135-E445-A84B-872B-7BAAFD92F9B1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5D69-5803-DA44-A177-EEC548D5A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91726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4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4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6135-E445-A84B-872B-7BAAFD92F9B1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5D69-5803-DA44-A177-EEC548D5A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02078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F414FD3A-DD9E-5D47-A71D-C3731445D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5052930"/>
            <a:ext cx="12209580" cy="1831525"/>
            <a:chOff x="0" y="5026475"/>
            <a:chExt cx="12209580" cy="1831525"/>
          </a:xfrm>
        </p:grpSpPr>
        <p:pic>
          <p:nvPicPr>
            <p:cNvPr id="13" name="Skyline">
              <a:extLst>
                <a:ext uri="{FF2B5EF4-FFF2-40B4-BE49-F238E27FC236}">
                  <a16:creationId xmlns:a16="http://schemas.microsoft.com/office/drawing/2014/main" id="{9560CE1B-DB47-9546-A15B-807D1260C6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duotone>
                <a:prstClr val="black"/>
                <a:srgbClr val="92D050">
                  <a:tint val="45000"/>
                  <a:satMod val="400000"/>
                </a:srgbClr>
              </a:duotone>
              <a:alphaModFix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halkSketch/>
                      </a14:imgEffect>
                      <a14:imgEffect>
                        <a14:colorTemperature colorTemp="4700"/>
                      </a14:imgEffect>
                    </a14:imgLayer>
                  </a14:imgProps>
                </a:ext>
              </a:extLst>
            </a:blip>
            <a:srcRect l="3026" t="17884" b="32657"/>
            <a:stretch/>
          </p:blipFill>
          <p:spPr>
            <a:xfrm>
              <a:off x="7453822" y="5026475"/>
              <a:ext cx="4681622" cy="1192142"/>
            </a:xfrm>
            <a:prstGeom prst="rect">
              <a:avLst/>
            </a:prstGeom>
          </p:spPr>
        </p:pic>
        <p:pic>
          <p:nvPicPr>
            <p:cNvPr id="14" name="Skyline">
              <a:extLst>
                <a:ext uri="{FF2B5EF4-FFF2-40B4-BE49-F238E27FC236}">
                  <a16:creationId xmlns:a16="http://schemas.microsoft.com/office/drawing/2014/main" id="{EE7F34DA-4EEA-BE4B-BE0E-286AEAC2CE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duotone>
                <a:prstClr val="black"/>
                <a:srgbClr val="92D05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halkSketch/>
                      </a14:imgEffect>
                      <a14:imgEffect>
                        <a14:colorTemperature colorTemp="4700"/>
                      </a14:imgEffect>
                    </a14:imgLayer>
                  </a14:imgProps>
                </a:ext>
              </a:extLst>
            </a:blip>
            <a:srcRect t="65990" b="23398"/>
            <a:stretch/>
          </p:blipFill>
          <p:spPr>
            <a:xfrm>
              <a:off x="0" y="6211030"/>
              <a:ext cx="12209580" cy="64697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C106C66-0D64-5447-BBBC-683530AE9E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7457"/>
            <a:ext cx="9144000" cy="2387600"/>
          </a:xfrm>
        </p:spPr>
        <p:txBody>
          <a:bodyPr anchor="t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F9E453-5990-E644-A270-5CBFB8A5EB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92046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0" name="Center TA activity">
            <a:extLst>
              <a:ext uri="{FF2B5EF4-FFF2-40B4-BE49-F238E27FC236}">
                <a16:creationId xmlns:a16="http://schemas.microsoft.com/office/drawing/2014/main" id="{519116D0-56CF-BE4B-B069-F663A078AE3D}"/>
              </a:ext>
            </a:extLst>
          </p:cNvPr>
          <p:cNvSpPr/>
          <p:nvPr userDrawn="1"/>
        </p:nvSpPr>
        <p:spPr>
          <a:xfrm>
            <a:off x="404446" y="6427256"/>
            <a:ext cx="7958373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dirty="0">
                <a:solidFill>
                  <a:srgbClr val="0070C0"/>
                </a:solidFill>
                <a:latin typeface="Calibri" panose="020F0502020204030204" pitchFamily="34" charset="0"/>
                <a:ea typeface="Century Gothic"/>
                <a:cs typeface="Calibri" panose="020F0502020204030204" pitchFamily="34" charset="0"/>
                <a:sym typeface="Century Gothic"/>
              </a:rPr>
              <a:t>The National PBIS Leadership Forum is a technical assistance activity of the Center on PBIS</a:t>
            </a:r>
            <a:endParaRPr sz="1600" b="1" i="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Center on PBIS" descr="Logo for Center on PBIS">
            <a:extLst>
              <a:ext uri="{FF2B5EF4-FFF2-40B4-BE49-F238E27FC236}">
                <a16:creationId xmlns:a16="http://schemas.microsoft.com/office/drawing/2014/main" id="{A2C7FA97-3208-5A47-857C-882DE5AA9AF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94896" y="6175927"/>
            <a:ext cx="2582607" cy="682073"/>
          </a:xfrm>
          <a:prstGeom prst="rect">
            <a:avLst/>
          </a:prstGeom>
        </p:spPr>
      </p:pic>
      <p:pic>
        <p:nvPicPr>
          <p:cNvPr id="18" name="Picture 17" descr="National PBIS Leadership Forum, October 27-28, 2022, Hilton Chicago">
            <a:extLst>
              <a:ext uri="{FF2B5EF4-FFF2-40B4-BE49-F238E27FC236}">
                <a16:creationId xmlns:a16="http://schemas.microsoft.com/office/drawing/2014/main" id="{22068F88-21E9-204C-A00A-930DBE72FA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12424" t="-1" r="1881" b="-9647"/>
          <a:stretch/>
        </p:blipFill>
        <p:spPr>
          <a:xfrm>
            <a:off x="679381" y="257917"/>
            <a:ext cx="8369783" cy="845069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D0DA9DD0-914A-F9FF-4888-6EB42D9B1488}"/>
              </a:ext>
            </a:extLst>
          </p:cNvPr>
          <p:cNvGrpSpPr/>
          <p:nvPr userDrawn="1"/>
        </p:nvGrpSpPr>
        <p:grpSpPr>
          <a:xfrm>
            <a:off x="9175776" y="383299"/>
            <a:ext cx="2401727" cy="584775"/>
            <a:chOff x="8155990" y="267234"/>
            <a:chExt cx="2401727" cy="58477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35046DB-9995-75F7-9118-907C30D51D97}"/>
                </a:ext>
              </a:extLst>
            </p:cNvPr>
            <p:cNvSpPr txBox="1"/>
            <p:nvPr userDrawn="1"/>
          </p:nvSpPr>
          <p:spPr>
            <a:xfrm>
              <a:off x="9109917" y="267234"/>
              <a:ext cx="1447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sz="1600" b="1" i="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@PBISForum</a:t>
              </a:r>
            </a:p>
            <a:p>
              <a:pPr algn="ctr" rtl="0"/>
              <a:r>
                <a:rPr lang="en-US" sz="1600" b="1" i="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#PBISForum</a:t>
              </a:r>
            </a:p>
          </p:txBody>
        </p:sp>
        <p:pic>
          <p:nvPicPr>
            <p:cNvPr id="7" name="Picture 6" descr="Icon&#10;&#10;Description automatically generated">
              <a:extLst>
                <a:ext uri="{FF2B5EF4-FFF2-40B4-BE49-F238E27FC236}">
                  <a16:creationId xmlns:a16="http://schemas.microsoft.com/office/drawing/2014/main" id="{672DCC3B-475F-4A1B-405F-72E92710DB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8155990" y="352795"/>
              <a:ext cx="413657" cy="413657"/>
            </a:xfrm>
            <a:prstGeom prst="rect">
              <a:avLst/>
            </a:prstGeom>
          </p:spPr>
        </p:pic>
        <p:pic>
          <p:nvPicPr>
            <p:cNvPr id="9" name="Picture 8" descr="Logo, icon&#10;&#10;Description automatically generated">
              <a:extLst>
                <a:ext uri="{FF2B5EF4-FFF2-40B4-BE49-F238E27FC236}">
                  <a16:creationId xmlns:a16="http://schemas.microsoft.com/office/drawing/2014/main" id="{37E47A55-94A9-D3AC-4B4E-DDDB626F95F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8696259" y="352793"/>
              <a:ext cx="413658" cy="4136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3733158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4A71E-96DE-9040-AB70-FFF062985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349251-BE6B-EC49-97DC-8617C839A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5340B5-E837-0243-B2FA-0E6F71C33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1CD91-D991-5245-8A4A-ECAD84B320E2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90F5E-D71C-FB40-8BF5-5E7EAEBD6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D5371A-9164-1640-98DF-1425F5DCC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FABE6-70DB-CB4E-8FF9-4AEFA5E1A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3291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78DC4-6A87-E246-B673-C46AB2367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DE5B5-EEAD-E447-B59E-15623A9A5C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111EA0-13E6-FE4A-9965-65175D414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1CD91-D991-5245-8A4A-ECAD84B320E2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FC85C8-5DB4-D340-B675-624669CFA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A5FBC3-58F0-254C-ADCD-C8F593C06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FABE6-70DB-CB4E-8FF9-4AEFA5E1A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7183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DDAB0-DA8F-3F4C-9738-DEBCC7029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836879-CA7C-A147-ACA2-EC43CB7B87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CCC889-51ED-344C-9282-D4A1FB48B4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5A59B0-74D5-5549-85B4-19E96FFEB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1CD91-D991-5245-8A4A-ECAD84B320E2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216522-4DE3-224D-B030-0EC735A91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AEE5BC-B69A-B94D-BB19-E681B5A28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FABE6-70DB-CB4E-8FF9-4AEFA5E1A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242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AE151-FD21-E2D6-776B-43E23A741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129CB3-185B-6465-58EE-2DDFAD914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6EBCEC-DD22-E647-0153-1B7EC3D444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14C1DF-6930-F8B5-0F8B-DC3BA88341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D3AFD7-A5B0-B2FB-D79C-D5E5B3370E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44B405-E6EE-CE67-461E-3B42AD6BB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E9954-EA37-CB49-9B63-CCAB39AD9ECE}" type="datetimeFigureOut">
              <a:rPr lang="en-US" smtClean="0"/>
              <a:t>4/28/25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035019-3B4C-1674-63E7-ED6F1B361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210008-2979-73AD-33D7-3F0911573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37105-38DF-554F-A984-5A71D99C6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33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1D184-5BA5-0F43-852C-F65373B37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F128AF-7F3B-444E-8B02-E3CAC3EB9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3B8DE6-615E-8E4C-B81B-397E82119C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DA368A-B72E-D547-B222-BD3D6D432C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EF981F-1511-8A45-A4AF-F8A3D1B9A7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062D59-8302-9746-8FFF-F4D99586A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1CD91-D991-5245-8A4A-ECAD84B320E2}" type="datetimeFigureOut">
              <a:rPr lang="en-US" smtClean="0"/>
              <a:t>4/28/25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63D590-7507-224A-AFE8-6DE8A5020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E03E1C-061B-584C-98B1-579D9D589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FABE6-70DB-CB4E-8FF9-4AEFA5E1A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30971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5E628-22B7-C74B-88AA-9EDB03AF3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6A63C1-865A-3541-A219-B4A8771A8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1CD91-D991-5245-8A4A-ECAD84B320E2}" type="datetimeFigureOut">
              <a:rPr lang="en-US" smtClean="0"/>
              <a:t>4/28/25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A79921-2FD7-CD4F-AE5E-84F164955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7A5ADD-2681-8F4B-A6DE-96BB8BA62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FABE6-70DB-CB4E-8FF9-4AEFA5E1A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7687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5EA46B-EB4D-1847-9705-6FDC3EB72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1CD91-D991-5245-8A4A-ECAD84B320E2}" type="datetimeFigureOut">
              <a:rPr lang="en-US" smtClean="0"/>
              <a:t>4/28/25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B0978F-7CCA-144B-814D-0A663E8B3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719E31-B202-2941-8C31-BBDB15488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FABE6-70DB-CB4E-8FF9-4AEFA5E1A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32467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82243-35DE-AB41-823E-A84E65CC8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56B8B8-6413-FC44-BB76-867BA64DB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72E48F-5CA4-8949-A6DD-7FD7A8CB6A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7FA0EF-647A-E145-8F6A-FE5FD4DBF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1CD91-D991-5245-8A4A-ECAD84B320E2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2B59C5-CBBF-9742-8A60-089F69F41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107F9E-FB6E-524A-8E97-F5B6AC14C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FABE6-70DB-CB4E-8FF9-4AEFA5E1A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86189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57C5A-239C-0A4C-BF85-917ACB9AC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827B1C-7D24-0747-BCB3-4464995F06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81ACDA-00E4-B241-8486-436394D96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D7B9CA-27DE-E244-8B6C-30286AFC3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1CD91-D991-5245-8A4A-ECAD84B320E2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DE5A87-5375-6147-8AA4-3C89311FC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FD414B-31ED-C54E-9051-AC150291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FABE6-70DB-CB4E-8FF9-4AEFA5E1A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31104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9677B-E481-5445-B260-BE5D07398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7502B0-51B3-6B4E-AF69-8A249C6141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86901C-4A69-EF48-8464-285E33BE6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1CD91-D991-5245-8A4A-ECAD84B320E2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F2D7B-937B-554E-947A-2119F8B16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CA36B0-5FC6-264C-8147-405A10764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FABE6-70DB-CB4E-8FF9-4AEFA5E1A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3292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8D37BE-3AEA-0B4E-B2BC-7BA11CA244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062278-4990-4947-AF9F-EDC79DD14E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F3847-0870-7F4D-93B6-8BE01F6A8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1CD91-D991-5245-8A4A-ECAD84B320E2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858138-9D4A-9048-BD0B-AA4E01A6C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B2B13A-FE64-EE4E-BA0D-A712D60A2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FABE6-70DB-CB4E-8FF9-4AEFA5E1A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8094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89B5A-0532-2A49-B224-92766A90E049}" type="datetime1">
              <a:rPr lang="en-AU" smtClean="0"/>
              <a:t>28/4/2025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7E43D-FFC9-41C9-9B0C-83A53A022C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541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64E5A-0102-9811-412F-D59F928F3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4F4C32-E83D-5F7D-23EE-714B93FD9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E9954-EA37-CB49-9B63-CCAB39AD9ECE}" type="datetimeFigureOut">
              <a:rPr lang="en-US" smtClean="0"/>
              <a:t>4/28/25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58E689-44F3-6F5D-6386-3193623D0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AA3559-3419-8DFE-8E60-A01FDFA4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37105-38DF-554F-A984-5A71D99C6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870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AD38D2-F8F5-008B-F0D3-9B8F7ED47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E9954-EA37-CB49-9B63-CCAB39AD9ECE}" type="datetimeFigureOut">
              <a:rPr lang="en-US" smtClean="0"/>
              <a:t>4/28/25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60B2CD-1403-DE0F-5D2E-32B23517B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0C3B9A-0C75-130C-5209-ADBABB8CF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37105-38DF-554F-A984-5A71D99C6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932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5682C-6635-4C45-77F9-686D17191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A91B8-2743-927A-C1AC-5F00092C5F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0CF2FA-C398-D6C9-FFB7-A7BF8DEABB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9838E7-87F4-F38A-963C-F68155052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E9954-EA37-CB49-9B63-CCAB39AD9ECE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79B41B-9365-004F-60C3-B64BC1429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4D67CF-93EF-1D42-D20A-20F5E136D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37105-38DF-554F-A984-5A71D99C6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548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BCC22-13BD-E97D-9964-F095BF91F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8CCB30-4A2C-CA08-0083-36DE9D7B18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1E5C63-98A1-24E2-01E3-79B13C233D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7FD9CA-DE8A-EC4D-3CAB-D47B7842B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E9954-EA37-CB49-9B63-CCAB39AD9ECE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8CA288-6309-69E3-48E5-B5AC7C54B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E26780-2ADF-8B6C-E9EE-4E334504B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37105-38DF-554F-A984-5A71D99C6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964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DB4CFE-D5AE-A77D-436F-C4B4C575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6164D6-138D-FC04-A6BB-E34FEDAF7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481844-C2A9-1107-E197-614D76A0B6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1E9954-EA37-CB49-9B63-CCAB39AD9ECE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1BD67E-FD1A-A5C4-A4FD-4C82AFE392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EAD1F8-53DF-BEE1-7553-E8F019EA51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137105-38DF-554F-A984-5A71D99C6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75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48BBEA-17B0-0041-86A5-03FE55332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E111CD-AF8B-9E44-A5A9-0E263C8CFA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538BAE-D28B-774C-95FA-62BC3FEFE9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70CD5-058C-AF45-9070-C90F737BF22E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907BF-0A15-6840-9A3E-F09A8AC16C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773A1E-77BB-DC42-923B-503F3DEEA9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D43F86-9C24-4545-8AEC-4D7FBD9279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828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46C6E-6EA2-4641-B3F4-7CB241336348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E8A8-32BA-0C44-BA3D-26E5C6475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988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9B6135-E445-A84B-872B-7BAAFD92F9B1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539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B43D3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kyline">
            <a:extLst>
              <a:ext uri="{FF2B5EF4-FFF2-40B4-BE49-F238E27FC236}">
                <a16:creationId xmlns:a16="http://schemas.microsoft.com/office/drawing/2014/main" id="{5C275EA8-2AA9-5C47-9D42-F63C8476F4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duotone>
              <a:prstClr val="black"/>
              <a:srgbClr val="92D050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ChalkSketch/>
                    </a14:imgEffect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l="3026" t="17884" b="32657"/>
          <a:stretch/>
        </p:blipFill>
        <p:spPr>
          <a:xfrm>
            <a:off x="7453822" y="5307835"/>
            <a:ext cx="4681622" cy="1192142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76EF37-AE4B-C742-94BF-4ED0B10C6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BB7C59-5141-1944-90C0-3ADE5A60CB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263CC-B2A4-A346-9388-1CB1B2C073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1CD91-D991-5245-8A4A-ECAD84B320E2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FBA400-8C9A-8A47-B81E-22B4638C1D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77078-683D-9345-AABF-8C7123FF8C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FABE6-70DB-CB4E-8FF9-4AEFA5E1AFC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Skyline">
            <a:extLst>
              <a:ext uri="{FF2B5EF4-FFF2-40B4-BE49-F238E27FC236}">
                <a16:creationId xmlns:a16="http://schemas.microsoft.com/office/drawing/2014/main" id="{6BE75D4B-FB83-4F40-9859-4CC8FAE77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ChalkSketch/>
                    </a14:imgEffect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t="70613" b="23398"/>
          <a:stretch/>
        </p:blipFill>
        <p:spPr>
          <a:xfrm>
            <a:off x="0" y="6492874"/>
            <a:ext cx="12209580" cy="3651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613A068-9860-A54E-9EC5-ECE61EC08A5C}"/>
              </a:ext>
            </a:extLst>
          </p:cNvPr>
          <p:cNvSpPr txBox="1"/>
          <p:nvPr userDrawn="1"/>
        </p:nvSpPr>
        <p:spPr>
          <a:xfrm>
            <a:off x="7666894" y="6338395"/>
            <a:ext cx="42554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lang="en-US" sz="2000" b="1" dirty="0">
                <a:solidFill>
                  <a:srgbClr val="0070C0"/>
                </a:solidFill>
              </a:rPr>
              <a:t>National PBIS Leadership Forum</a:t>
            </a:r>
          </a:p>
        </p:txBody>
      </p:sp>
    </p:spTree>
    <p:extLst>
      <p:ext uri="{BB962C8B-B14F-4D97-AF65-F5344CB8AC3E}">
        <p14:creationId xmlns:p14="http://schemas.microsoft.com/office/powerpoint/2010/main" val="1945666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70C0"/>
          </a:solidFill>
          <a:latin typeface="Candara" panose="020E0502030303020204" pitchFamily="34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6.xml"/><Relationship Id="rId4" Type="http://schemas.openxmlformats.org/officeDocument/2006/relationships/chart" Target="../charts/char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2.xml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olorful, kite, knot&#10;&#10;Description automatically generated">
            <a:extLst>
              <a:ext uri="{FF2B5EF4-FFF2-40B4-BE49-F238E27FC236}">
                <a16:creationId xmlns:a16="http://schemas.microsoft.com/office/drawing/2014/main" id="{93089664-32A0-4C41-BA6A-507A6B62D1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136" r="17729" b="-1"/>
          <a:stretch/>
        </p:blipFill>
        <p:spPr>
          <a:xfrm>
            <a:off x="20" y="10"/>
            <a:ext cx="4637226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9951BD9-0868-4CDB-ACD6-9C4209B5E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637247" y="0"/>
            <a:ext cx="755475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77328" y="5125602"/>
            <a:ext cx="6274592" cy="1833269"/>
          </a:xfrm>
        </p:spPr>
        <p:txBody>
          <a:bodyPr>
            <a:normAutofit/>
          </a:bodyPr>
          <a:lstStyle/>
          <a:p>
            <a:pPr>
              <a:buClr>
                <a:schemeClr val="tx2"/>
              </a:buClr>
              <a:defRPr/>
            </a:pPr>
            <a:r>
              <a:rPr lang="en-US" sz="2900" dirty="0">
                <a:solidFill>
                  <a:schemeClr val="bg1"/>
                </a:solidFill>
                <a:latin typeface="Times New Roman" pitchFamily="31" charset="0"/>
              </a:rPr>
              <a:t>Tim Lewis, Ph.D. </a:t>
            </a:r>
          </a:p>
          <a:p>
            <a:pPr>
              <a:buClr>
                <a:schemeClr val="tx2"/>
              </a:buClr>
              <a:defRPr/>
            </a:pPr>
            <a:r>
              <a:rPr lang="en-US" sz="2900" dirty="0">
                <a:solidFill>
                  <a:schemeClr val="bg1"/>
                </a:solidFill>
                <a:latin typeface="Times New Roman" pitchFamily="31" charset="0"/>
              </a:rPr>
              <a:t>University of Missouri</a:t>
            </a:r>
          </a:p>
          <a:p>
            <a:pPr>
              <a:buClr>
                <a:schemeClr val="tx2"/>
              </a:buClr>
              <a:defRPr/>
            </a:pPr>
            <a:endParaRPr lang="en-US" sz="2900" dirty="0">
              <a:solidFill>
                <a:schemeClr val="bg1"/>
              </a:solidFill>
              <a:latin typeface="Times New Roman" pitchFamily="31" charset="0"/>
            </a:endParaRPr>
          </a:p>
          <a:p>
            <a:pPr algn="l"/>
            <a:endParaRPr lang="en-US" sz="600" dirty="0">
              <a:solidFill>
                <a:schemeClr val="bg1"/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428D59F-F31B-CAA7-D41E-B24C347F65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5247" y="1732398"/>
            <a:ext cx="7038754" cy="2387600"/>
          </a:xfrm>
        </p:spPr>
        <p:txBody>
          <a:bodyPr>
            <a:no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Embedding Mental Health Supports Through a Continuum of Positive Behavioral Interventions and Supports</a:t>
            </a:r>
          </a:p>
        </p:txBody>
      </p:sp>
    </p:spTree>
    <p:extLst>
      <p:ext uri="{BB962C8B-B14F-4D97-AF65-F5344CB8AC3E}">
        <p14:creationId xmlns:p14="http://schemas.microsoft.com/office/powerpoint/2010/main" val="2896115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2D9D671-8CB1-63A2-E2F0-FBC4E692A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00" y="867091"/>
            <a:ext cx="4336658" cy="512381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086A93E-3BA6-5CCC-28CA-5485309D8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4928" y="3713211"/>
            <a:ext cx="2573823" cy="27840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8C64BE0-9C71-A115-CE1D-0DC330C914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0900" y="310023"/>
            <a:ext cx="2341877" cy="28357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C7C9E0C-CCAA-65E2-430C-DCE27F308E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8201" y="1348793"/>
            <a:ext cx="2813049" cy="35939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3E7477-8810-150C-DF6D-161F1F588986}"/>
              </a:ext>
            </a:extLst>
          </p:cNvPr>
          <p:cNvSpPr txBox="1"/>
          <p:nvPr/>
        </p:nvSpPr>
        <p:spPr>
          <a:xfrm>
            <a:off x="5681662" y="5636965"/>
            <a:ext cx="22493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/>
              <a:t>PBIS.org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8176437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982" name="Rectangle 40981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984" name="Freeform: Shape 40983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38201" y="643467"/>
            <a:ext cx="3888526" cy="180052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defTabSz="914400">
              <a:defRPr/>
            </a:pPr>
            <a:r>
              <a:rPr lang="en-US" b="1" i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Classroom Systems are Key!</a:t>
            </a:r>
          </a:p>
        </p:txBody>
      </p:sp>
      <p:sp>
        <p:nvSpPr>
          <p:cNvPr id="3789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1" y="2623381"/>
            <a:ext cx="3888528" cy="3553581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defRPr/>
            </a:pPr>
            <a:r>
              <a:rPr lang="en-US" sz="2000" dirty="0">
                <a:solidFill>
                  <a:srgbClr val="FF0000"/>
                </a:solidFill>
              </a:rPr>
              <a:t>Data</a:t>
            </a:r>
            <a:r>
              <a:rPr lang="en-US" sz="2000" dirty="0"/>
              <a:t> review/ Self Assessment </a:t>
            </a:r>
          </a:p>
          <a:p>
            <a:pPr indent="-228600" defTabSz="914400">
              <a:defRPr/>
            </a:pPr>
            <a:r>
              <a:rPr lang="en-US" sz="2000" dirty="0"/>
              <a:t>Teach</a:t>
            </a:r>
          </a:p>
          <a:p>
            <a:pPr lvl="1" indent="-228600" defTabSz="914400">
              <a:defRPr/>
            </a:pPr>
            <a:r>
              <a:rPr lang="en-US" sz="2000" dirty="0"/>
              <a:t>Brief in-service, </a:t>
            </a:r>
            <a:r>
              <a:rPr lang="en-US" sz="2000" dirty="0">
                <a:solidFill>
                  <a:srgbClr val="FF0000"/>
                </a:solidFill>
              </a:rPr>
              <a:t>single topic focus</a:t>
            </a:r>
          </a:p>
          <a:p>
            <a:pPr indent="-228600" defTabSz="914400">
              <a:defRPr/>
            </a:pPr>
            <a:r>
              <a:rPr lang="en-US" sz="2000" dirty="0"/>
              <a:t>Practice (</a:t>
            </a:r>
            <a:r>
              <a:rPr lang="en-US" sz="2000" dirty="0">
                <a:solidFill>
                  <a:srgbClr val="FF0000"/>
                </a:solidFill>
              </a:rPr>
              <a:t>performance feedback</a:t>
            </a:r>
            <a:r>
              <a:rPr lang="en-US" sz="2000" dirty="0"/>
              <a:t>)</a:t>
            </a:r>
          </a:p>
          <a:p>
            <a:pPr lvl="1" indent="-228600" defTabSz="914400">
              <a:defRPr/>
            </a:pPr>
            <a:r>
              <a:rPr lang="en-US" sz="2000" dirty="0"/>
              <a:t>Peer coaching</a:t>
            </a:r>
          </a:p>
          <a:p>
            <a:pPr lvl="1" indent="-228600" defTabSz="914400">
              <a:defRPr/>
            </a:pPr>
            <a:r>
              <a:rPr lang="en-US" sz="2000" dirty="0"/>
              <a:t>Principal </a:t>
            </a:r>
            <a:r>
              <a:rPr lang="en-US" altLang="ja-JP" sz="2000" dirty="0"/>
              <a:t>“walk through”</a:t>
            </a:r>
          </a:p>
          <a:p>
            <a:pPr lvl="1" indent="-228600" defTabSz="914400">
              <a:defRPr/>
            </a:pPr>
            <a:r>
              <a:rPr lang="en-US" sz="2000" dirty="0"/>
              <a:t>Direct observation / data collection</a:t>
            </a:r>
          </a:p>
          <a:p>
            <a:pPr lvl="2" indent="-228600" defTabSz="914400">
              <a:defRPr/>
            </a:pPr>
            <a:endParaRPr lang="en-US" dirty="0"/>
          </a:p>
        </p:txBody>
      </p:sp>
      <p:pic>
        <p:nvPicPr>
          <p:cNvPr id="40963" name="Picture 1" descr="scoa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31798" y="643234"/>
            <a:ext cx="3485923" cy="55998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TextBox 5"/>
          <p:cNvSpPr txBox="1">
            <a:spLocks noChangeArrowheads="1"/>
          </p:cNvSpPr>
          <p:nvPr/>
        </p:nvSpPr>
        <p:spPr bwMode="auto">
          <a:xfrm>
            <a:off x="-530225" y="2066925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576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10BE7-89E3-4AE9-1CA9-CDE17B74B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972" y="183104"/>
            <a:ext cx="3603171" cy="1325563"/>
          </a:xfrm>
        </p:spPr>
        <p:txBody>
          <a:bodyPr/>
          <a:lstStyle/>
          <a:p>
            <a:r>
              <a:rPr lang="en-US" dirty="0"/>
              <a:t>Scaling 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BF6EFB-5948-7441-F205-D4B5D4D529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5925" y="1825625"/>
            <a:ext cx="5625412" cy="4247187"/>
          </a:xfrm>
          <a:prstGeom prst="rect">
            <a:avLst/>
          </a:prstGeom>
          <a:ln>
            <a:noFill/>
          </a:ln>
        </p:spPr>
      </p:pic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1CBC4F1C-9785-097E-4366-D49D17DD65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5972" y="2499123"/>
            <a:ext cx="4955169" cy="357368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2856839-DAF4-EF5C-FCA5-30B46733ECAA}"/>
              </a:ext>
            </a:extLst>
          </p:cNvPr>
          <p:cNvSpPr txBox="1"/>
          <p:nvPr/>
        </p:nvSpPr>
        <p:spPr>
          <a:xfrm>
            <a:off x="1414462" y="1742285"/>
            <a:ext cx="41466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adley Hand ITC" panose="03070402050302030203" pitchFamily="66" charset="77"/>
                <a:ea typeface="+mn-ea"/>
                <a:cs typeface="+mn-cs"/>
              </a:rPr>
              <a:t>Implementation Science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DBC5BA-8BA6-35AE-0E95-E4EB1B91ACC7}"/>
              </a:ext>
            </a:extLst>
          </p:cNvPr>
          <p:cNvSpPr txBox="1"/>
          <p:nvPr/>
        </p:nvSpPr>
        <p:spPr>
          <a:xfrm>
            <a:off x="6630861" y="1372953"/>
            <a:ext cx="42734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adley Hand ITC" panose="03070402050302030203" pitchFamily="66" charset="77"/>
                <a:ea typeface="+mn-ea"/>
                <a:cs typeface="+mn-cs"/>
              </a:rPr>
              <a:t>Leadership Team Functions</a:t>
            </a:r>
          </a:p>
        </p:txBody>
      </p:sp>
    </p:spTree>
    <p:extLst>
      <p:ext uri="{BB962C8B-B14F-4D97-AF65-F5344CB8AC3E}">
        <p14:creationId xmlns:p14="http://schemas.microsoft.com/office/powerpoint/2010/main" val="1884840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EB5671-4CEC-D602-42E3-CA54342D2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823" y="1441161"/>
            <a:ext cx="11121483" cy="541683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1C9DC24-C1FC-4068-AB6D-54E811A81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0995"/>
            <a:ext cx="10972800" cy="1143000"/>
          </a:xfrm>
        </p:spPr>
        <p:txBody>
          <a:bodyPr/>
          <a:lstStyle/>
          <a:p>
            <a:r>
              <a:rPr lang="en-US" sz="4000" dirty="0"/>
              <a:t>U.S. Schools Using PBIS</a:t>
            </a:r>
            <a:br>
              <a:rPr lang="en-US" dirty="0"/>
            </a:br>
            <a:r>
              <a:rPr lang="en-US" sz="2000" dirty="0"/>
              <a:t>August 2024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F0E1996-77A4-4704-BE94-815476876FB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078"/>
          <a:stretch/>
        </p:blipFill>
        <p:spPr>
          <a:xfrm>
            <a:off x="9996264" y="6277708"/>
            <a:ext cx="2195736" cy="580292"/>
          </a:xfrm>
          <a:prstGeom prst="rect">
            <a:avLst/>
          </a:prstGeom>
        </p:spPr>
      </p:pic>
      <p:sp>
        <p:nvSpPr>
          <p:cNvPr id="2" name="Rounded Rectangle 6">
            <a:extLst>
              <a:ext uri="{FF2B5EF4-FFF2-40B4-BE49-F238E27FC236}">
                <a16:creationId xmlns:a16="http://schemas.microsoft.com/office/drawing/2014/main" id="{EB689248-672E-457F-BA6A-DA91EEAA4FB2}"/>
              </a:ext>
            </a:extLst>
          </p:cNvPr>
          <p:cNvSpPr/>
          <p:nvPr/>
        </p:nvSpPr>
        <p:spPr>
          <a:xfrm>
            <a:off x="10405114" y="1306828"/>
            <a:ext cx="1112239" cy="586743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27,759</a:t>
            </a:r>
          </a:p>
        </p:txBody>
      </p:sp>
    </p:spTree>
    <p:extLst>
      <p:ext uri="{BB962C8B-B14F-4D97-AF65-F5344CB8AC3E}">
        <p14:creationId xmlns:p14="http://schemas.microsoft.com/office/powerpoint/2010/main" val="3899214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48" y="152400"/>
            <a:ext cx="9067800" cy="990600"/>
          </a:xfrm>
        </p:spPr>
        <p:txBody>
          <a:bodyPr>
            <a:noAutofit/>
          </a:bodyPr>
          <a:lstStyle/>
          <a:p>
            <a:pPr algn="ctr"/>
            <a:r>
              <a:rPr lang="en-US" sz="3500" b="1" dirty="0"/>
              <a:t>Average Time to Fidelity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1839075" y="1269715"/>
          <a:ext cx="8153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8EDAD3B-3BC4-2B46-AA35-E4B086B96E51}"/>
              </a:ext>
            </a:extLst>
          </p:cNvPr>
          <p:cNvSpPr txBox="1"/>
          <p:nvPr/>
        </p:nvSpPr>
        <p:spPr>
          <a:xfrm>
            <a:off x="2137078" y="5892230"/>
            <a:ext cx="6976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Nese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, R. N. T.,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Nese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, J. F. T., McIntosh, K., Mercer, S. H., &amp;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Kittelman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, A. (2019). Predicting latency of reaching adequate implementation of tier I school-wide positive behavioral interventions and supports.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Journal of Positive Behavior Interventions, 21,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106-116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.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8687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3101" y="99221"/>
            <a:ext cx="7886700" cy="1133681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Why do schools stop implementing?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2136775" y="1600200"/>
          <a:ext cx="8153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724400" y="4038606"/>
            <a:ext cx="327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School Administrator Support (88%)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0" y="1676400"/>
            <a:ext cx="411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Insufficient Data Submission (8%)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0" y="1371600"/>
            <a:ext cx="411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Competing Initiatives (4%)</a:t>
            </a:r>
          </a:p>
        </p:txBody>
      </p:sp>
    </p:spTree>
    <p:extLst>
      <p:ext uri="{BB962C8B-B14F-4D97-AF65-F5344CB8AC3E}">
        <p14:creationId xmlns:p14="http://schemas.microsoft.com/office/powerpoint/2010/main" val="3761600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Reasons for Restarting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4608355"/>
              </p:ext>
            </p:extLst>
          </p:nvPr>
        </p:nvGraphicFramePr>
        <p:xfrm>
          <a:off x="838200" y="2045369"/>
          <a:ext cx="10363199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0350733"/>
              </p:ext>
            </p:extLst>
          </p:nvPr>
        </p:nvGraphicFramePr>
        <p:xfrm>
          <a:off x="990601" y="1243014"/>
          <a:ext cx="9367838" cy="5409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Rounded Rectangular Callout 6">
            <a:extLst>
              <a:ext uri="{FF2B5EF4-FFF2-40B4-BE49-F238E27FC236}">
                <a16:creationId xmlns:a16="http://schemas.microsoft.com/office/drawing/2014/main" id="{9FB65D32-DEC6-6D4B-B36A-B99B9307EDAE}"/>
              </a:ext>
            </a:extLst>
          </p:cNvPr>
          <p:cNvSpPr/>
          <p:nvPr/>
        </p:nvSpPr>
        <p:spPr>
          <a:xfrm>
            <a:off x="4114801" y="1690690"/>
            <a:ext cx="2854411" cy="1176079"/>
          </a:xfrm>
          <a:prstGeom prst="wedgeRoundRectCallout">
            <a:avLst>
              <a:gd name="adj1" fmla="val -55380"/>
              <a:gd name="adj2" fmla="val 65549"/>
              <a:gd name="adj3" fmla="val 16667"/>
            </a:avLst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900F28-B608-A147-A241-365B201DF1BF}"/>
              </a:ext>
            </a:extLst>
          </p:cNvPr>
          <p:cNvSpPr txBox="1"/>
          <p:nvPr/>
        </p:nvSpPr>
        <p:spPr>
          <a:xfrm>
            <a:off x="4399006" y="1828802"/>
            <a:ext cx="1964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#1 New Principal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#2 District Support</a:t>
            </a:r>
          </a:p>
        </p:txBody>
      </p:sp>
    </p:spTree>
    <p:extLst>
      <p:ext uri="{BB962C8B-B14F-4D97-AF65-F5344CB8AC3E}">
        <p14:creationId xmlns:p14="http://schemas.microsoft.com/office/powerpoint/2010/main" val="3843192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B54FDC-6ECD-47D8-CC08-298B09426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Lessons Learned from Missouri SW-PBIS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F97856-64A7-0C39-18DB-9B485421D9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5514052"/>
            <a:ext cx="9144000" cy="6519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09842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5F823F3-7745-129D-FF47-26D87AAC2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2453" y="797381"/>
            <a:ext cx="9298744" cy="52632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1BEBC0E-5059-A3EB-4842-AD9FA776A9C2}"/>
              </a:ext>
            </a:extLst>
          </p:cNvPr>
          <p:cNvSpPr txBox="1"/>
          <p:nvPr/>
        </p:nvSpPr>
        <p:spPr>
          <a:xfrm>
            <a:off x="270803" y="2009493"/>
            <a:ext cx="2485096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Keep in Mind</a:t>
            </a:r>
          </a:p>
          <a:p>
            <a:endParaRPr lang="en-US" dirty="0"/>
          </a:p>
          <a:p>
            <a:r>
              <a:rPr lang="en-US" sz="3200" dirty="0">
                <a:latin typeface="Bradley Hand" pitchFamily="2" charset="77"/>
              </a:rPr>
              <a:t>We work with schools who have high-risk populations</a:t>
            </a:r>
          </a:p>
        </p:txBody>
      </p:sp>
    </p:spTree>
    <p:extLst>
      <p:ext uri="{BB962C8B-B14F-4D97-AF65-F5344CB8AC3E}">
        <p14:creationId xmlns:p14="http://schemas.microsoft.com/office/powerpoint/2010/main" val="440572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A724DBA-D2D9-471E-8ED7-2015DDD95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4641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0234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A0D5961-AFE7-84A7-15A9-589DA9560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244" y="1187988"/>
            <a:ext cx="5628018" cy="4249153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277786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745523-70A2-26E8-946D-2F8C278DA116}"/>
              </a:ext>
            </a:extLst>
          </p:cNvPr>
          <p:cNvSpPr txBox="1"/>
          <p:nvPr/>
        </p:nvSpPr>
        <p:spPr>
          <a:xfrm>
            <a:off x="7239012" y="2031101"/>
            <a:ext cx="4282984" cy="35119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000" i="1" dirty="0"/>
              <a:t>School-based interventions and supports can’t work if students don’t show up 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677179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128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>
          <a:xfrm rot="19892350">
            <a:off x="669851" y="928688"/>
            <a:ext cx="3642739" cy="3061175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Connections to Mental Health and Community Agencies</a:t>
            </a: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8764" y="3989863"/>
            <a:ext cx="2535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en-US" i="1" dirty="0" err="1">
                <a:solidFill>
                  <a:prstClr val="black"/>
                </a:solidFill>
                <a:latin typeface="Calibri" panose="020F0502020204030204"/>
              </a:rPr>
              <a:t>Pbis.org</a:t>
            </a:r>
            <a:endParaRPr lang="en-US" i="1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A5BD04-61E3-9E4E-8A87-A7232DC988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7369" y="369332"/>
            <a:ext cx="4662099" cy="5989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1667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1E8970-BD35-3446-6215-6ACBF90D6E58}"/>
              </a:ext>
            </a:extLst>
          </p:cNvPr>
          <p:cNvSpPr txBox="1"/>
          <p:nvPr/>
        </p:nvSpPr>
        <p:spPr>
          <a:xfrm>
            <a:off x="645066" y="2031101"/>
            <a:ext cx="4282984" cy="35119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i="1" dirty="0"/>
              <a:t>School-based interventions and supports can’t work if students are sent home for discipline infractions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0B5DCDD-8D93-90F5-C738-63DED137F0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7738" y="976938"/>
            <a:ext cx="5628018" cy="467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1592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A724DBA-D2D9-471E-8ED7-2015DDD95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4641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0234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353EF0-034F-9C8F-BCD8-90CB4098D7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244" y="1286479"/>
            <a:ext cx="5628018" cy="405217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277786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EE6278-DBBF-244C-2070-24B209249B73}"/>
              </a:ext>
            </a:extLst>
          </p:cNvPr>
          <p:cNvSpPr txBox="1"/>
          <p:nvPr/>
        </p:nvSpPr>
        <p:spPr>
          <a:xfrm>
            <a:off x="7239012" y="2031101"/>
            <a:ext cx="4282984" cy="35119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i="1" dirty="0"/>
              <a:t>Difficult to build staff implementation fluency when teachers don’t stay in schools with high-risk populations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677179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3447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A724DBA-D2D9-471E-8ED7-2015DDD95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D66F43-BC53-E791-0E9B-D1798838C9B0}"/>
              </a:ext>
            </a:extLst>
          </p:cNvPr>
          <p:cNvSpPr txBox="1"/>
          <p:nvPr/>
        </p:nvSpPr>
        <p:spPr>
          <a:xfrm>
            <a:off x="7239014" y="525982"/>
            <a:ext cx="4282983" cy="120036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Big Lesson Learned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4641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0234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Classroom">
            <a:extLst>
              <a:ext uri="{FF2B5EF4-FFF2-40B4-BE49-F238E27FC236}">
                <a16:creationId xmlns:a16="http://schemas.microsoft.com/office/drawing/2014/main" id="{E92C759C-766E-65F3-3494-69EDB4E176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8182" y="650494"/>
            <a:ext cx="5324142" cy="532414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277786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49FDBA-60D8-CFEA-3959-0E277C528712}"/>
              </a:ext>
            </a:extLst>
          </p:cNvPr>
          <p:cNvSpPr txBox="1"/>
          <p:nvPr/>
        </p:nvSpPr>
        <p:spPr>
          <a:xfrm>
            <a:off x="6913155" y="2031101"/>
            <a:ext cx="4920335" cy="35119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000" dirty="0">
                <a:latin typeface="Bradley Hand" pitchFamily="2" charset="77"/>
              </a:rPr>
              <a:t>It takes educators time, and lots of support, to build a complete continuum with fidelity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677179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750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F1C8C9A-0261-58BE-8C2E-F5A76D97F9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968" y="1"/>
            <a:ext cx="114742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279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11AC21E-A6CA-4307-8BBF-0A59A5C5A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4083"/>
            <a:ext cx="12002814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Arial"/>
                <a:ea typeface="ＭＳ Ｐゴシック"/>
                <a:cs typeface="Arial"/>
              </a:rPr>
              <a:t>Expanded PBIS Center Foci Over 25+ Years</a:t>
            </a:r>
            <a:endParaRPr lang="en-US" b="1" dirty="0"/>
          </a:p>
        </p:txBody>
      </p:sp>
      <p:pic>
        <p:nvPicPr>
          <p:cNvPr id="7" name="Picture 7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D7A49E34-5B5E-44D2-84C1-F7DD4AF1CB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49911" y="1271180"/>
            <a:ext cx="9204847" cy="5266944"/>
          </a:xfrm>
          <a:prstGeom prst="rect">
            <a:avLst/>
          </a:prstGeom>
          <a:noFill/>
        </p:spPr>
      </p:pic>
      <p:sp>
        <p:nvSpPr>
          <p:cNvPr id="2" name="Right Arrow 1">
            <a:extLst>
              <a:ext uri="{FF2B5EF4-FFF2-40B4-BE49-F238E27FC236}">
                <a16:creationId xmlns:a16="http://schemas.microsoft.com/office/drawing/2014/main" id="{C884CAA8-3EC5-E2C6-D48A-DDC4AA389C40}"/>
              </a:ext>
            </a:extLst>
          </p:cNvPr>
          <p:cNvSpPr/>
          <p:nvPr/>
        </p:nvSpPr>
        <p:spPr>
          <a:xfrm>
            <a:off x="1182330" y="4616246"/>
            <a:ext cx="1799303" cy="47194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D0FBEDA-1601-DD0E-60A8-0AE1D66589FB}"/>
              </a:ext>
            </a:extLst>
          </p:cNvPr>
          <p:cNvSpPr/>
          <p:nvPr/>
        </p:nvSpPr>
        <p:spPr>
          <a:xfrm>
            <a:off x="291281" y="4361836"/>
            <a:ext cx="1474839" cy="98076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US President Bullying</a:t>
            </a:r>
          </a:p>
        </p:txBody>
      </p:sp>
    </p:spTree>
    <p:extLst>
      <p:ext uri="{BB962C8B-B14F-4D97-AF65-F5344CB8AC3E}">
        <p14:creationId xmlns:p14="http://schemas.microsoft.com/office/powerpoint/2010/main" val="882007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AB7FB-4CF5-5895-CC0D-EE0A265E23D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8135" y="12717"/>
            <a:ext cx="12192000" cy="885475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PBIS Worldwide</a:t>
            </a:r>
          </a:p>
        </p:txBody>
      </p:sp>
      <p:pic>
        <p:nvPicPr>
          <p:cNvPr id="8" name="Picture 7" descr="Map&#10;&#10;Description automatically generated">
            <a:extLst>
              <a:ext uri="{FF2B5EF4-FFF2-40B4-BE49-F238E27FC236}">
                <a16:creationId xmlns:a16="http://schemas.microsoft.com/office/drawing/2014/main" id="{C443C4FF-DBE3-96E4-2518-15DFAF5F529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2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39" b="97669" l="2177" r="99553">
                        <a14:foregroundMark x1="18247" y1="10490" x2="13804" y2="21678"/>
                        <a14:foregroundMark x1="13804" y1="21678" x2="12284" y2="31469"/>
                        <a14:foregroundMark x1="12284" y1="31469" x2="12761" y2="40734"/>
                        <a14:foregroundMark x1="12761" y1="40734" x2="18366" y2="39452"/>
                        <a14:foregroundMark x1="18366" y1="39452" x2="23226" y2="28730"/>
                        <a14:foregroundMark x1="23226" y1="28730" x2="27549" y2="27739"/>
                        <a14:foregroundMark x1="27549" y1="27739" x2="26506" y2="36830"/>
                        <a14:foregroundMark x1="26506" y1="36830" x2="21616" y2="53322"/>
                        <a14:foregroundMark x1="21616" y1="53322" x2="20632" y2="63228"/>
                        <a14:foregroundMark x1="20632" y1="63228" x2="21825" y2="73135"/>
                        <a14:foregroundMark x1="21825" y1="73135" x2="28473" y2="89860"/>
                        <a14:foregroundMark x1="28473" y1="89860" x2="58378" y2="96445"/>
                        <a14:foregroundMark x1="58378" y1="96445" x2="84496" y2="86830"/>
                        <a14:foregroundMark x1="84496" y1="86830" x2="88342" y2="78963"/>
                        <a14:foregroundMark x1="88342" y1="78963" x2="92665" y2="75524"/>
                        <a14:foregroundMark x1="92665" y1="75524" x2="97555" y2="56935"/>
                        <a14:foregroundMark x1="97555" y1="56935" x2="97257" y2="46037"/>
                        <a14:foregroundMark x1="97257" y1="46037" x2="85063" y2="10023"/>
                        <a14:foregroundMark x1="85063" y1="10023" x2="77430" y2="3263"/>
                        <a14:foregroundMark x1="77430" y1="3263" x2="21735" y2="4953"/>
                        <a14:foregroundMark x1="21735" y1="4953" x2="13685" y2="10606"/>
                        <a14:foregroundMark x1="13685" y1="10606" x2="10078" y2="20571"/>
                        <a14:foregroundMark x1="10078" y1="20571" x2="5307" y2="28263"/>
                        <a14:foregroundMark x1="5307" y1="28263" x2="2355" y2="51981"/>
                        <a14:foregroundMark x1="2355" y1="51981" x2="4442" y2="62704"/>
                        <a14:foregroundMark x1="4442" y1="62704" x2="9899" y2="76515"/>
                        <a14:foregroundMark x1="9899" y1="76515" x2="23524" y2="94988"/>
                        <a14:foregroundMark x1="23524" y1="94988" x2="25164" y2="95629"/>
                        <a14:foregroundMark x1="6142" y1="28730" x2="6142" y2="28730"/>
                        <a14:foregroundMark x1="34228" y1="95338" x2="34228" y2="95338"/>
                        <a14:foregroundMark x1="57335" y1="8392" x2="57335" y2="8392"/>
                        <a14:foregroundMark x1="59094" y1="16259" x2="64341" y2="12063"/>
                        <a14:foregroundMark x1="64341" y1="12063" x2="66577" y2="11946"/>
                        <a14:foregroundMark x1="95289" y1="30944" x2="98986" y2="49650"/>
                        <a14:foregroundMark x1="98986" y1="49650" x2="98062" y2="58625"/>
                        <a14:foregroundMark x1="98062" y1="58625" x2="95856" y2="65793"/>
                        <a14:foregroundMark x1="95856" y1="65793" x2="91711" y2="62529"/>
                        <a14:foregroundMark x1="91711" y1="62529" x2="92576" y2="54604"/>
                        <a14:foregroundMark x1="92576" y1="54604" x2="92964" y2="54196"/>
                        <a14:foregroundMark x1="76983" y1="94464" x2="76983" y2="94464"/>
                        <a14:foregroundMark x1="78712" y1="96970" x2="78712" y2="96970"/>
                        <a14:foregroundMark x1="74240" y1="61305" x2="70036" y2="62646"/>
                        <a14:foregroundMark x1="70036" y1="62646" x2="65027" y2="67133"/>
                        <a14:foregroundMark x1="65027" y1="67133" x2="60763" y2="63287"/>
                        <a14:foregroundMark x1="60763" y1="63287" x2="57722" y2="67483"/>
                        <a14:foregroundMark x1="49702" y1="2797" x2="49702" y2="2797"/>
                        <a14:foregroundMark x1="2206" y1="39336" x2="2206" y2="39336"/>
                        <a14:foregroundMark x1="2206" y1="39336" x2="2206" y2="40093"/>
                        <a14:foregroundMark x1="79845" y1="97086" x2="79845" y2="97086"/>
                        <a14:foregroundMark x1="79994" y1="76981" x2="79994" y2="76981"/>
                        <a14:foregroundMark x1="97108" y1="51049" x2="97108" y2="51049"/>
                        <a14:foregroundMark x1="41980" y1="38928" x2="41980" y2="38928"/>
                        <a14:foregroundMark x1="30620" y1="96503" x2="30620" y2="96503"/>
                        <a14:foregroundMark x1="37269" y1="97552" x2="33333" y2="97727"/>
                        <a14:foregroundMark x1="33333" y1="97727" x2="33333" y2="97727"/>
                        <a14:foregroundMark x1="56828" y1="23660" x2="55069" y2="23252"/>
                        <a14:foregroundMark x1="99553" y1="44522" x2="99553" y2="445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233"/>
            <a:ext cx="12192000" cy="6237767"/>
          </a:xfrm>
          <a:prstGeom prst="rect">
            <a:avLst/>
          </a:prstGeom>
        </p:spPr>
      </p:pic>
      <p:sp>
        <p:nvSpPr>
          <p:cNvPr id="9" name="7-Point Star 8">
            <a:extLst>
              <a:ext uri="{FF2B5EF4-FFF2-40B4-BE49-F238E27FC236}">
                <a16:creationId xmlns:a16="http://schemas.microsoft.com/office/drawing/2014/main" id="{8086CB89-2CB4-583F-BAC0-096F55E8952A}"/>
              </a:ext>
            </a:extLst>
          </p:cNvPr>
          <p:cNvSpPr/>
          <p:nvPr/>
        </p:nvSpPr>
        <p:spPr>
          <a:xfrm>
            <a:off x="10215418" y="4673601"/>
            <a:ext cx="157018" cy="14778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0" name="7-Point Star 9">
            <a:extLst>
              <a:ext uri="{FF2B5EF4-FFF2-40B4-BE49-F238E27FC236}">
                <a16:creationId xmlns:a16="http://schemas.microsoft.com/office/drawing/2014/main" id="{3EF881BC-509A-CC1E-7E3B-339CE24ED961}"/>
              </a:ext>
            </a:extLst>
          </p:cNvPr>
          <p:cNvSpPr/>
          <p:nvPr/>
        </p:nvSpPr>
        <p:spPr>
          <a:xfrm>
            <a:off x="11042073" y="5287819"/>
            <a:ext cx="157018" cy="14778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1" name="7-Point Star 10">
            <a:extLst>
              <a:ext uri="{FF2B5EF4-FFF2-40B4-BE49-F238E27FC236}">
                <a16:creationId xmlns:a16="http://schemas.microsoft.com/office/drawing/2014/main" id="{175B593F-8E1A-F6D3-0A47-6CD04D7ED366}"/>
              </a:ext>
            </a:extLst>
          </p:cNvPr>
          <p:cNvSpPr/>
          <p:nvPr/>
        </p:nvSpPr>
        <p:spPr>
          <a:xfrm>
            <a:off x="2641600" y="2161309"/>
            <a:ext cx="157018" cy="14778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2" name="7-Point Star 11">
            <a:extLst>
              <a:ext uri="{FF2B5EF4-FFF2-40B4-BE49-F238E27FC236}">
                <a16:creationId xmlns:a16="http://schemas.microsoft.com/office/drawing/2014/main" id="{6188B335-D31C-E1DC-D9F4-3F1B82EE40D8}"/>
              </a:ext>
            </a:extLst>
          </p:cNvPr>
          <p:cNvSpPr/>
          <p:nvPr/>
        </p:nvSpPr>
        <p:spPr>
          <a:xfrm>
            <a:off x="5623932" y="2134276"/>
            <a:ext cx="157018" cy="14778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3" name="7-Point Star 12">
            <a:extLst>
              <a:ext uri="{FF2B5EF4-FFF2-40B4-BE49-F238E27FC236}">
                <a16:creationId xmlns:a16="http://schemas.microsoft.com/office/drawing/2014/main" id="{3067BE8D-81F4-2A9B-C8DB-30F4BD9020EF}"/>
              </a:ext>
            </a:extLst>
          </p:cNvPr>
          <p:cNvSpPr/>
          <p:nvPr/>
        </p:nvSpPr>
        <p:spPr>
          <a:xfrm>
            <a:off x="5999356" y="1316520"/>
            <a:ext cx="157018" cy="14778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4" name="7-Point Star 13">
            <a:extLst>
              <a:ext uri="{FF2B5EF4-FFF2-40B4-BE49-F238E27FC236}">
                <a16:creationId xmlns:a16="http://schemas.microsoft.com/office/drawing/2014/main" id="{47A87C1B-0782-154B-4738-E5868D06BB8D}"/>
              </a:ext>
            </a:extLst>
          </p:cNvPr>
          <p:cNvSpPr/>
          <p:nvPr/>
        </p:nvSpPr>
        <p:spPr>
          <a:xfrm>
            <a:off x="2784088" y="1491223"/>
            <a:ext cx="157018" cy="14778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5" name="7-Point Star 14">
            <a:extLst>
              <a:ext uri="{FF2B5EF4-FFF2-40B4-BE49-F238E27FC236}">
                <a16:creationId xmlns:a16="http://schemas.microsoft.com/office/drawing/2014/main" id="{69BB2F8B-4DCD-D0FF-F955-0B2832046B29}"/>
              </a:ext>
            </a:extLst>
          </p:cNvPr>
          <p:cNvSpPr/>
          <p:nvPr/>
        </p:nvSpPr>
        <p:spPr>
          <a:xfrm>
            <a:off x="6516029" y="4821720"/>
            <a:ext cx="157018" cy="14778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6" name="7-Point Star 15">
            <a:extLst>
              <a:ext uri="{FF2B5EF4-FFF2-40B4-BE49-F238E27FC236}">
                <a16:creationId xmlns:a16="http://schemas.microsoft.com/office/drawing/2014/main" id="{5F43E370-B6F3-8980-9747-88293A4666C7}"/>
              </a:ext>
            </a:extLst>
          </p:cNvPr>
          <p:cNvSpPr/>
          <p:nvPr/>
        </p:nvSpPr>
        <p:spPr>
          <a:xfrm>
            <a:off x="5306249" y="1230926"/>
            <a:ext cx="157018" cy="14778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7" name="7-Point Star 16">
            <a:extLst>
              <a:ext uri="{FF2B5EF4-FFF2-40B4-BE49-F238E27FC236}">
                <a16:creationId xmlns:a16="http://schemas.microsoft.com/office/drawing/2014/main" id="{ABF2F01C-7B00-8D73-8450-DE56B06C1F01}"/>
              </a:ext>
            </a:extLst>
          </p:cNvPr>
          <p:cNvSpPr/>
          <p:nvPr/>
        </p:nvSpPr>
        <p:spPr>
          <a:xfrm>
            <a:off x="6247789" y="1189173"/>
            <a:ext cx="157018" cy="14778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8" name="7-Point Star 17">
            <a:extLst>
              <a:ext uri="{FF2B5EF4-FFF2-40B4-BE49-F238E27FC236}">
                <a16:creationId xmlns:a16="http://schemas.microsoft.com/office/drawing/2014/main" id="{BC595B16-47A1-9FDF-A6AC-ADFA2AC5FF35}"/>
              </a:ext>
            </a:extLst>
          </p:cNvPr>
          <p:cNvSpPr/>
          <p:nvPr/>
        </p:nvSpPr>
        <p:spPr>
          <a:xfrm>
            <a:off x="6043197" y="1711091"/>
            <a:ext cx="157018" cy="14778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9" name="7-Point Star 18">
            <a:extLst>
              <a:ext uri="{FF2B5EF4-FFF2-40B4-BE49-F238E27FC236}">
                <a16:creationId xmlns:a16="http://schemas.microsoft.com/office/drawing/2014/main" id="{FB749A3F-9FAB-E84B-8AA8-7216CE58107F}"/>
              </a:ext>
            </a:extLst>
          </p:cNvPr>
          <p:cNvSpPr/>
          <p:nvPr/>
        </p:nvSpPr>
        <p:spPr>
          <a:xfrm>
            <a:off x="6283279" y="1669338"/>
            <a:ext cx="157018" cy="14778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0" name="7-Point Star 19">
            <a:extLst>
              <a:ext uri="{FF2B5EF4-FFF2-40B4-BE49-F238E27FC236}">
                <a16:creationId xmlns:a16="http://schemas.microsoft.com/office/drawing/2014/main" id="{3B4AD027-5D98-097C-973C-14B45CE92AD0}"/>
              </a:ext>
            </a:extLst>
          </p:cNvPr>
          <p:cNvSpPr/>
          <p:nvPr/>
        </p:nvSpPr>
        <p:spPr>
          <a:xfrm>
            <a:off x="6805197" y="2134889"/>
            <a:ext cx="157018" cy="14778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1" name="7-Point Star 20">
            <a:extLst>
              <a:ext uri="{FF2B5EF4-FFF2-40B4-BE49-F238E27FC236}">
                <a16:creationId xmlns:a16="http://schemas.microsoft.com/office/drawing/2014/main" id="{07AC4798-D3BB-103C-9D28-A5233DA3B1D8}"/>
              </a:ext>
            </a:extLst>
          </p:cNvPr>
          <p:cNvSpPr/>
          <p:nvPr/>
        </p:nvSpPr>
        <p:spPr>
          <a:xfrm>
            <a:off x="6619395" y="2531547"/>
            <a:ext cx="157018" cy="14778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2" name="7-Point Star 21">
            <a:extLst>
              <a:ext uri="{FF2B5EF4-FFF2-40B4-BE49-F238E27FC236}">
                <a16:creationId xmlns:a16="http://schemas.microsoft.com/office/drawing/2014/main" id="{BE60D89B-578E-1F40-A339-4E634337F8A9}"/>
              </a:ext>
            </a:extLst>
          </p:cNvPr>
          <p:cNvSpPr/>
          <p:nvPr/>
        </p:nvSpPr>
        <p:spPr>
          <a:xfrm>
            <a:off x="7260310" y="2665158"/>
            <a:ext cx="157018" cy="14778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3" name="7-Point Star 22">
            <a:extLst>
              <a:ext uri="{FF2B5EF4-FFF2-40B4-BE49-F238E27FC236}">
                <a16:creationId xmlns:a16="http://schemas.microsoft.com/office/drawing/2014/main" id="{E21C92FB-41B5-6319-4826-A7B46C28E648}"/>
              </a:ext>
            </a:extLst>
          </p:cNvPr>
          <p:cNvSpPr/>
          <p:nvPr/>
        </p:nvSpPr>
        <p:spPr>
          <a:xfrm>
            <a:off x="5684119" y="1602534"/>
            <a:ext cx="157018" cy="14778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4" name="7-Point Star 23">
            <a:extLst>
              <a:ext uri="{FF2B5EF4-FFF2-40B4-BE49-F238E27FC236}">
                <a16:creationId xmlns:a16="http://schemas.microsoft.com/office/drawing/2014/main" id="{40A9D546-DAD5-B56E-4998-EE08A9280314}"/>
              </a:ext>
            </a:extLst>
          </p:cNvPr>
          <p:cNvSpPr/>
          <p:nvPr/>
        </p:nvSpPr>
        <p:spPr>
          <a:xfrm>
            <a:off x="9237334" y="3640100"/>
            <a:ext cx="157018" cy="14778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5" name="7-Point Star 24">
            <a:extLst>
              <a:ext uri="{FF2B5EF4-FFF2-40B4-BE49-F238E27FC236}">
                <a16:creationId xmlns:a16="http://schemas.microsoft.com/office/drawing/2014/main" id="{C97ED4B6-89C7-C2F7-92CE-F242472CAB47}"/>
              </a:ext>
            </a:extLst>
          </p:cNvPr>
          <p:cNvSpPr/>
          <p:nvPr/>
        </p:nvSpPr>
        <p:spPr>
          <a:xfrm>
            <a:off x="10112069" y="2260150"/>
            <a:ext cx="157018" cy="14778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6" name="7-Point Star 25">
            <a:extLst>
              <a:ext uri="{FF2B5EF4-FFF2-40B4-BE49-F238E27FC236}">
                <a16:creationId xmlns:a16="http://schemas.microsoft.com/office/drawing/2014/main" id="{E1AAA87E-9C74-5CD6-0080-5F872D9E3F76}"/>
              </a:ext>
            </a:extLst>
          </p:cNvPr>
          <p:cNvSpPr/>
          <p:nvPr/>
        </p:nvSpPr>
        <p:spPr>
          <a:xfrm>
            <a:off x="5911674" y="1686040"/>
            <a:ext cx="157018" cy="14778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7" name="7-Point Star 26">
            <a:extLst>
              <a:ext uri="{FF2B5EF4-FFF2-40B4-BE49-F238E27FC236}">
                <a16:creationId xmlns:a16="http://schemas.microsoft.com/office/drawing/2014/main" id="{98B8DC66-9079-CADC-23D3-CA8E6D2D649C}"/>
              </a:ext>
            </a:extLst>
          </p:cNvPr>
          <p:cNvSpPr/>
          <p:nvPr/>
        </p:nvSpPr>
        <p:spPr>
          <a:xfrm>
            <a:off x="9525433" y="2757016"/>
            <a:ext cx="157018" cy="14778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8" name="7-Point Star 27">
            <a:extLst>
              <a:ext uri="{FF2B5EF4-FFF2-40B4-BE49-F238E27FC236}">
                <a16:creationId xmlns:a16="http://schemas.microsoft.com/office/drawing/2014/main" id="{BD50A937-219E-A5F1-A808-02B41335D7F0}"/>
              </a:ext>
            </a:extLst>
          </p:cNvPr>
          <p:cNvSpPr/>
          <p:nvPr/>
        </p:nvSpPr>
        <p:spPr>
          <a:xfrm>
            <a:off x="9744638" y="2224660"/>
            <a:ext cx="157018" cy="14778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9" name="7-Point Star 28">
            <a:extLst>
              <a:ext uri="{FF2B5EF4-FFF2-40B4-BE49-F238E27FC236}">
                <a16:creationId xmlns:a16="http://schemas.microsoft.com/office/drawing/2014/main" id="{4F4150FF-DA2D-340F-B55D-A1586913A09F}"/>
              </a:ext>
            </a:extLst>
          </p:cNvPr>
          <p:cNvSpPr/>
          <p:nvPr/>
        </p:nvSpPr>
        <p:spPr>
          <a:xfrm>
            <a:off x="6160107" y="1796686"/>
            <a:ext cx="157018" cy="14778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0" name="7-Point Star 29">
            <a:extLst>
              <a:ext uri="{FF2B5EF4-FFF2-40B4-BE49-F238E27FC236}">
                <a16:creationId xmlns:a16="http://schemas.microsoft.com/office/drawing/2014/main" id="{6E4F080C-4122-EB44-1687-9914AD670519}"/>
              </a:ext>
            </a:extLst>
          </p:cNvPr>
          <p:cNvSpPr/>
          <p:nvPr/>
        </p:nvSpPr>
        <p:spPr>
          <a:xfrm>
            <a:off x="2743896" y="3115375"/>
            <a:ext cx="157018" cy="14778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1" name="7-Point Star 30">
            <a:extLst>
              <a:ext uri="{FF2B5EF4-FFF2-40B4-BE49-F238E27FC236}">
                <a16:creationId xmlns:a16="http://schemas.microsoft.com/office/drawing/2014/main" id="{DDCB72BC-F572-3113-C17E-0D544889A360}"/>
              </a:ext>
            </a:extLst>
          </p:cNvPr>
          <p:cNvSpPr/>
          <p:nvPr/>
        </p:nvSpPr>
        <p:spPr>
          <a:xfrm>
            <a:off x="2908822" y="3311615"/>
            <a:ext cx="157018" cy="14778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4" name="7-Point Star 33">
            <a:extLst>
              <a:ext uri="{FF2B5EF4-FFF2-40B4-BE49-F238E27FC236}">
                <a16:creationId xmlns:a16="http://schemas.microsoft.com/office/drawing/2014/main" id="{BC51A70C-3F1A-AA62-A296-B2E5A3E69016}"/>
              </a:ext>
            </a:extLst>
          </p:cNvPr>
          <p:cNvSpPr/>
          <p:nvPr/>
        </p:nvSpPr>
        <p:spPr>
          <a:xfrm>
            <a:off x="3386899" y="4509938"/>
            <a:ext cx="157018" cy="14778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2" name="7-Point Star 31">
            <a:extLst>
              <a:ext uri="{FF2B5EF4-FFF2-40B4-BE49-F238E27FC236}">
                <a16:creationId xmlns:a16="http://schemas.microsoft.com/office/drawing/2014/main" id="{B7E36A4E-D302-C222-7390-CC269735C86A}"/>
              </a:ext>
            </a:extLst>
          </p:cNvPr>
          <p:cNvSpPr/>
          <p:nvPr/>
        </p:nvSpPr>
        <p:spPr>
          <a:xfrm>
            <a:off x="5399956" y="2150769"/>
            <a:ext cx="157018" cy="14778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3" name="7-Point Star 32">
            <a:extLst>
              <a:ext uri="{FF2B5EF4-FFF2-40B4-BE49-F238E27FC236}">
                <a16:creationId xmlns:a16="http://schemas.microsoft.com/office/drawing/2014/main" id="{2A3692D7-0940-967B-12CB-EA5770ECF817}"/>
              </a:ext>
            </a:extLst>
          </p:cNvPr>
          <p:cNvSpPr/>
          <p:nvPr/>
        </p:nvSpPr>
        <p:spPr>
          <a:xfrm>
            <a:off x="6449994" y="1305322"/>
            <a:ext cx="157018" cy="14778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6" name="7-Point Star 35">
            <a:extLst>
              <a:ext uri="{FF2B5EF4-FFF2-40B4-BE49-F238E27FC236}">
                <a16:creationId xmlns:a16="http://schemas.microsoft.com/office/drawing/2014/main" id="{5A2E6D89-80B4-7738-A1AF-245D34337E86}"/>
              </a:ext>
            </a:extLst>
          </p:cNvPr>
          <p:cNvSpPr/>
          <p:nvPr/>
        </p:nvSpPr>
        <p:spPr>
          <a:xfrm>
            <a:off x="5857395" y="1858873"/>
            <a:ext cx="157018" cy="14778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7" name="7-Point Star 36">
            <a:extLst>
              <a:ext uri="{FF2B5EF4-FFF2-40B4-BE49-F238E27FC236}">
                <a16:creationId xmlns:a16="http://schemas.microsoft.com/office/drawing/2014/main" id="{28A7619F-DC1B-D53B-AEFA-0E9394F7B6B0}"/>
              </a:ext>
            </a:extLst>
          </p:cNvPr>
          <p:cNvSpPr/>
          <p:nvPr/>
        </p:nvSpPr>
        <p:spPr>
          <a:xfrm>
            <a:off x="6156374" y="2046531"/>
            <a:ext cx="157018" cy="14778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8" name="7-Point Star 37">
            <a:extLst>
              <a:ext uri="{FF2B5EF4-FFF2-40B4-BE49-F238E27FC236}">
                <a16:creationId xmlns:a16="http://schemas.microsoft.com/office/drawing/2014/main" id="{104DD550-BB19-ED6B-1325-91B623F22C36}"/>
              </a:ext>
            </a:extLst>
          </p:cNvPr>
          <p:cNvSpPr/>
          <p:nvPr/>
        </p:nvSpPr>
        <p:spPr>
          <a:xfrm>
            <a:off x="6471002" y="1927158"/>
            <a:ext cx="157018" cy="14778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9" name="7-Point Star 38">
            <a:extLst>
              <a:ext uri="{FF2B5EF4-FFF2-40B4-BE49-F238E27FC236}">
                <a16:creationId xmlns:a16="http://schemas.microsoft.com/office/drawing/2014/main" id="{99D877C2-228A-802A-AF4D-4AA451E710AF}"/>
              </a:ext>
            </a:extLst>
          </p:cNvPr>
          <p:cNvSpPr/>
          <p:nvPr/>
        </p:nvSpPr>
        <p:spPr>
          <a:xfrm>
            <a:off x="6410066" y="2196437"/>
            <a:ext cx="157018" cy="14778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40" name="7-Point Star 39">
            <a:extLst>
              <a:ext uri="{FF2B5EF4-FFF2-40B4-BE49-F238E27FC236}">
                <a16:creationId xmlns:a16="http://schemas.microsoft.com/office/drawing/2014/main" id="{C1853126-6820-8202-F0BE-845D18919219}"/>
              </a:ext>
            </a:extLst>
          </p:cNvPr>
          <p:cNvSpPr/>
          <p:nvPr/>
        </p:nvSpPr>
        <p:spPr>
          <a:xfrm>
            <a:off x="6404807" y="1551515"/>
            <a:ext cx="157018" cy="14778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41" name="7-Point Star 40">
            <a:extLst>
              <a:ext uri="{FF2B5EF4-FFF2-40B4-BE49-F238E27FC236}">
                <a16:creationId xmlns:a16="http://schemas.microsoft.com/office/drawing/2014/main" id="{018EF239-CDDC-1D70-FCE6-2E56157C83E8}"/>
              </a:ext>
            </a:extLst>
          </p:cNvPr>
          <p:cNvSpPr/>
          <p:nvPr/>
        </p:nvSpPr>
        <p:spPr>
          <a:xfrm>
            <a:off x="6280011" y="1956172"/>
            <a:ext cx="157018" cy="14778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42" name="7-Point Star 41">
            <a:extLst>
              <a:ext uri="{FF2B5EF4-FFF2-40B4-BE49-F238E27FC236}">
                <a16:creationId xmlns:a16="http://schemas.microsoft.com/office/drawing/2014/main" id="{4BECCF9E-F945-4EB1-275C-FD2BE1245099}"/>
              </a:ext>
            </a:extLst>
          </p:cNvPr>
          <p:cNvSpPr/>
          <p:nvPr/>
        </p:nvSpPr>
        <p:spPr>
          <a:xfrm>
            <a:off x="5472821" y="1630348"/>
            <a:ext cx="157018" cy="147782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4" name="7-Point Star 3">
            <a:extLst>
              <a:ext uri="{FF2B5EF4-FFF2-40B4-BE49-F238E27FC236}">
                <a16:creationId xmlns:a16="http://schemas.microsoft.com/office/drawing/2014/main" id="{CB441E5E-7CA8-A4F8-30CA-D96B4C6EA988}"/>
              </a:ext>
            </a:extLst>
          </p:cNvPr>
          <p:cNvSpPr/>
          <p:nvPr/>
        </p:nvSpPr>
        <p:spPr>
          <a:xfrm flipV="1">
            <a:off x="3291123" y="3477012"/>
            <a:ext cx="134265" cy="152400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9134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0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5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7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4" grpId="0" animBg="1"/>
      <p:bldP spid="32" grpId="0" animBg="1"/>
      <p:bldP spid="33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DBB1048-8405-6A40-A15A-A88EA8D12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4733" y="25171"/>
            <a:ext cx="7886700" cy="1325563"/>
          </a:xfrm>
        </p:spPr>
        <p:txBody>
          <a:bodyPr/>
          <a:lstStyle/>
          <a:p>
            <a:r>
              <a:rPr lang="en-US" dirty="0"/>
              <a:t>Resources - </a:t>
            </a:r>
            <a:r>
              <a:rPr lang="en-US" dirty="0" err="1"/>
              <a:t>pbis.org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9F30AE-29BE-7582-CD67-6C154B26C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" y="1181216"/>
            <a:ext cx="10415588" cy="5651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8970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0" y="151682"/>
            <a:ext cx="7886700" cy="1325563"/>
          </a:xfrm>
        </p:spPr>
        <p:txBody>
          <a:bodyPr>
            <a:normAutofit fontScale="90000"/>
          </a:bodyPr>
          <a:lstStyle/>
          <a:p>
            <a:br>
              <a:rPr lang="en-US" dirty="0">
                <a:solidFill>
                  <a:srgbClr val="0070C0"/>
                </a:solidFill>
              </a:rPr>
            </a:br>
            <a:r>
              <a:rPr lang="en-US" dirty="0">
                <a:solidFill>
                  <a:srgbClr val="0070C0"/>
                </a:solidFill>
                <a:latin typeface="+mn-lt"/>
              </a:rPr>
              <a:t>Resources - </a:t>
            </a:r>
            <a:r>
              <a:rPr lang="en-US" dirty="0" err="1">
                <a:solidFill>
                  <a:srgbClr val="0070C0"/>
                </a:solidFill>
                <a:latin typeface="+mn-lt"/>
              </a:rPr>
              <a:t>pbismissouri.org</a:t>
            </a:r>
            <a:br>
              <a:rPr lang="en-US" dirty="0">
                <a:latin typeface="+mn-lt"/>
              </a:rPr>
            </a:b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75EC59-22FB-2648-9532-BC32F03505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28187"/>
            <a:ext cx="9636370" cy="4867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5930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E775BC6-0CDD-D68E-D043-1BD2B7168CBE}"/>
              </a:ext>
            </a:extLst>
          </p:cNvPr>
          <p:cNvSpPr txBox="1"/>
          <p:nvPr/>
        </p:nvSpPr>
        <p:spPr>
          <a:xfrm>
            <a:off x="317736" y="4961444"/>
            <a:ext cx="55848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Get the PowerPoint here </a:t>
            </a:r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28B20710-8F48-3F7E-4F33-1839A47CAE55}"/>
              </a:ext>
            </a:extLst>
          </p:cNvPr>
          <p:cNvSpPr/>
          <p:nvPr/>
        </p:nvSpPr>
        <p:spPr>
          <a:xfrm>
            <a:off x="2448910" y="3153104"/>
            <a:ext cx="3279228" cy="117715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68F09995-62A1-976C-BBE0-9C67CBCAA9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7081" y="462455"/>
            <a:ext cx="5749159" cy="574915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61C6AC3-A66B-523B-AA8F-05780AF56CD4}"/>
              </a:ext>
            </a:extLst>
          </p:cNvPr>
          <p:cNvSpPr txBox="1"/>
          <p:nvPr/>
        </p:nvSpPr>
        <p:spPr>
          <a:xfrm>
            <a:off x="1006997" y="1504709"/>
            <a:ext cx="30815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latin typeface="Apple Chancery" panose="03020702040506060504" pitchFamily="66" charset="-79"/>
                <a:cs typeface="Apple Chancery" panose="03020702040506060504" pitchFamily="66" charset="-79"/>
              </a:rPr>
              <a:t>Dekuju</a:t>
            </a:r>
            <a:endParaRPr lang="en-US" sz="6000" dirty="0"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336008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B6ECEE03-918F-43ED-A7B3-F1BDE3FCE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ED955E-9F5C-BC70-473C-5CB9339C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967"/>
            <a:ext cx="10515600" cy="12702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School Safety = Prevention/Early Intervention</a:t>
            </a:r>
          </a:p>
        </p:txBody>
      </p:sp>
      <p:sp>
        <p:nvSpPr>
          <p:cNvPr id="32" name="sketch line">
            <a:extLst>
              <a:ext uri="{FF2B5EF4-FFF2-40B4-BE49-F238E27FC236}">
                <a16:creationId xmlns:a16="http://schemas.microsoft.com/office/drawing/2014/main" id="{010B55F0-C448-403A-8231-AD42A7BA27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2682" y="1661139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5CE042B-1F10-0E11-AA7A-55DACE3BC8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49" r="-4" b="19215"/>
          <a:stretch/>
        </p:blipFill>
        <p:spPr>
          <a:xfrm>
            <a:off x="-5894" y="1658166"/>
            <a:ext cx="4041147" cy="4897966"/>
          </a:xfrm>
          <a:custGeom>
            <a:avLst/>
            <a:gdLst/>
            <a:ahLst/>
            <a:cxnLst/>
            <a:rect l="l" t="t" r="r" b="b"/>
            <a:pathLst>
              <a:path w="3524888" h="3647338">
                <a:moveTo>
                  <a:pt x="887181" y="60"/>
                </a:moveTo>
                <a:cubicBezTo>
                  <a:pt x="945946" y="-443"/>
                  <a:pt x="1004683" y="2214"/>
                  <a:pt x="1063120" y="9535"/>
                </a:cubicBezTo>
                <a:cubicBezTo>
                  <a:pt x="1192553" y="25206"/>
                  <a:pt x="1324035" y="29312"/>
                  <a:pt x="1454772" y="21769"/>
                </a:cubicBezTo>
                <a:cubicBezTo>
                  <a:pt x="1583729" y="15160"/>
                  <a:pt x="1712924" y="14714"/>
                  <a:pt x="1842239" y="16589"/>
                </a:cubicBezTo>
                <a:cubicBezTo>
                  <a:pt x="1958874" y="18285"/>
                  <a:pt x="2075629" y="18018"/>
                  <a:pt x="2192264" y="13196"/>
                </a:cubicBezTo>
                <a:cubicBezTo>
                  <a:pt x="2323253" y="7660"/>
                  <a:pt x="2454242" y="2928"/>
                  <a:pt x="2585114" y="13911"/>
                </a:cubicBezTo>
                <a:cubicBezTo>
                  <a:pt x="2699008" y="24482"/>
                  <a:pt x="2813668" y="29758"/>
                  <a:pt x="2928437" y="29714"/>
                </a:cubicBezTo>
                <a:cubicBezTo>
                  <a:pt x="3080601" y="28464"/>
                  <a:pt x="3232406" y="19625"/>
                  <a:pt x="3384330" y="14536"/>
                </a:cubicBezTo>
                <a:lnTo>
                  <a:pt x="3481468" y="12130"/>
                </a:lnTo>
                <a:lnTo>
                  <a:pt x="3481325" y="16098"/>
                </a:lnTo>
                <a:lnTo>
                  <a:pt x="3493308" y="84630"/>
                </a:lnTo>
                <a:lnTo>
                  <a:pt x="3493318" y="92959"/>
                </a:lnTo>
                <a:cubicBezTo>
                  <a:pt x="3495695" y="161085"/>
                  <a:pt x="3501168" y="229143"/>
                  <a:pt x="3512114" y="297090"/>
                </a:cubicBezTo>
                <a:cubicBezTo>
                  <a:pt x="3519231" y="340796"/>
                  <a:pt x="3524136" y="384681"/>
                  <a:pt x="3524809" y="428543"/>
                </a:cubicBezTo>
                <a:cubicBezTo>
                  <a:pt x="3525482" y="472405"/>
                  <a:pt x="3521924" y="516245"/>
                  <a:pt x="3512114" y="559861"/>
                </a:cubicBezTo>
                <a:cubicBezTo>
                  <a:pt x="3491119" y="656469"/>
                  <a:pt x="3485618" y="754605"/>
                  <a:pt x="3495724" y="852186"/>
                </a:cubicBezTo>
                <a:cubicBezTo>
                  <a:pt x="3504578" y="948437"/>
                  <a:pt x="3505176" y="1044867"/>
                  <a:pt x="3502664" y="1141386"/>
                </a:cubicBezTo>
                <a:cubicBezTo>
                  <a:pt x="3500391" y="1228440"/>
                  <a:pt x="3500750" y="1315584"/>
                  <a:pt x="3507210" y="1402639"/>
                </a:cubicBezTo>
                <a:cubicBezTo>
                  <a:pt x="3514626" y="1500407"/>
                  <a:pt x="3520966" y="1598176"/>
                  <a:pt x="3506252" y="1695857"/>
                </a:cubicBezTo>
                <a:cubicBezTo>
                  <a:pt x="3492089" y="1780866"/>
                  <a:pt x="3485019" y="1866447"/>
                  <a:pt x="3485079" y="1952109"/>
                </a:cubicBezTo>
                <a:cubicBezTo>
                  <a:pt x="3486753" y="2065682"/>
                  <a:pt x="3498595" y="2178986"/>
                  <a:pt x="3505415" y="2292381"/>
                </a:cubicBezTo>
                <a:cubicBezTo>
                  <a:pt x="3514746" y="2447918"/>
                  <a:pt x="3522761" y="2603544"/>
                  <a:pt x="3508406" y="2759171"/>
                </a:cubicBezTo>
                <a:cubicBezTo>
                  <a:pt x="3497997" y="2866762"/>
                  <a:pt x="3488427" y="2974352"/>
                  <a:pt x="3496442" y="3082389"/>
                </a:cubicBezTo>
                <a:cubicBezTo>
                  <a:pt x="3502066" y="3158639"/>
                  <a:pt x="3510200" y="3234980"/>
                  <a:pt x="3504816" y="3311409"/>
                </a:cubicBezTo>
                <a:lnTo>
                  <a:pt x="3500655" y="3407763"/>
                </a:lnTo>
                <a:lnTo>
                  <a:pt x="3500528" y="3407763"/>
                </a:lnTo>
                <a:lnTo>
                  <a:pt x="3500186" y="3418624"/>
                </a:lnTo>
                <a:lnTo>
                  <a:pt x="3498431" y="3459279"/>
                </a:lnTo>
                <a:lnTo>
                  <a:pt x="3498786" y="3476530"/>
                </a:lnTo>
                <a:lnTo>
                  <a:pt x="3500070" y="3476530"/>
                </a:lnTo>
                <a:lnTo>
                  <a:pt x="3504922" y="3592711"/>
                </a:lnTo>
                <a:lnTo>
                  <a:pt x="3504733" y="3642505"/>
                </a:lnTo>
                <a:lnTo>
                  <a:pt x="3344090" y="3645620"/>
                </a:lnTo>
                <a:cubicBezTo>
                  <a:pt x="3179267" y="3652578"/>
                  <a:pt x="3015642" y="3636699"/>
                  <a:pt x="2851776" y="3628492"/>
                </a:cubicBezTo>
                <a:cubicBezTo>
                  <a:pt x="2716167" y="3622675"/>
                  <a:pt x="2580186" y="3623335"/>
                  <a:pt x="2444683" y="3630454"/>
                </a:cubicBezTo>
                <a:cubicBezTo>
                  <a:pt x="2220221" y="3640802"/>
                  <a:pt x="1995758" y="3642229"/>
                  <a:pt x="1771055" y="3636431"/>
                </a:cubicBezTo>
                <a:cubicBezTo>
                  <a:pt x="1659183" y="3633576"/>
                  <a:pt x="1547429" y="3634736"/>
                  <a:pt x="1435676" y="3638305"/>
                </a:cubicBezTo>
                <a:cubicBezTo>
                  <a:pt x="1179420" y="3646601"/>
                  <a:pt x="923403" y="3637323"/>
                  <a:pt x="667265" y="3634558"/>
                </a:cubicBezTo>
                <a:cubicBezTo>
                  <a:pt x="569736" y="3633488"/>
                  <a:pt x="472205" y="3633665"/>
                  <a:pt x="374794" y="3637679"/>
                </a:cubicBezTo>
                <a:cubicBezTo>
                  <a:pt x="264415" y="3642140"/>
                  <a:pt x="154036" y="3643412"/>
                  <a:pt x="43657" y="3642932"/>
                </a:cubicBezTo>
                <a:lnTo>
                  <a:pt x="11965" y="3642429"/>
                </a:lnTo>
                <a:lnTo>
                  <a:pt x="24360" y="3479541"/>
                </a:lnTo>
                <a:cubicBezTo>
                  <a:pt x="26194" y="3423392"/>
                  <a:pt x="25594" y="3367189"/>
                  <a:pt x="22559" y="3311038"/>
                </a:cubicBezTo>
                <a:cubicBezTo>
                  <a:pt x="16343" y="3197955"/>
                  <a:pt x="-628" y="3084971"/>
                  <a:pt x="13594" y="2971689"/>
                </a:cubicBezTo>
                <a:cubicBezTo>
                  <a:pt x="38335" y="2776712"/>
                  <a:pt x="12519" y="2582431"/>
                  <a:pt x="4272" y="2387950"/>
                </a:cubicBezTo>
                <a:cubicBezTo>
                  <a:pt x="-3262" y="2237604"/>
                  <a:pt x="2250" y="2086990"/>
                  <a:pt x="20765" y="1937298"/>
                </a:cubicBezTo>
                <a:cubicBezTo>
                  <a:pt x="38958" y="1790576"/>
                  <a:pt x="37113" y="1642627"/>
                  <a:pt x="15268" y="1496252"/>
                </a:cubicBezTo>
                <a:cubicBezTo>
                  <a:pt x="7718" y="1430798"/>
                  <a:pt x="7400" y="1364898"/>
                  <a:pt x="14311" y="1299395"/>
                </a:cubicBezTo>
                <a:cubicBezTo>
                  <a:pt x="22640" y="1195064"/>
                  <a:pt x="20682" y="1090348"/>
                  <a:pt x="8455" y="986285"/>
                </a:cubicBezTo>
                <a:cubicBezTo>
                  <a:pt x="-8159" y="849535"/>
                  <a:pt x="3794" y="712390"/>
                  <a:pt x="9890" y="575540"/>
                </a:cubicBezTo>
                <a:cubicBezTo>
                  <a:pt x="14432" y="472556"/>
                  <a:pt x="17180" y="369671"/>
                  <a:pt x="12878" y="266688"/>
                </a:cubicBezTo>
                <a:lnTo>
                  <a:pt x="14418" y="21931"/>
                </a:lnTo>
                <a:lnTo>
                  <a:pt x="163536" y="23733"/>
                </a:lnTo>
                <a:cubicBezTo>
                  <a:pt x="346324" y="25875"/>
                  <a:pt x="528992" y="25875"/>
                  <a:pt x="711062" y="9535"/>
                </a:cubicBezTo>
                <a:cubicBezTo>
                  <a:pt x="769619" y="4223"/>
                  <a:pt x="828415" y="562"/>
                  <a:pt x="887181" y="60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4F9E38-C11B-7F54-E339-0C1D4ACB5F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69" b="-3"/>
          <a:stretch/>
        </p:blipFill>
        <p:spPr>
          <a:xfrm>
            <a:off x="4118913" y="2382428"/>
            <a:ext cx="3739531" cy="3869437"/>
          </a:xfrm>
          <a:custGeom>
            <a:avLst/>
            <a:gdLst/>
            <a:ahLst/>
            <a:cxnLst/>
            <a:rect l="l" t="t" r="r" b="b"/>
            <a:pathLst>
              <a:path w="3524888" h="3647338">
                <a:moveTo>
                  <a:pt x="887181" y="60"/>
                </a:moveTo>
                <a:cubicBezTo>
                  <a:pt x="945947" y="-443"/>
                  <a:pt x="1004683" y="2214"/>
                  <a:pt x="1063120" y="9535"/>
                </a:cubicBezTo>
                <a:cubicBezTo>
                  <a:pt x="1192553" y="25206"/>
                  <a:pt x="1324035" y="29312"/>
                  <a:pt x="1454772" y="21769"/>
                </a:cubicBezTo>
                <a:cubicBezTo>
                  <a:pt x="1583729" y="15160"/>
                  <a:pt x="1712924" y="14714"/>
                  <a:pt x="1842239" y="16589"/>
                </a:cubicBezTo>
                <a:cubicBezTo>
                  <a:pt x="1958874" y="18285"/>
                  <a:pt x="2075629" y="18018"/>
                  <a:pt x="2192264" y="13196"/>
                </a:cubicBezTo>
                <a:cubicBezTo>
                  <a:pt x="2323253" y="7660"/>
                  <a:pt x="2454242" y="2928"/>
                  <a:pt x="2585114" y="13911"/>
                </a:cubicBezTo>
                <a:cubicBezTo>
                  <a:pt x="2699008" y="24482"/>
                  <a:pt x="2813669" y="29758"/>
                  <a:pt x="2928437" y="29714"/>
                </a:cubicBezTo>
                <a:cubicBezTo>
                  <a:pt x="3080601" y="28464"/>
                  <a:pt x="3232406" y="19625"/>
                  <a:pt x="3384330" y="14536"/>
                </a:cubicBezTo>
                <a:lnTo>
                  <a:pt x="3481468" y="12130"/>
                </a:lnTo>
                <a:lnTo>
                  <a:pt x="3481325" y="16098"/>
                </a:lnTo>
                <a:lnTo>
                  <a:pt x="3493308" y="84630"/>
                </a:lnTo>
                <a:lnTo>
                  <a:pt x="3493318" y="92959"/>
                </a:lnTo>
                <a:cubicBezTo>
                  <a:pt x="3495695" y="161085"/>
                  <a:pt x="3501169" y="229143"/>
                  <a:pt x="3512114" y="297090"/>
                </a:cubicBezTo>
                <a:cubicBezTo>
                  <a:pt x="3519231" y="340796"/>
                  <a:pt x="3524136" y="384681"/>
                  <a:pt x="3524809" y="428543"/>
                </a:cubicBezTo>
                <a:cubicBezTo>
                  <a:pt x="3525482" y="472405"/>
                  <a:pt x="3521924" y="516245"/>
                  <a:pt x="3512114" y="559861"/>
                </a:cubicBezTo>
                <a:cubicBezTo>
                  <a:pt x="3491119" y="656469"/>
                  <a:pt x="3485618" y="754605"/>
                  <a:pt x="3495724" y="852186"/>
                </a:cubicBezTo>
                <a:cubicBezTo>
                  <a:pt x="3504578" y="948437"/>
                  <a:pt x="3505176" y="1044867"/>
                  <a:pt x="3502664" y="1141386"/>
                </a:cubicBezTo>
                <a:cubicBezTo>
                  <a:pt x="3500391" y="1228440"/>
                  <a:pt x="3500750" y="1315584"/>
                  <a:pt x="3507210" y="1402639"/>
                </a:cubicBezTo>
                <a:cubicBezTo>
                  <a:pt x="3514626" y="1500407"/>
                  <a:pt x="3520966" y="1598176"/>
                  <a:pt x="3506252" y="1695857"/>
                </a:cubicBezTo>
                <a:cubicBezTo>
                  <a:pt x="3492089" y="1780866"/>
                  <a:pt x="3485019" y="1866447"/>
                  <a:pt x="3485079" y="1952109"/>
                </a:cubicBezTo>
                <a:cubicBezTo>
                  <a:pt x="3486753" y="2065682"/>
                  <a:pt x="3498596" y="2178986"/>
                  <a:pt x="3505415" y="2292381"/>
                </a:cubicBezTo>
                <a:cubicBezTo>
                  <a:pt x="3514746" y="2447918"/>
                  <a:pt x="3522761" y="2603544"/>
                  <a:pt x="3508406" y="2759171"/>
                </a:cubicBezTo>
                <a:cubicBezTo>
                  <a:pt x="3497997" y="2866762"/>
                  <a:pt x="3488428" y="2974352"/>
                  <a:pt x="3496442" y="3082389"/>
                </a:cubicBezTo>
                <a:cubicBezTo>
                  <a:pt x="3502066" y="3158639"/>
                  <a:pt x="3510200" y="3234980"/>
                  <a:pt x="3504816" y="3311409"/>
                </a:cubicBezTo>
                <a:lnTo>
                  <a:pt x="3500655" y="3407763"/>
                </a:lnTo>
                <a:lnTo>
                  <a:pt x="3500528" y="3407763"/>
                </a:lnTo>
                <a:lnTo>
                  <a:pt x="3500186" y="3418624"/>
                </a:lnTo>
                <a:lnTo>
                  <a:pt x="3498431" y="3459279"/>
                </a:lnTo>
                <a:lnTo>
                  <a:pt x="3498786" y="3476530"/>
                </a:lnTo>
                <a:lnTo>
                  <a:pt x="3500070" y="3476530"/>
                </a:lnTo>
                <a:lnTo>
                  <a:pt x="3504922" y="3592711"/>
                </a:lnTo>
                <a:lnTo>
                  <a:pt x="3504733" y="3642505"/>
                </a:lnTo>
                <a:lnTo>
                  <a:pt x="3344090" y="3645620"/>
                </a:lnTo>
                <a:cubicBezTo>
                  <a:pt x="3179268" y="3652578"/>
                  <a:pt x="3015642" y="3636699"/>
                  <a:pt x="2851776" y="3628492"/>
                </a:cubicBezTo>
                <a:cubicBezTo>
                  <a:pt x="2716167" y="3622675"/>
                  <a:pt x="2580186" y="3623335"/>
                  <a:pt x="2444683" y="3630454"/>
                </a:cubicBezTo>
                <a:cubicBezTo>
                  <a:pt x="2220221" y="3640802"/>
                  <a:pt x="1995758" y="3642229"/>
                  <a:pt x="1771055" y="3636431"/>
                </a:cubicBezTo>
                <a:cubicBezTo>
                  <a:pt x="1659183" y="3633576"/>
                  <a:pt x="1547429" y="3634736"/>
                  <a:pt x="1435676" y="3638305"/>
                </a:cubicBezTo>
                <a:cubicBezTo>
                  <a:pt x="1179420" y="3646601"/>
                  <a:pt x="923403" y="3637323"/>
                  <a:pt x="667265" y="3634558"/>
                </a:cubicBezTo>
                <a:cubicBezTo>
                  <a:pt x="569736" y="3633488"/>
                  <a:pt x="472205" y="3633665"/>
                  <a:pt x="374794" y="3637679"/>
                </a:cubicBezTo>
                <a:cubicBezTo>
                  <a:pt x="264415" y="3642140"/>
                  <a:pt x="154036" y="3643412"/>
                  <a:pt x="43657" y="3642932"/>
                </a:cubicBezTo>
                <a:lnTo>
                  <a:pt x="11965" y="3642429"/>
                </a:lnTo>
                <a:lnTo>
                  <a:pt x="24360" y="3479541"/>
                </a:lnTo>
                <a:cubicBezTo>
                  <a:pt x="26194" y="3423392"/>
                  <a:pt x="25594" y="3367189"/>
                  <a:pt x="22559" y="3311038"/>
                </a:cubicBezTo>
                <a:cubicBezTo>
                  <a:pt x="16343" y="3197955"/>
                  <a:pt x="-628" y="3084971"/>
                  <a:pt x="13594" y="2971689"/>
                </a:cubicBezTo>
                <a:cubicBezTo>
                  <a:pt x="38335" y="2776712"/>
                  <a:pt x="12519" y="2582431"/>
                  <a:pt x="4272" y="2387950"/>
                </a:cubicBezTo>
                <a:cubicBezTo>
                  <a:pt x="-3262" y="2237604"/>
                  <a:pt x="2250" y="2086990"/>
                  <a:pt x="20765" y="1937298"/>
                </a:cubicBezTo>
                <a:cubicBezTo>
                  <a:pt x="38958" y="1790576"/>
                  <a:pt x="37113" y="1642627"/>
                  <a:pt x="15268" y="1496252"/>
                </a:cubicBezTo>
                <a:cubicBezTo>
                  <a:pt x="7718" y="1430798"/>
                  <a:pt x="7400" y="1364898"/>
                  <a:pt x="14311" y="1299395"/>
                </a:cubicBezTo>
                <a:cubicBezTo>
                  <a:pt x="22640" y="1195064"/>
                  <a:pt x="20682" y="1090348"/>
                  <a:pt x="8455" y="986285"/>
                </a:cubicBezTo>
                <a:cubicBezTo>
                  <a:pt x="-8159" y="849535"/>
                  <a:pt x="3794" y="712390"/>
                  <a:pt x="9890" y="575540"/>
                </a:cubicBezTo>
                <a:cubicBezTo>
                  <a:pt x="14432" y="472556"/>
                  <a:pt x="17180" y="369671"/>
                  <a:pt x="12878" y="266688"/>
                </a:cubicBezTo>
                <a:lnTo>
                  <a:pt x="14418" y="21931"/>
                </a:lnTo>
                <a:lnTo>
                  <a:pt x="163536" y="23733"/>
                </a:lnTo>
                <a:cubicBezTo>
                  <a:pt x="346324" y="25875"/>
                  <a:pt x="528992" y="25875"/>
                  <a:pt x="711062" y="9535"/>
                </a:cubicBezTo>
                <a:cubicBezTo>
                  <a:pt x="769619" y="4223"/>
                  <a:pt x="828415" y="562"/>
                  <a:pt x="887181" y="6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1389FA7-F7CE-895E-D092-A0CF525CDE2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882" b="-4"/>
          <a:stretch/>
        </p:blipFill>
        <p:spPr>
          <a:xfrm>
            <a:off x="7942104" y="2382429"/>
            <a:ext cx="3739531" cy="3869437"/>
          </a:xfrm>
          <a:custGeom>
            <a:avLst/>
            <a:gdLst/>
            <a:ahLst/>
            <a:cxnLst/>
            <a:rect l="l" t="t" r="r" b="b"/>
            <a:pathLst>
              <a:path w="3524888" h="3647338">
                <a:moveTo>
                  <a:pt x="887180" y="60"/>
                </a:moveTo>
                <a:cubicBezTo>
                  <a:pt x="945946" y="-442"/>
                  <a:pt x="1004683" y="2214"/>
                  <a:pt x="1063120" y="9535"/>
                </a:cubicBezTo>
                <a:cubicBezTo>
                  <a:pt x="1192553" y="25206"/>
                  <a:pt x="1324035" y="29312"/>
                  <a:pt x="1454772" y="21769"/>
                </a:cubicBezTo>
                <a:cubicBezTo>
                  <a:pt x="1583729" y="15160"/>
                  <a:pt x="1712924" y="14714"/>
                  <a:pt x="1842239" y="16589"/>
                </a:cubicBezTo>
                <a:cubicBezTo>
                  <a:pt x="1958874" y="18285"/>
                  <a:pt x="2075628" y="18018"/>
                  <a:pt x="2192263" y="13196"/>
                </a:cubicBezTo>
                <a:cubicBezTo>
                  <a:pt x="2323253" y="7660"/>
                  <a:pt x="2454242" y="2928"/>
                  <a:pt x="2585113" y="13911"/>
                </a:cubicBezTo>
                <a:cubicBezTo>
                  <a:pt x="2699008" y="24482"/>
                  <a:pt x="2813668" y="29758"/>
                  <a:pt x="2928437" y="29714"/>
                </a:cubicBezTo>
                <a:cubicBezTo>
                  <a:pt x="3080601" y="28464"/>
                  <a:pt x="3232406" y="19625"/>
                  <a:pt x="3384330" y="14536"/>
                </a:cubicBezTo>
                <a:lnTo>
                  <a:pt x="3481468" y="12130"/>
                </a:lnTo>
                <a:lnTo>
                  <a:pt x="3481325" y="16098"/>
                </a:lnTo>
                <a:lnTo>
                  <a:pt x="3493308" y="84630"/>
                </a:lnTo>
                <a:lnTo>
                  <a:pt x="3493318" y="92959"/>
                </a:lnTo>
                <a:cubicBezTo>
                  <a:pt x="3495694" y="161085"/>
                  <a:pt x="3501168" y="229143"/>
                  <a:pt x="3512114" y="297090"/>
                </a:cubicBezTo>
                <a:cubicBezTo>
                  <a:pt x="3519231" y="340796"/>
                  <a:pt x="3524136" y="384681"/>
                  <a:pt x="3524809" y="428543"/>
                </a:cubicBezTo>
                <a:cubicBezTo>
                  <a:pt x="3525482" y="472405"/>
                  <a:pt x="3521923" y="516245"/>
                  <a:pt x="3512114" y="559861"/>
                </a:cubicBezTo>
                <a:cubicBezTo>
                  <a:pt x="3491119" y="656469"/>
                  <a:pt x="3485617" y="754605"/>
                  <a:pt x="3495724" y="852186"/>
                </a:cubicBezTo>
                <a:cubicBezTo>
                  <a:pt x="3504577" y="948437"/>
                  <a:pt x="3505176" y="1044867"/>
                  <a:pt x="3502664" y="1141386"/>
                </a:cubicBezTo>
                <a:cubicBezTo>
                  <a:pt x="3500391" y="1228440"/>
                  <a:pt x="3500749" y="1315584"/>
                  <a:pt x="3507210" y="1402639"/>
                </a:cubicBezTo>
                <a:cubicBezTo>
                  <a:pt x="3514626" y="1500407"/>
                  <a:pt x="3520966" y="1598176"/>
                  <a:pt x="3506251" y="1695857"/>
                </a:cubicBezTo>
                <a:cubicBezTo>
                  <a:pt x="3492089" y="1780866"/>
                  <a:pt x="3485019" y="1866447"/>
                  <a:pt x="3485079" y="1952109"/>
                </a:cubicBezTo>
                <a:cubicBezTo>
                  <a:pt x="3486753" y="2065682"/>
                  <a:pt x="3498595" y="2178986"/>
                  <a:pt x="3505414" y="2292381"/>
                </a:cubicBezTo>
                <a:cubicBezTo>
                  <a:pt x="3514746" y="2447918"/>
                  <a:pt x="3522760" y="2603544"/>
                  <a:pt x="3508405" y="2759171"/>
                </a:cubicBezTo>
                <a:cubicBezTo>
                  <a:pt x="3497997" y="2866762"/>
                  <a:pt x="3488427" y="2974352"/>
                  <a:pt x="3496442" y="3082389"/>
                </a:cubicBezTo>
                <a:cubicBezTo>
                  <a:pt x="3502065" y="3158639"/>
                  <a:pt x="3510200" y="3234980"/>
                  <a:pt x="3504816" y="3311409"/>
                </a:cubicBezTo>
                <a:lnTo>
                  <a:pt x="3500655" y="3407763"/>
                </a:lnTo>
                <a:lnTo>
                  <a:pt x="3500528" y="3407763"/>
                </a:lnTo>
                <a:lnTo>
                  <a:pt x="3500186" y="3418624"/>
                </a:lnTo>
                <a:lnTo>
                  <a:pt x="3498431" y="3459279"/>
                </a:lnTo>
                <a:lnTo>
                  <a:pt x="3498786" y="3476530"/>
                </a:lnTo>
                <a:lnTo>
                  <a:pt x="3500070" y="3476530"/>
                </a:lnTo>
                <a:lnTo>
                  <a:pt x="3504922" y="3592711"/>
                </a:lnTo>
                <a:lnTo>
                  <a:pt x="3504733" y="3642505"/>
                </a:lnTo>
                <a:lnTo>
                  <a:pt x="3344090" y="3645620"/>
                </a:lnTo>
                <a:cubicBezTo>
                  <a:pt x="3179267" y="3652578"/>
                  <a:pt x="3015642" y="3636699"/>
                  <a:pt x="2851776" y="3628492"/>
                </a:cubicBezTo>
                <a:cubicBezTo>
                  <a:pt x="2716167" y="3622675"/>
                  <a:pt x="2580186" y="3623335"/>
                  <a:pt x="2444683" y="3630454"/>
                </a:cubicBezTo>
                <a:cubicBezTo>
                  <a:pt x="2220221" y="3640802"/>
                  <a:pt x="1995757" y="3642229"/>
                  <a:pt x="1771055" y="3636431"/>
                </a:cubicBezTo>
                <a:cubicBezTo>
                  <a:pt x="1659183" y="3633576"/>
                  <a:pt x="1547429" y="3634736"/>
                  <a:pt x="1435675" y="3638305"/>
                </a:cubicBezTo>
                <a:cubicBezTo>
                  <a:pt x="1179419" y="3646601"/>
                  <a:pt x="923403" y="3637323"/>
                  <a:pt x="667265" y="3634558"/>
                </a:cubicBezTo>
                <a:cubicBezTo>
                  <a:pt x="569736" y="3633488"/>
                  <a:pt x="472205" y="3633665"/>
                  <a:pt x="374793" y="3637679"/>
                </a:cubicBezTo>
                <a:cubicBezTo>
                  <a:pt x="264415" y="3642140"/>
                  <a:pt x="154036" y="3643412"/>
                  <a:pt x="43657" y="3642932"/>
                </a:cubicBezTo>
                <a:lnTo>
                  <a:pt x="11965" y="3642429"/>
                </a:lnTo>
                <a:lnTo>
                  <a:pt x="24360" y="3479541"/>
                </a:lnTo>
                <a:cubicBezTo>
                  <a:pt x="26194" y="3423392"/>
                  <a:pt x="25594" y="3367189"/>
                  <a:pt x="22559" y="3311038"/>
                </a:cubicBezTo>
                <a:cubicBezTo>
                  <a:pt x="16343" y="3197955"/>
                  <a:pt x="-628" y="3084971"/>
                  <a:pt x="13594" y="2971689"/>
                </a:cubicBezTo>
                <a:cubicBezTo>
                  <a:pt x="38335" y="2776712"/>
                  <a:pt x="12519" y="2582431"/>
                  <a:pt x="4272" y="2387950"/>
                </a:cubicBezTo>
                <a:cubicBezTo>
                  <a:pt x="-3262" y="2237604"/>
                  <a:pt x="2250" y="2086990"/>
                  <a:pt x="20765" y="1937298"/>
                </a:cubicBezTo>
                <a:cubicBezTo>
                  <a:pt x="38958" y="1790576"/>
                  <a:pt x="37113" y="1642627"/>
                  <a:pt x="15268" y="1496252"/>
                </a:cubicBezTo>
                <a:cubicBezTo>
                  <a:pt x="7718" y="1430798"/>
                  <a:pt x="7400" y="1364898"/>
                  <a:pt x="14311" y="1299395"/>
                </a:cubicBezTo>
                <a:cubicBezTo>
                  <a:pt x="22640" y="1195064"/>
                  <a:pt x="20682" y="1090348"/>
                  <a:pt x="8455" y="986285"/>
                </a:cubicBezTo>
                <a:cubicBezTo>
                  <a:pt x="-8159" y="849535"/>
                  <a:pt x="3794" y="712390"/>
                  <a:pt x="9890" y="575540"/>
                </a:cubicBezTo>
                <a:cubicBezTo>
                  <a:pt x="14432" y="472556"/>
                  <a:pt x="17180" y="369671"/>
                  <a:pt x="12878" y="266688"/>
                </a:cubicBezTo>
                <a:lnTo>
                  <a:pt x="14418" y="21931"/>
                </a:lnTo>
                <a:lnTo>
                  <a:pt x="163536" y="23733"/>
                </a:lnTo>
                <a:cubicBezTo>
                  <a:pt x="346324" y="25875"/>
                  <a:pt x="528992" y="25875"/>
                  <a:pt x="711061" y="9535"/>
                </a:cubicBezTo>
                <a:cubicBezTo>
                  <a:pt x="769618" y="4223"/>
                  <a:pt x="828414" y="562"/>
                  <a:pt x="887180" y="60"/>
                </a:cubicBezTo>
                <a:close/>
              </a:path>
            </a:pathLst>
          </a:custGeom>
        </p:spPr>
      </p:pic>
      <p:sp>
        <p:nvSpPr>
          <p:cNvPr id="8" name="Frame 7">
            <a:extLst>
              <a:ext uri="{FF2B5EF4-FFF2-40B4-BE49-F238E27FC236}">
                <a16:creationId xmlns:a16="http://schemas.microsoft.com/office/drawing/2014/main" id="{A26EBFBB-F909-C53C-C0F0-8EEAC68FF028}"/>
              </a:ext>
            </a:extLst>
          </p:cNvPr>
          <p:cNvSpPr/>
          <p:nvPr/>
        </p:nvSpPr>
        <p:spPr>
          <a:xfrm>
            <a:off x="4118913" y="2486025"/>
            <a:ext cx="3067700" cy="771525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63CDBF04-38F7-9F39-CF22-EED4DF6A8214}"/>
              </a:ext>
            </a:extLst>
          </p:cNvPr>
          <p:cNvSpPr/>
          <p:nvPr/>
        </p:nvSpPr>
        <p:spPr>
          <a:xfrm>
            <a:off x="7841061" y="2211894"/>
            <a:ext cx="2874564" cy="661797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824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45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pPr eaLnBrk="1" hangingPunct="1"/>
            <a:r>
              <a:rPr lang="en-US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As Educators….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US" sz="32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We cannot “make” students learn or behave</a:t>
            </a:r>
          </a:p>
          <a:p>
            <a:pPr eaLnBrk="1" hangingPunct="1"/>
            <a:r>
              <a:rPr lang="en-US" sz="32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We can create environments to increase the likelihood students learn and behave</a:t>
            </a:r>
          </a:p>
          <a:p>
            <a:pPr eaLnBrk="1" hangingPunct="1"/>
            <a:r>
              <a:rPr lang="en-US" sz="3200" b="1" i="1" u="sng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Environments</a:t>
            </a:r>
            <a:r>
              <a:rPr lang="en-US" sz="3200" i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 that increase the likelihood are guided by a core curriculum and implemented with consistency and fidelity</a:t>
            </a:r>
          </a:p>
        </p:txBody>
      </p:sp>
    </p:spTree>
    <p:extLst>
      <p:ext uri="{BB962C8B-B14F-4D97-AF65-F5344CB8AC3E}">
        <p14:creationId xmlns:p14="http://schemas.microsoft.com/office/powerpoint/2010/main" val="1415314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Oval 2"/>
          <p:cNvSpPr>
            <a:spLocks noChangeArrowheads="1"/>
          </p:cNvSpPr>
          <p:nvPr/>
        </p:nvSpPr>
        <p:spPr bwMode="auto">
          <a:xfrm>
            <a:off x="4876800" y="3292475"/>
            <a:ext cx="2362200" cy="2209800"/>
          </a:xfrm>
          <a:prstGeom prst="ellipse">
            <a:avLst/>
          </a:prstGeom>
          <a:noFill/>
          <a:ln w="63500">
            <a:solidFill>
              <a:srgbClr val="99CC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467" name="Oval 3"/>
          <p:cNvSpPr>
            <a:spLocks noChangeArrowheads="1"/>
          </p:cNvSpPr>
          <p:nvPr/>
        </p:nvSpPr>
        <p:spPr bwMode="auto">
          <a:xfrm>
            <a:off x="5562600" y="2149475"/>
            <a:ext cx="2286000" cy="2209800"/>
          </a:xfrm>
          <a:prstGeom prst="ellipse">
            <a:avLst/>
          </a:prstGeom>
          <a:noFill/>
          <a:ln w="63500">
            <a:solidFill>
              <a:srgbClr val="FF99CC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468" name="Oval 4"/>
          <p:cNvSpPr>
            <a:spLocks noChangeArrowheads="1"/>
          </p:cNvSpPr>
          <p:nvPr/>
        </p:nvSpPr>
        <p:spPr bwMode="auto">
          <a:xfrm>
            <a:off x="3962400" y="1371603"/>
            <a:ext cx="4267200" cy="4511675"/>
          </a:xfrm>
          <a:prstGeom prst="ellipse">
            <a:avLst/>
          </a:prstGeom>
          <a:noFill/>
          <a:ln w="63500">
            <a:solidFill>
              <a:srgbClr val="333399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469" name="Oval 5"/>
          <p:cNvSpPr>
            <a:spLocks noChangeArrowheads="1"/>
          </p:cNvSpPr>
          <p:nvPr/>
        </p:nvSpPr>
        <p:spPr bwMode="auto">
          <a:xfrm>
            <a:off x="4267200" y="2149475"/>
            <a:ext cx="2209800" cy="2209800"/>
          </a:xfrm>
          <a:prstGeom prst="ellipse">
            <a:avLst/>
          </a:prstGeom>
          <a:noFill/>
          <a:ln w="63500">
            <a:solidFill>
              <a:srgbClr val="00FFCC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470" name="Text Box 6"/>
          <p:cNvSpPr txBox="1">
            <a:spLocks noChangeArrowheads="1"/>
          </p:cNvSpPr>
          <p:nvPr/>
        </p:nvSpPr>
        <p:spPr bwMode="auto">
          <a:xfrm rot="-3258865">
            <a:off x="4513132" y="2933185"/>
            <a:ext cx="10321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SYSTEMS</a:t>
            </a:r>
          </a:p>
        </p:txBody>
      </p:sp>
      <p:sp>
        <p:nvSpPr>
          <p:cNvPr id="62471" name="Text Box 7"/>
          <p:cNvSpPr txBox="1">
            <a:spLocks noChangeArrowheads="1"/>
          </p:cNvSpPr>
          <p:nvPr/>
        </p:nvSpPr>
        <p:spPr bwMode="auto">
          <a:xfrm>
            <a:off x="5480234" y="4594225"/>
            <a:ext cx="11977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PRACTICES</a:t>
            </a:r>
          </a:p>
        </p:txBody>
      </p:sp>
      <p:sp>
        <p:nvSpPr>
          <p:cNvPr id="62472" name="Text Box 8"/>
          <p:cNvSpPr txBox="1">
            <a:spLocks noChangeArrowheads="1"/>
          </p:cNvSpPr>
          <p:nvPr/>
        </p:nvSpPr>
        <p:spPr bwMode="auto">
          <a:xfrm rot="2905354">
            <a:off x="6676978" y="2866509"/>
            <a:ext cx="6668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</a:t>
            </a:r>
          </a:p>
        </p:txBody>
      </p:sp>
      <p:sp>
        <p:nvSpPr>
          <p:cNvPr id="62473" name="Text Box 9"/>
          <p:cNvSpPr txBox="1">
            <a:spLocks noChangeArrowheads="1"/>
          </p:cNvSpPr>
          <p:nvPr/>
        </p:nvSpPr>
        <p:spPr bwMode="auto">
          <a:xfrm>
            <a:off x="2057348" y="2819403"/>
            <a:ext cx="148918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Supporting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Staff Behavior</a:t>
            </a:r>
          </a:p>
        </p:txBody>
      </p:sp>
      <p:sp>
        <p:nvSpPr>
          <p:cNvPr id="62474" name="Text Box 10"/>
          <p:cNvSpPr txBox="1">
            <a:spLocks noChangeArrowheads="1"/>
          </p:cNvSpPr>
          <p:nvPr/>
        </p:nvSpPr>
        <p:spPr bwMode="auto">
          <a:xfrm>
            <a:off x="8681611" y="2667000"/>
            <a:ext cx="121529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Supporting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Decision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Making</a:t>
            </a:r>
          </a:p>
        </p:txBody>
      </p:sp>
      <p:sp>
        <p:nvSpPr>
          <p:cNvPr id="62475" name="Text Box 11"/>
          <p:cNvSpPr txBox="1">
            <a:spLocks noChangeArrowheads="1"/>
          </p:cNvSpPr>
          <p:nvPr/>
        </p:nvSpPr>
        <p:spPr bwMode="auto">
          <a:xfrm>
            <a:off x="5162477" y="5883278"/>
            <a:ext cx="180195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Supporting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Student Behavior</a:t>
            </a:r>
          </a:p>
        </p:txBody>
      </p:sp>
      <p:sp>
        <p:nvSpPr>
          <p:cNvPr id="62476" name="Text Box 12"/>
          <p:cNvSpPr txBox="1">
            <a:spLocks noChangeArrowheads="1"/>
          </p:cNvSpPr>
          <p:nvPr/>
        </p:nvSpPr>
        <p:spPr bwMode="auto">
          <a:xfrm>
            <a:off x="785577" y="336325"/>
            <a:ext cx="2968890" cy="107721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Problem Solving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Framework</a:t>
            </a:r>
          </a:p>
        </p:txBody>
      </p:sp>
      <p:sp>
        <p:nvSpPr>
          <p:cNvPr id="62477" name="Text Box 13"/>
          <p:cNvSpPr txBox="1">
            <a:spLocks noChangeArrowheads="1"/>
          </p:cNvSpPr>
          <p:nvPr/>
        </p:nvSpPr>
        <p:spPr bwMode="auto">
          <a:xfrm>
            <a:off x="5355618" y="1600200"/>
            <a:ext cx="12811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OUTCOMES</a:t>
            </a:r>
          </a:p>
        </p:txBody>
      </p:sp>
      <p:sp>
        <p:nvSpPr>
          <p:cNvPr id="62478" name="Text Box 14"/>
          <p:cNvSpPr txBox="1">
            <a:spLocks noChangeArrowheads="1"/>
          </p:cNvSpPr>
          <p:nvPr/>
        </p:nvSpPr>
        <p:spPr bwMode="auto">
          <a:xfrm>
            <a:off x="4982455" y="228603"/>
            <a:ext cx="237949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Social Competence 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Academic Achievement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DEC267-B609-0848-9D25-256FD2C279D8}"/>
              </a:ext>
            </a:extLst>
          </p:cNvPr>
          <p:cNvSpPr txBox="1"/>
          <p:nvPr/>
        </p:nvSpPr>
        <p:spPr>
          <a:xfrm>
            <a:off x="5604860" y="3395943"/>
            <a:ext cx="969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EQUITY</a:t>
            </a:r>
          </a:p>
        </p:txBody>
      </p:sp>
    </p:spTree>
    <p:extLst>
      <p:ext uri="{BB962C8B-B14F-4D97-AF65-F5344CB8AC3E}">
        <p14:creationId xmlns:p14="http://schemas.microsoft.com/office/powerpoint/2010/main" val="2765797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B527B32F-07F3-4C94-B09B-8C8F310F0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"/>
            <a:ext cx="768096" cy="6089895"/>
          </a:xfrm>
          <a:prstGeom prst="rect">
            <a:avLst/>
          </a:prstGeom>
          <a:solidFill>
            <a:srgbClr val="2B7A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5" name="Shape 155"/>
          <p:cNvPicPr preferRelativeResize="0"/>
          <p:nvPr/>
        </p:nvPicPr>
        <p:blipFill rotWithShape="1">
          <a:blip r:embed="rId3"/>
          <a:srcRect l="2614" r="3974"/>
          <a:stretch/>
        </p:blipFill>
        <p:spPr>
          <a:xfrm>
            <a:off x="4912088" y="2962665"/>
            <a:ext cx="7279912" cy="3895335"/>
          </a:xfrm>
          <a:prstGeom prst="rect">
            <a:avLst/>
          </a:prstGeom>
          <a:noFill/>
        </p:spPr>
      </p:pic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715C054C-B570-7340-B5D1-2837C4DDE3C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351"/>
          <a:stretch/>
        </p:blipFill>
        <p:spPr>
          <a:xfrm>
            <a:off x="926036" y="9"/>
            <a:ext cx="7279913" cy="3895335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</p:spPr>
      </p:pic>
      <p:sp>
        <p:nvSpPr>
          <p:cNvPr id="162" name="Rectangle 161">
            <a:extLst>
              <a:ext uri="{FF2B5EF4-FFF2-40B4-BE49-F238E27FC236}">
                <a16:creationId xmlns:a16="http://schemas.microsoft.com/office/drawing/2014/main" id="{7F41D4CC-403D-465E-9223-3277868A5D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41417" y="643467"/>
            <a:ext cx="3850583" cy="2473517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3DC4C688-715E-4A31-AB90-6A5752887D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6036" y="4069422"/>
            <a:ext cx="5001186" cy="2020482"/>
          </a:xfrm>
          <a:prstGeom prst="rect">
            <a:avLst/>
          </a:prstGeom>
          <a:solidFill>
            <a:schemeClr val="bg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0381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464" name="Rectangle 19463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466" name="Rectangle 19465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68" name="Rectangle 19467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70" name="Rectangle 19469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72" name="Rectangle 19471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474" name="Freeform: Shape 19473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476" name="Rectangle 19475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vert="horz" lIns="90487" tIns="44450" rIns="90487" bIns="44450" rtlCol="0" anchor="b">
            <a:normAutofit/>
          </a:bodyPr>
          <a:lstStyle/>
          <a:p>
            <a:pPr algn="r">
              <a:defRPr/>
            </a:pPr>
            <a:r>
              <a:rPr lang="en-US" sz="4000">
                <a:solidFill>
                  <a:srgbClr val="FFFFFF"/>
                </a:solidFill>
                <a:ea typeface="ＭＳ Ｐゴシック" pitchFamily="31" charset="-128"/>
                <a:cs typeface="ＭＳ Ｐゴシック" pitchFamily="31" charset="-128"/>
              </a:rPr>
              <a:t>School-Wide PBIS Essential Features</a:t>
            </a:r>
            <a:br>
              <a:rPr lang="en-US" sz="4000">
                <a:solidFill>
                  <a:srgbClr val="FFFFFF"/>
                </a:solidFill>
                <a:ea typeface="ＭＳ Ｐゴシック" pitchFamily="31" charset="-128"/>
                <a:cs typeface="ＭＳ Ｐゴシック" pitchFamily="31" charset="-128"/>
              </a:rPr>
            </a:br>
            <a:endParaRPr lang="en-US" sz="4000">
              <a:solidFill>
                <a:srgbClr val="FFFFFF"/>
              </a:solidFill>
              <a:ea typeface="ＭＳ Ｐゴシック" pitchFamily="31" charset="-128"/>
              <a:cs typeface="ＭＳ Ｐゴシック" pitchFamily="31" charset="-128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10259" y="649480"/>
            <a:ext cx="6555347" cy="5546047"/>
          </a:xfrm>
        </p:spPr>
        <p:txBody>
          <a:bodyPr vert="horz" lIns="90487" tIns="44450" rIns="90487" bIns="44450" rtlCol="0" anchor="ctr">
            <a:normAutofit lnSpcReduction="10000"/>
          </a:bodyPr>
          <a:lstStyle/>
          <a:p>
            <a:pPr eaLnBrk="1" hangingPunct="1">
              <a:buClr>
                <a:srgbClr val="000000"/>
              </a:buClr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Clearly define expected behaviors  (</a:t>
            </a:r>
            <a:r>
              <a:rPr lang="en-US" i="1" dirty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What do you want them to do instead)</a:t>
            </a:r>
          </a:p>
          <a:p>
            <a:pPr lvl="1" eaLnBrk="1" hangingPunct="1">
              <a:buClr>
                <a:srgbClr val="000000"/>
              </a:buClr>
            </a:pP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All Settings</a:t>
            </a:r>
          </a:p>
          <a:p>
            <a:pPr lvl="1" eaLnBrk="1" hangingPunct="1">
              <a:buClr>
                <a:srgbClr val="000000"/>
              </a:buClr>
            </a:pPr>
            <a:r>
              <a:rPr lang="en-US" sz="2800" i="1" dirty="0">
                <a:latin typeface="Calibri" charset="0"/>
                <a:ea typeface="ＭＳ Ｐゴシック" charset="0"/>
                <a:cs typeface="ＭＳ Ｐゴシック" charset="0"/>
              </a:rPr>
              <a:t>Classrooms</a:t>
            </a:r>
          </a:p>
          <a:p>
            <a:pPr eaLnBrk="1" hangingPunct="1">
              <a:buClr>
                <a:srgbClr val="000000"/>
              </a:buClr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Procedures for </a:t>
            </a:r>
            <a:r>
              <a:rPr lang="en-US" u="sng" dirty="0">
                <a:latin typeface="Calibri" charset="0"/>
                <a:ea typeface="ＭＳ Ｐゴシック" charset="0"/>
                <a:cs typeface="ＭＳ Ｐゴシック" charset="0"/>
              </a:rPr>
              <a:t>teaching &amp; practicing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expected behaviors</a:t>
            </a:r>
          </a:p>
          <a:p>
            <a:pPr eaLnBrk="1" hangingPunct="1">
              <a:buClr>
                <a:srgbClr val="000000"/>
              </a:buClr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Procedures for acknowledging student mastery</a:t>
            </a:r>
          </a:p>
          <a:p>
            <a:pPr eaLnBrk="1" hangingPunct="1">
              <a:buClr>
                <a:srgbClr val="000000"/>
              </a:buClr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Procedures for responding to problem behaviors</a:t>
            </a:r>
          </a:p>
          <a:p>
            <a:pPr eaLnBrk="1" hangingPunct="1">
              <a:buClr>
                <a:srgbClr val="000000"/>
              </a:buClr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Procedures for data-based decision making</a:t>
            </a:r>
          </a:p>
          <a:p>
            <a:pPr eaLnBrk="1" hangingPunct="1">
              <a:buClr>
                <a:srgbClr val="000000"/>
              </a:buClr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Family Awareness and Involvement</a:t>
            </a:r>
          </a:p>
          <a:p>
            <a:pPr eaLnBrk="1" hangingPunct="1">
              <a:buClr>
                <a:srgbClr val="000000"/>
              </a:buClr>
            </a:pPr>
            <a:endParaRPr lang="en-US" sz="20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485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0455" name="Group 55"/>
          <p:cNvGraphicFramePr>
            <a:graphicFrameLocks noGrp="1"/>
          </p:cNvGraphicFramePr>
          <p:nvPr/>
        </p:nvGraphicFramePr>
        <p:xfrm>
          <a:off x="1676400" y="914401"/>
          <a:ext cx="8763000" cy="5794375"/>
        </p:xfrm>
        <a:graphic>
          <a:graphicData uri="http://schemas.openxmlformats.org/drawingml/2006/table">
            <a:tbl>
              <a:tblPr/>
              <a:tblGrid>
                <a:gridCol w="781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7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8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12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382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827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7951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44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I am….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All Settings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7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Classroom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Hallways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Cafeteria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Bathrooms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Playground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Assemblies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7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Safe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Keep bodies calm in line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Report any problems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Ask permission to leave any setting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7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Maintain personal space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Walk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Stay to the right on stairs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Banisters are for hands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Walk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Push in chairs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Place trash in trash can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Wash hands with soap and water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Keep water in the sink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One person per stall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Use equipment for intended purpose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Wood chips are for the ground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Participate in school approved games only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Stay in approved areas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Keep body to self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Walk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Enter and exit gym in an orderly manner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7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Respect-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ful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Treat others the way you want to be treated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Be an active listener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Follow adult direction(s)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Use polite language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Help keep the school orderly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7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Be honest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Take care of yourself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Walk quietly so others can continue learning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Eat only your food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Use a peaceful voice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Allow for privacy of others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Clean up after self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Line up at first signal 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Invite others who want to join in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Enter and exit building peacefully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Share materials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Use polite language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Be an active listener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Applaud appropriately to show appreciation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11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A Learner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Be an active participant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Give full effort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Be a team player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Do your job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7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Be a risk taker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Be prepared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Make good choices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Return to class promptly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Use proper manners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Leave when adult excuses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Follow bathroom procedures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Return to class promptly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Be a problem solver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Learn new games and activities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Raise your hand to share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charset="0"/>
                          <a:cs typeface="Times New Roman" charset="0"/>
                        </a:rPr>
                        <a:t>Keep comments and questions on topic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8720" name="Rectangle 49"/>
          <p:cNvSpPr>
            <a:spLocks noChangeArrowheads="1"/>
          </p:cNvSpPr>
          <p:nvPr/>
        </p:nvSpPr>
        <p:spPr bwMode="auto">
          <a:xfrm>
            <a:off x="1524000" y="60118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  <p:sp>
        <p:nvSpPr>
          <p:cNvPr id="28721" name="Rectangle 50"/>
          <p:cNvSpPr>
            <a:spLocks noGrp="1" noChangeArrowheads="1"/>
          </p:cNvSpPr>
          <p:nvPr>
            <p:ph type="title" idx="4294967295"/>
          </p:nvPr>
        </p:nvSpPr>
        <p:spPr>
          <a:xfrm>
            <a:off x="2057400" y="152400"/>
            <a:ext cx="7772400" cy="762000"/>
          </a:xfrm>
        </p:spPr>
        <p:txBody>
          <a:bodyPr/>
          <a:lstStyle/>
          <a:p>
            <a:pPr eaLnBrk="1" hangingPunct="1"/>
            <a:r>
              <a:rPr lang="en-US" dirty="0">
                <a:latin typeface="Calibri" charset="0"/>
              </a:rPr>
              <a:t>Benton Primary School </a:t>
            </a:r>
          </a:p>
        </p:txBody>
      </p:sp>
    </p:spTree>
    <p:extLst>
      <p:ext uri="{BB962C8B-B14F-4D97-AF65-F5344CB8AC3E}">
        <p14:creationId xmlns:p14="http://schemas.microsoft.com/office/powerpoint/2010/main" val="433177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B5C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0591" y="643467"/>
            <a:ext cx="771081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0717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774</Words>
  <Application>Microsoft Macintosh PowerPoint</Application>
  <PresentationFormat>Widescreen</PresentationFormat>
  <Paragraphs>162</Paragraphs>
  <Slides>28</Slides>
  <Notes>15</Notes>
  <HiddenSlides>1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28</vt:i4>
      </vt:variant>
    </vt:vector>
  </HeadingPairs>
  <TitlesOfParts>
    <vt:vector size="48" baseType="lpstr">
      <vt:lpstr>ＭＳ Ｐゴシック</vt:lpstr>
      <vt:lpstr>Apple Chancery</vt:lpstr>
      <vt:lpstr>Aptos</vt:lpstr>
      <vt:lpstr>Aptos Display</vt:lpstr>
      <vt:lpstr>Arial</vt:lpstr>
      <vt:lpstr>Bradley Hand</vt:lpstr>
      <vt:lpstr>Bradley Hand ITC</vt:lpstr>
      <vt:lpstr>Calibri</vt:lpstr>
      <vt:lpstr>Calibri Light</vt:lpstr>
      <vt:lpstr>Candara</vt:lpstr>
      <vt:lpstr>Century Gothic</vt:lpstr>
      <vt:lpstr>Segoe UI Black</vt:lpstr>
      <vt:lpstr>Symbol</vt:lpstr>
      <vt:lpstr>Times New Roman</vt:lpstr>
      <vt:lpstr>Tw Cen MT</vt:lpstr>
      <vt:lpstr>Office Theme</vt:lpstr>
      <vt:lpstr>3_Office Theme</vt:lpstr>
      <vt:lpstr>6_Office Theme</vt:lpstr>
      <vt:lpstr>4_Office Theme</vt:lpstr>
      <vt:lpstr>1_Office Theme</vt:lpstr>
      <vt:lpstr>Embedding Mental Health Supports Through a Continuum of Positive Behavioral Interventions and Supports</vt:lpstr>
      <vt:lpstr>PowerPoint Presentation</vt:lpstr>
      <vt:lpstr>School Safety = Prevention/Early Intervention</vt:lpstr>
      <vt:lpstr>As Educators….</vt:lpstr>
      <vt:lpstr>PowerPoint Presentation</vt:lpstr>
      <vt:lpstr>PowerPoint Presentation</vt:lpstr>
      <vt:lpstr>School-Wide PBIS Essential Features </vt:lpstr>
      <vt:lpstr>Benton Primary School </vt:lpstr>
      <vt:lpstr>PowerPoint Presentation</vt:lpstr>
      <vt:lpstr>PowerPoint Presentation</vt:lpstr>
      <vt:lpstr>Classroom Systems are Key!</vt:lpstr>
      <vt:lpstr>Scaling Up</vt:lpstr>
      <vt:lpstr>U.S. Schools Using PBIS August 2024</vt:lpstr>
      <vt:lpstr>Average Time to Fidelity</vt:lpstr>
      <vt:lpstr>Why do schools stop implementing?</vt:lpstr>
      <vt:lpstr>Reasons for Restarting </vt:lpstr>
      <vt:lpstr>Lessons Learned from Missouri SW-PBIS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Expanded PBIS Center Foci Over 25+ Years</vt:lpstr>
      <vt:lpstr>PBIS Worldwide</vt:lpstr>
      <vt:lpstr>Resources - pbis.org</vt:lpstr>
      <vt:lpstr> Resources - pbismissouri.org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Lewis, Timothy</dc:creator>
  <cp:lastModifiedBy>Lewis, Timothy</cp:lastModifiedBy>
  <cp:revision>1</cp:revision>
  <dcterms:created xsi:type="dcterms:W3CDTF">2025-04-09T16:49:36Z</dcterms:created>
  <dcterms:modified xsi:type="dcterms:W3CDTF">2025-04-28T08:39:04Z</dcterms:modified>
</cp:coreProperties>
</file>