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32" r:id="rId2"/>
    <p:sldId id="347" r:id="rId3"/>
    <p:sldId id="409" r:id="rId4"/>
    <p:sldId id="410" r:id="rId5"/>
    <p:sldId id="411" r:id="rId6"/>
    <p:sldId id="412" r:id="rId7"/>
    <p:sldId id="415" r:id="rId8"/>
    <p:sldId id="395" r:id="rId9"/>
    <p:sldId id="396" r:id="rId10"/>
    <p:sldId id="397" r:id="rId11"/>
    <p:sldId id="398" r:id="rId12"/>
    <p:sldId id="406" r:id="rId13"/>
    <p:sldId id="399" r:id="rId14"/>
    <p:sldId id="401" r:id="rId15"/>
    <p:sldId id="400" r:id="rId16"/>
    <p:sldId id="413" r:id="rId17"/>
    <p:sldId id="405" r:id="rId18"/>
    <p:sldId id="414" r:id="rId19"/>
    <p:sldId id="407" r:id="rId20"/>
    <p:sldId id="402" r:id="rId21"/>
    <p:sldId id="403" r:id="rId22"/>
    <p:sldId id="404" r:id="rId23"/>
    <p:sldId id="408" r:id="rId24"/>
    <p:sldId id="39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EB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EE0857-1ABD-46F1-B17E-F6FAD57E8117}" v="324" dt="2025-04-14T16:10:58.2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0" d="100"/>
          <a:sy n="70" d="100"/>
        </p:scale>
        <p:origin x="500"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ly,Brian" userId="a1534079-cf85-4538-b145-9a652464a5a4" providerId="ADAL" clId="{E7EE0857-1ABD-46F1-B17E-F6FAD57E8117}"/>
    <pc:docChg chg="undo custSel addSld delSld modSld sldOrd addMainMaster delMainMaster modMainMaster">
      <pc:chgData name="Daly,Brian" userId="a1534079-cf85-4538-b145-9a652464a5a4" providerId="ADAL" clId="{E7EE0857-1ABD-46F1-B17E-F6FAD57E8117}" dt="2025-04-14T16:19:19.402" v="13711" actId="207"/>
      <pc:docMkLst>
        <pc:docMk/>
      </pc:docMkLst>
      <pc:sldChg chg="del">
        <pc:chgData name="Daly,Brian" userId="a1534079-cf85-4538-b145-9a652464a5a4" providerId="ADAL" clId="{E7EE0857-1ABD-46F1-B17E-F6FAD57E8117}" dt="2025-04-08T17:31:14.798" v="8599" actId="47"/>
        <pc:sldMkLst>
          <pc:docMk/>
          <pc:sldMk cId="638406376" sldId="256"/>
        </pc:sldMkLst>
      </pc:sldChg>
      <pc:sldChg chg="del setBg">
        <pc:chgData name="Daly,Brian" userId="a1534079-cf85-4538-b145-9a652464a5a4" providerId="ADAL" clId="{E7EE0857-1ABD-46F1-B17E-F6FAD57E8117}" dt="2025-04-08T14:45:57.329" v="7501" actId="47"/>
        <pc:sldMkLst>
          <pc:docMk/>
          <pc:sldMk cId="747400777" sldId="257"/>
        </pc:sldMkLst>
      </pc:sldChg>
      <pc:sldChg chg="del setBg">
        <pc:chgData name="Daly,Brian" userId="a1534079-cf85-4538-b145-9a652464a5a4" providerId="ADAL" clId="{E7EE0857-1ABD-46F1-B17E-F6FAD57E8117}" dt="2025-04-08T14:45:58.429" v="7502" actId="47"/>
        <pc:sldMkLst>
          <pc:docMk/>
          <pc:sldMk cId="4028638665" sldId="258"/>
        </pc:sldMkLst>
      </pc:sldChg>
      <pc:sldChg chg="delSp modSp mod ord setBg">
        <pc:chgData name="Daly,Brian" userId="a1534079-cf85-4538-b145-9a652464a5a4" providerId="ADAL" clId="{E7EE0857-1ABD-46F1-B17E-F6FAD57E8117}" dt="2025-04-14T16:06:40.382" v="13429" actId="2711"/>
        <pc:sldMkLst>
          <pc:docMk/>
          <pc:sldMk cId="1078065057" sldId="259"/>
        </pc:sldMkLst>
        <pc:spChg chg="mod">
          <ac:chgData name="Daly,Brian" userId="a1534079-cf85-4538-b145-9a652464a5a4" providerId="ADAL" clId="{E7EE0857-1ABD-46F1-B17E-F6FAD57E8117}" dt="2025-04-14T16:06:40.382" v="13429" actId="2711"/>
          <ac:spMkLst>
            <pc:docMk/>
            <pc:sldMk cId="1078065057" sldId="259"/>
            <ac:spMk id="2" creationId="{343F1B2B-AF5A-411A-8C71-9CD65DB00646}"/>
          </ac:spMkLst>
        </pc:spChg>
        <pc:graphicFrameChg chg="mod">
          <ac:chgData name="Daly,Brian" userId="a1534079-cf85-4538-b145-9a652464a5a4" providerId="ADAL" clId="{E7EE0857-1ABD-46F1-B17E-F6FAD57E8117}" dt="2025-04-11T14:32:47.400" v="12989" actId="2711"/>
          <ac:graphicFrameMkLst>
            <pc:docMk/>
            <pc:sldMk cId="1078065057" sldId="259"/>
            <ac:graphicFrameMk id="16" creationId="{F8AD6AF9-A285-4FA0-B100-94D4A2A6ABCC}"/>
          </ac:graphicFrameMkLst>
        </pc:graphicFrameChg>
      </pc:sldChg>
      <pc:sldChg chg="modSp mod setBg">
        <pc:chgData name="Daly,Brian" userId="a1534079-cf85-4538-b145-9a652464a5a4" providerId="ADAL" clId="{E7EE0857-1ABD-46F1-B17E-F6FAD57E8117}" dt="2025-04-11T14:27:48.930" v="12919" actId="2711"/>
        <pc:sldMkLst>
          <pc:docMk/>
          <pc:sldMk cId="3352183307" sldId="261"/>
        </pc:sldMkLst>
        <pc:spChg chg="mod">
          <ac:chgData name="Daly,Brian" userId="a1534079-cf85-4538-b145-9a652464a5a4" providerId="ADAL" clId="{E7EE0857-1ABD-46F1-B17E-F6FAD57E8117}" dt="2025-04-11T14:27:48.930" v="12919" actId="2711"/>
          <ac:spMkLst>
            <pc:docMk/>
            <pc:sldMk cId="3352183307" sldId="261"/>
            <ac:spMk id="2" creationId="{3CD1A851-E329-44E4-9D2B-2ECB6AAD16AB}"/>
          </ac:spMkLst>
        </pc:spChg>
        <pc:spChg chg="mod">
          <ac:chgData name="Daly,Brian" userId="a1534079-cf85-4538-b145-9a652464a5a4" providerId="ADAL" clId="{E7EE0857-1ABD-46F1-B17E-F6FAD57E8117}" dt="2025-04-11T14:27:42.110" v="12918" actId="2711"/>
          <ac:spMkLst>
            <pc:docMk/>
            <pc:sldMk cId="3352183307" sldId="261"/>
            <ac:spMk id="3" creationId="{040B1334-7063-464D-84E9-9FF9E8FD1E89}"/>
          </ac:spMkLst>
        </pc:spChg>
      </pc:sldChg>
      <pc:sldChg chg="modSp mod ord setBg">
        <pc:chgData name="Daly,Brian" userId="a1534079-cf85-4538-b145-9a652464a5a4" providerId="ADAL" clId="{E7EE0857-1ABD-46F1-B17E-F6FAD57E8117}" dt="2025-04-14T16:07:09.824" v="13431" actId="2711"/>
        <pc:sldMkLst>
          <pc:docMk/>
          <pc:sldMk cId="1306817633" sldId="262"/>
        </pc:sldMkLst>
        <pc:spChg chg="mod">
          <ac:chgData name="Daly,Brian" userId="a1534079-cf85-4538-b145-9a652464a5a4" providerId="ADAL" clId="{E7EE0857-1ABD-46F1-B17E-F6FAD57E8117}" dt="2025-04-14T16:07:09.824" v="13431" actId="2711"/>
          <ac:spMkLst>
            <pc:docMk/>
            <pc:sldMk cId="1306817633" sldId="262"/>
            <ac:spMk id="2" creationId="{C2699AFB-2209-4B21-83D8-338AC7D98623}"/>
          </ac:spMkLst>
        </pc:spChg>
        <pc:graphicFrameChg chg="mod">
          <ac:chgData name="Daly,Brian" userId="a1534079-cf85-4538-b145-9a652464a5a4" providerId="ADAL" clId="{E7EE0857-1ABD-46F1-B17E-F6FAD57E8117}" dt="2025-04-11T14:27:56.630" v="12920" actId="14100"/>
          <ac:graphicFrameMkLst>
            <pc:docMk/>
            <pc:sldMk cId="1306817633" sldId="262"/>
            <ac:graphicFrameMk id="7" creationId="{8F523B46-6414-4F56-8EFC-6BEEBEB23AE7}"/>
          </ac:graphicFrameMkLst>
        </pc:graphicFrameChg>
      </pc:sldChg>
      <pc:sldChg chg="del setBg">
        <pc:chgData name="Daly,Brian" userId="a1534079-cf85-4538-b145-9a652464a5a4" providerId="ADAL" clId="{E7EE0857-1ABD-46F1-B17E-F6FAD57E8117}" dt="2025-04-08T17:30:26.921" v="8593" actId="47"/>
        <pc:sldMkLst>
          <pc:docMk/>
          <pc:sldMk cId="2915830838" sldId="263"/>
        </pc:sldMkLst>
      </pc:sldChg>
      <pc:sldChg chg="modSp del mod setBg">
        <pc:chgData name="Daly,Brian" userId="a1534079-cf85-4538-b145-9a652464a5a4" providerId="ADAL" clId="{E7EE0857-1ABD-46F1-B17E-F6FAD57E8117}" dt="2025-04-08T14:46:51.255" v="7505" actId="2696"/>
        <pc:sldMkLst>
          <pc:docMk/>
          <pc:sldMk cId="622093819" sldId="264"/>
        </pc:sldMkLst>
      </pc:sldChg>
      <pc:sldChg chg="modSp add mod">
        <pc:chgData name="Daly,Brian" userId="a1534079-cf85-4538-b145-9a652464a5a4" providerId="ADAL" clId="{E7EE0857-1ABD-46F1-B17E-F6FAD57E8117}" dt="2025-04-11T14:29:07.702" v="12936" actId="2711"/>
        <pc:sldMkLst>
          <pc:docMk/>
          <pc:sldMk cId="2594691513" sldId="264"/>
        </pc:sldMkLst>
        <pc:spChg chg="mod">
          <ac:chgData name="Daly,Brian" userId="a1534079-cf85-4538-b145-9a652464a5a4" providerId="ADAL" clId="{E7EE0857-1ABD-46F1-B17E-F6FAD57E8117}" dt="2025-04-11T14:29:07.702" v="12936" actId="2711"/>
          <ac:spMkLst>
            <pc:docMk/>
            <pc:sldMk cId="2594691513" sldId="264"/>
            <ac:spMk id="2" creationId="{F07786D2-7779-4BAC-96A6-D816952298A9}"/>
          </ac:spMkLst>
        </pc:spChg>
        <pc:spChg chg="mod">
          <ac:chgData name="Daly,Brian" userId="a1534079-cf85-4538-b145-9a652464a5a4" providerId="ADAL" clId="{E7EE0857-1ABD-46F1-B17E-F6FAD57E8117}" dt="2025-04-11T14:28:54.160" v="12932" actId="207"/>
          <ac:spMkLst>
            <pc:docMk/>
            <pc:sldMk cId="2594691513" sldId="264"/>
            <ac:spMk id="3" creationId="{9217A3C2-7798-473F-9509-217C54FE62A9}"/>
          </ac:spMkLst>
        </pc:spChg>
      </pc:sldChg>
      <pc:sldChg chg="modSp del mod setBg">
        <pc:chgData name="Daly,Brian" userId="a1534079-cf85-4538-b145-9a652464a5a4" providerId="ADAL" clId="{E7EE0857-1ABD-46F1-B17E-F6FAD57E8117}" dt="2025-04-08T14:46:51.255" v="7505" actId="2696"/>
        <pc:sldMkLst>
          <pc:docMk/>
          <pc:sldMk cId="840854624" sldId="265"/>
        </pc:sldMkLst>
      </pc:sldChg>
      <pc:sldChg chg="modSp add mod">
        <pc:chgData name="Daly,Brian" userId="a1534079-cf85-4538-b145-9a652464a5a4" providerId="ADAL" clId="{E7EE0857-1ABD-46F1-B17E-F6FAD57E8117}" dt="2025-04-11T14:28:35.682" v="12929" actId="207"/>
        <pc:sldMkLst>
          <pc:docMk/>
          <pc:sldMk cId="1513988164" sldId="265"/>
        </pc:sldMkLst>
        <pc:spChg chg="mod">
          <ac:chgData name="Daly,Brian" userId="a1534079-cf85-4538-b145-9a652464a5a4" providerId="ADAL" clId="{E7EE0857-1ABD-46F1-B17E-F6FAD57E8117}" dt="2025-04-11T14:28:18.370" v="12924" actId="207"/>
          <ac:spMkLst>
            <pc:docMk/>
            <pc:sldMk cId="1513988164" sldId="265"/>
            <ac:spMk id="2" creationId="{4C8B23D0-37C3-429C-ABD2-32E4B89445FC}"/>
          </ac:spMkLst>
        </pc:spChg>
        <pc:spChg chg="mod">
          <ac:chgData name="Daly,Brian" userId="a1534079-cf85-4538-b145-9a652464a5a4" providerId="ADAL" clId="{E7EE0857-1ABD-46F1-B17E-F6FAD57E8117}" dt="2025-04-11T14:28:35.682" v="12929" actId="207"/>
          <ac:spMkLst>
            <pc:docMk/>
            <pc:sldMk cId="1513988164" sldId="265"/>
            <ac:spMk id="3" creationId="{722DB572-46DE-437D-9A11-30CB5302C9B3}"/>
          </ac:spMkLst>
        </pc:spChg>
      </pc:sldChg>
      <pc:sldChg chg="modSp del mod ord">
        <pc:chgData name="Daly,Brian" userId="a1534079-cf85-4538-b145-9a652464a5a4" providerId="ADAL" clId="{E7EE0857-1ABD-46F1-B17E-F6FAD57E8117}" dt="2025-04-09T14:19:47.065" v="11047" actId="47"/>
        <pc:sldMkLst>
          <pc:docMk/>
          <pc:sldMk cId="0" sldId="269"/>
        </pc:sldMkLst>
      </pc:sldChg>
      <pc:sldChg chg="del">
        <pc:chgData name="Daly,Brian" userId="a1534079-cf85-4538-b145-9a652464a5a4" providerId="ADAL" clId="{E7EE0857-1ABD-46F1-B17E-F6FAD57E8117}" dt="2025-04-08T17:29:57.990" v="8592" actId="47"/>
        <pc:sldMkLst>
          <pc:docMk/>
          <pc:sldMk cId="0" sldId="270"/>
        </pc:sldMkLst>
      </pc:sldChg>
      <pc:sldChg chg="delSp modSp mod ord setBg">
        <pc:chgData name="Daly,Brian" userId="a1534079-cf85-4538-b145-9a652464a5a4" providerId="ADAL" clId="{E7EE0857-1ABD-46F1-B17E-F6FAD57E8117}" dt="2025-04-11T15:26:32.931" v="13366"/>
        <pc:sldMkLst>
          <pc:docMk/>
          <pc:sldMk cId="0" sldId="271"/>
        </pc:sldMkLst>
        <pc:spChg chg="mod">
          <ac:chgData name="Daly,Brian" userId="a1534079-cf85-4538-b145-9a652464a5a4" providerId="ADAL" clId="{E7EE0857-1ABD-46F1-B17E-F6FAD57E8117}" dt="2025-04-11T14:31:20.480" v="12972" actId="14100"/>
          <ac:spMkLst>
            <pc:docMk/>
            <pc:sldMk cId="0" sldId="271"/>
            <ac:spMk id="32770" creationId="{A5FDADDB-B047-484F-BEBC-B1DAD47B2B86}"/>
          </ac:spMkLst>
        </pc:spChg>
        <pc:graphicFrameChg chg="mod">
          <ac:chgData name="Daly,Brian" userId="a1534079-cf85-4538-b145-9a652464a5a4" providerId="ADAL" clId="{E7EE0857-1ABD-46F1-B17E-F6FAD57E8117}" dt="2025-04-11T14:31:11.060" v="12971" actId="255"/>
          <ac:graphicFrameMkLst>
            <pc:docMk/>
            <pc:sldMk cId="0" sldId="271"/>
            <ac:graphicFrameMk id="32774" creationId="{CBB99328-DAAE-40E1-A488-C1607EFF652A}"/>
          </ac:graphicFrameMkLst>
        </pc:graphicFrameChg>
      </pc:sldChg>
      <pc:sldChg chg="modSp mod ord setBg">
        <pc:chgData name="Daly,Brian" userId="a1534079-cf85-4538-b145-9a652464a5a4" providerId="ADAL" clId="{E7EE0857-1ABD-46F1-B17E-F6FAD57E8117}" dt="2025-04-11T15:28:21.515" v="13410"/>
        <pc:sldMkLst>
          <pc:docMk/>
          <pc:sldMk cId="560322299" sldId="285"/>
        </pc:sldMkLst>
        <pc:spChg chg="mod">
          <ac:chgData name="Daly,Brian" userId="a1534079-cf85-4538-b145-9a652464a5a4" providerId="ADAL" clId="{E7EE0857-1ABD-46F1-B17E-F6FAD57E8117}" dt="2025-04-11T14:29:17.780" v="12938" actId="2711"/>
          <ac:spMkLst>
            <pc:docMk/>
            <pc:sldMk cId="560322299" sldId="285"/>
            <ac:spMk id="2" creationId="{00000000-0000-0000-0000-000000000000}"/>
          </ac:spMkLst>
        </pc:spChg>
        <pc:spChg chg="mod">
          <ac:chgData name="Daly,Brian" userId="a1534079-cf85-4538-b145-9a652464a5a4" providerId="ADAL" clId="{E7EE0857-1ABD-46F1-B17E-F6FAD57E8117}" dt="2025-04-11T14:29:35.670" v="12941" actId="255"/>
          <ac:spMkLst>
            <pc:docMk/>
            <pc:sldMk cId="560322299" sldId="285"/>
            <ac:spMk id="3" creationId="{00000000-0000-0000-0000-000000000000}"/>
          </ac:spMkLst>
        </pc:spChg>
      </pc:sldChg>
      <pc:sldChg chg="modSp mod">
        <pc:chgData name="Daly,Brian" userId="a1534079-cf85-4538-b145-9a652464a5a4" providerId="ADAL" clId="{E7EE0857-1ABD-46F1-B17E-F6FAD57E8117}" dt="2025-04-11T14:00:11.388" v="12206" actId="14100"/>
        <pc:sldMkLst>
          <pc:docMk/>
          <pc:sldMk cId="330946652" sldId="286"/>
        </pc:sldMkLst>
        <pc:spChg chg="mod">
          <ac:chgData name="Daly,Brian" userId="a1534079-cf85-4538-b145-9a652464a5a4" providerId="ADAL" clId="{E7EE0857-1ABD-46F1-B17E-F6FAD57E8117}" dt="2025-04-11T14:00:02.771" v="12204" actId="122"/>
          <ac:spMkLst>
            <pc:docMk/>
            <pc:sldMk cId="330946652" sldId="286"/>
            <ac:spMk id="3" creationId="{00000000-0000-0000-0000-000000000000}"/>
          </ac:spMkLst>
        </pc:spChg>
        <pc:grpChg chg="mod">
          <ac:chgData name="Daly,Brian" userId="a1534079-cf85-4538-b145-9a652464a5a4" providerId="ADAL" clId="{E7EE0857-1ABD-46F1-B17E-F6FAD57E8117}" dt="2025-04-11T14:00:11.388" v="12206" actId="14100"/>
          <ac:grpSpMkLst>
            <pc:docMk/>
            <pc:sldMk cId="330946652" sldId="286"/>
            <ac:grpSpMk id="4" creationId="{00000000-0000-0000-0000-000000000000}"/>
          </ac:grpSpMkLst>
        </pc:grpChg>
      </pc:sldChg>
      <pc:sldChg chg="addSp modSp mod setBg">
        <pc:chgData name="Daly,Brian" userId="a1534079-cf85-4538-b145-9a652464a5a4" providerId="ADAL" clId="{E7EE0857-1ABD-46F1-B17E-F6FAD57E8117}" dt="2025-04-11T13:25:43.183" v="12008" actId="14100"/>
        <pc:sldMkLst>
          <pc:docMk/>
          <pc:sldMk cId="0" sldId="287"/>
        </pc:sldMkLst>
        <pc:spChg chg="mod">
          <ac:chgData name="Daly,Brian" userId="a1534079-cf85-4538-b145-9a652464a5a4" providerId="ADAL" clId="{E7EE0857-1ABD-46F1-B17E-F6FAD57E8117}" dt="2025-04-11T13:25:43.183" v="12008" actId="14100"/>
          <ac:spMkLst>
            <pc:docMk/>
            <pc:sldMk cId="0" sldId="287"/>
            <ac:spMk id="7170" creationId="{BEED0427-1CBD-4C9E-B5EF-2CCF835B5191}"/>
          </ac:spMkLst>
        </pc:spChg>
        <pc:spChg chg="add">
          <ac:chgData name="Daly,Brian" userId="a1534079-cf85-4538-b145-9a652464a5a4" providerId="ADAL" clId="{E7EE0857-1ABD-46F1-B17E-F6FAD57E8117}" dt="2025-04-04T20:58:24.743" v="6901" actId="26606"/>
          <ac:spMkLst>
            <pc:docMk/>
            <pc:sldMk cId="0" sldId="287"/>
            <ac:spMk id="7179" creationId="{EB85B3D8-1E85-4E55-9F6B-4DB259252BD6}"/>
          </ac:spMkLst>
        </pc:spChg>
        <pc:spChg chg="add">
          <ac:chgData name="Daly,Brian" userId="a1534079-cf85-4538-b145-9a652464a5a4" providerId="ADAL" clId="{E7EE0857-1ABD-46F1-B17E-F6FAD57E8117}" dt="2025-04-04T20:58:24.743" v="6901" actId="26606"/>
          <ac:spMkLst>
            <pc:docMk/>
            <pc:sldMk cId="0" sldId="287"/>
            <ac:spMk id="7186" creationId="{3873B707-463F-40B0-8227-E8CC6C67EB25}"/>
          </ac:spMkLst>
        </pc:spChg>
        <pc:spChg chg="add">
          <ac:chgData name="Daly,Brian" userId="a1534079-cf85-4538-b145-9a652464a5a4" providerId="ADAL" clId="{E7EE0857-1ABD-46F1-B17E-F6FAD57E8117}" dt="2025-04-04T20:58:24.743" v="6901" actId="26606"/>
          <ac:spMkLst>
            <pc:docMk/>
            <pc:sldMk cId="0" sldId="287"/>
            <ac:spMk id="7188" creationId="{19C9EAEA-39D0-4B0E-A0EB-51E7B26740B1}"/>
          </ac:spMkLst>
        </pc:spChg>
        <pc:grpChg chg="add">
          <ac:chgData name="Daly,Brian" userId="a1534079-cf85-4538-b145-9a652464a5a4" providerId="ADAL" clId="{E7EE0857-1ABD-46F1-B17E-F6FAD57E8117}" dt="2025-04-04T20:58:24.743" v="6901" actId="26606"/>
          <ac:grpSpMkLst>
            <pc:docMk/>
            <pc:sldMk cId="0" sldId="287"/>
            <ac:grpSpMk id="7181" creationId="{032D8612-31EB-44CF-A1D0-14FD4C705424}"/>
          </ac:grpSpMkLst>
        </pc:grpChg>
        <pc:graphicFrameChg chg="mod modGraphic">
          <ac:chgData name="Daly,Brian" userId="a1534079-cf85-4538-b145-9a652464a5a4" providerId="ADAL" clId="{E7EE0857-1ABD-46F1-B17E-F6FAD57E8117}" dt="2025-04-11T13:24:26.076" v="12004" actId="255"/>
          <ac:graphicFrameMkLst>
            <pc:docMk/>
            <pc:sldMk cId="0" sldId="287"/>
            <ac:graphicFrameMk id="7174" creationId="{87110260-43F8-4DD1-BC87-3F89F547723E}"/>
          </ac:graphicFrameMkLst>
        </pc:graphicFrameChg>
      </pc:sldChg>
      <pc:sldChg chg="modSp mod setBg">
        <pc:chgData name="Daly,Brian" userId="a1534079-cf85-4538-b145-9a652464a5a4" providerId="ADAL" clId="{E7EE0857-1ABD-46F1-B17E-F6FAD57E8117}" dt="2025-04-11T14:17:25.239" v="12791" actId="115"/>
        <pc:sldMkLst>
          <pc:docMk/>
          <pc:sldMk cId="0" sldId="302"/>
        </pc:sldMkLst>
        <pc:spChg chg="mod">
          <ac:chgData name="Daly,Brian" userId="a1534079-cf85-4538-b145-9a652464a5a4" providerId="ADAL" clId="{E7EE0857-1ABD-46F1-B17E-F6FAD57E8117}" dt="2025-04-11T13:28:02.513" v="12029" actId="2711"/>
          <ac:spMkLst>
            <pc:docMk/>
            <pc:sldMk cId="0" sldId="302"/>
            <ac:spMk id="14338" creationId="{6AACBF97-8986-4CE4-BFE1-FB5905059567}"/>
          </ac:spMkLst>
        </pc:spChg>
        <pc:spChg chg="mod">
          <ac:chgData name="Daly,Brian" userId="a1534079-cf85-4538-b145-9a652464a5a4" providerId="ADAL" clId="{E7EE0857-1ABD-46F1-B17E-F6FAD57E8117}" dt="2025-04-11T14:17:25.239" v="12791" actId="115"/>
          <ac:spMkLst>
            <pc:docMk/>
            <pc:sldMk cId="0" sldId="302"/>
            <ac:spMk id="14339" creationId="{9E5CD056-8C74-4110-AF51-3B29B04AE43A}"/>
          </ac:spMkLst>
        </pc:spChg>
      </pc:sldChg>
      <pc:sldChg chg="modSp mod setBg">
        <pc:chgData name="Daly,Brian" userId="a1534079-cf85-4538-b145-9a652464a5a4" providerId="ADAL" clId="{E7EE0857-1ABD-46F1-B17E-F6FAD57E8117}" dt="2025-04-11T13:26:45.411" v="12018" actId="14100"/>
        <pc:sldMkLst>
          <pc:docMk/>
          <pc:sldMk cId="0" sldId="303"/>
        </pc:sldMkLst>
        <pc:spChg chg="mod">
          <ac:chgData name="Daly,Brian" userId="a1534079-cf85-4538-b145-9a652464a5a4" providerId="ADAL" clId="{E7EE0857-1ABD-46F1-B17E-F6FAD57E8117}" dt="2025-04-11T13:26:45.411" v="12018" actId="14100"/>
          <ac:spMkLst>
            <pc:docMk/>
            <pc:sldMk cId="0" sldId="303"/>
            <ac:spMk id="75779" creationId="{D69866D0-F416-4D0A-87D3-E987BB43FEEE}"/>
          </ac:spMkLst>
        </pc:spChg>
        <pc:picChg chg="mod">
          <ac:chgData name="Daly,Brian" userId="a1534079-cf85-4538-b145-9a652464a5a4" providerId="ADAL" clId="{E7EE0857-1ABD-46F1-B17E-F6FAD57E8117}" dt="2025-04-11T13:26:17.278" v="12016" actId="14100"/>
          <ac:picMkLst>
            <pc:docMk/>
            <pc:sldMk cId="0" sldId="303"/>
            <ac:picMk id="75782" creationId="{01E0F317-B6A9-4851-AC3C-2FD3ECAA8AF7}"/>
          </ac:picMkLst>
        </pc:picChg>
      </pc:sldChg>
      <pc:sldChg chg="modSp mod setBg">
        <pc:chgData name="Daly,Brian" userId="a1534079-cf85-4538-b145-9a652464a5a4" providerId="ADAL" clId="{E7EE0857-1ABD-46F1-B17E-F6FAD57E8117}" dt="2025-04-11T14:17:29.637" v="12792" actId="115"/>
        <pc:sldMkLst>
          <pc:docMk/>
          <pc:sldMk cId="0" sldId="304"/>
        </pc:sldMkLst>
        <pc:spChg chg="mod">
          <ac:chgData name="Daly,Brian" userId="a1534079-cf85-4538-b145-9a652464a5a4" providerId="ADAL" clId="{E7EE0857-1ABD-46F1-B17E-F6FAD57E8117}" dt="2025-04-11T13:28:19.892" v="12033" actId="122"/>
          <ac:spMkLst>
            <pc:docMk/>
            <pc:sldMk cId="0" sldId="304"/>
            <ac:spMk id="15362" creationId="{875CF323-525C-4921-B723-C4DE8EF03056}"/>
          </ac:spMkLst>
        </pc:spChg>
        <pc:spChg chg="mod">
          <ac:chgData name="Daly,Brian" userId="a1534079-cf85-4538-b145-9a652464a5a4" providerId="ADAL" clId="{E7EE0857-1ABD-46F1-B17E-F6FAD57E8117}" dt="2025-04-11T14:17:29.637" v="12792" actId="115"/>
          <ac:spMkLst>
            <pc:docMk/>
            <pc:sldMk cId="0" sldId="304"/>
            <ac:spMk id="15363" creationId="{77A8C71E-1F13-4180-B390-495B80E4616D}"/>
          </ac:spMkLst>
        </pc:spChg>
      </pc:sldChg>
      <pc:sldChg chg="modSp mod setBg">
        <pc:chgData name="Daly,Brian" userId="a1534079-cf85-4538-b145-9a652464a5a4" providerId="ADAL" clId="{E7EE0857-1ABD-46F1-B17E-F6FAD57E8117}" dt="2025-04-11T14:17:18.991" v="12790" actId="115"/>
        <pc:sldMkLst>
          <pc:docMk/>
          <pc:sldMk cId="0" sldId="305"/>
        </pc:sldMkLst>
        <pc:spChg chg="mod">
          <ac:chgData name="Daly,Brian" userId="a1534079-cf85-4538-b145-9a652464a5a4" providerId="ADAL" clId="{E7EE0857-1ABD-46F1-B17E-F6FAD57E8117}" dt="2025-04-11T13:28:42.739" v="12036" actId="2711"/>
          <ac:spMkLst>
            <pc:docMk/>
            <pc:sldMk cId="0" sldId="305"/>
            <ac:spMk id="16386" creationId="{222E69A5-9D4F-48DE-B5D7-BDBB6D7E1FEB}"/>
          </ac:spMkLst>
        </pc:spChg>
        <pc:graphicFrameChg chg="mod">
          <ac:chgData name="Daly,Brian" userId="a1534079-cf85-4538-b145-9a652464a5a4" providerId="ADAL" clId="{E7EE0857-1ABD-46F1-B17E-F6FAD57E8117}" dt="2025-04-11T14:17:18.991" v="12790" actId="115"/>
          <ac:graphicFrameMkLst>
            <pc:docMk/>
            <pc:sldMk cId="0" sldId="305"/>
            <ac:graphicFrameMk id="16389" creationId="{3A563093-9784-444A-BC4D-2975185B850B}"/>
          </ac:graphicFrameMkLst>
        </pc:graphicFrameChg>
      </pc:sldChg>
      <pc:sldChg chg="modSp mod setBg">
        <pc:chgData name="Daly,Brian" userId="a1534079-cf85-4538-b145-9a652464a5a4" providerId="ADAL" clId="{E7EE0857-1ABD-46F1-B17E-F6FAD57E8117}" dt="2025-04-11T14:17:41.832" v="12794" actId="115"/>
        <pc:sldMkLst>
          <pc:docMk/>
          <pc:sldMk cId="0" sldId="306"/>
        </pc:sldMkLst>
        <pc:spChg chg="mod">
          <ac:chgData name="Daly,Brian" userId="a1534079-cf85-4538-b145-9a652464a5a4" providerId="ADAL" clId="{E7EE0857-1ABD-46F1-B17E-F6FAD57E8117}" dt="2025-04-11T13:29:52.570" v="12047" actId="2711"/>
          <ac:spMkLst>
            <pc:docMk/>
            <pc:sldMk cId="0" sldId="306"/>
            <ac:spMk id="17410" creationId="{A2526775-835D-44C8-997C-DEE75B1F1F04}"/>
          </ac:spMkLst>
        </pc:spChg>
        <pc:graphicFrameChg chg="mod">
          <ac:chgData name="Daly,Brian" userId="a1534079-cf85-4538-b145-9a652464a5a4" providerId="ADAL" clId="{E7EE0857-1ABD-46F1-B17E-F6FAD57E8117}" dt="2025-04-11T14:17:41.832" v="12794" actId="115"/>
          <ac:graphicFrameMkLst>
            <pc:docMk/>
            <pc:sldMk cId="0" sldId="306"/>
            <ac:graphicFrameMk id="17413" creationId="{4938BB59-A312-40B0-84F0-B9AC51DC48B9}"/>
          </ac:graphicFrameMkLst>
        </pc:graphicFrameChg>
      </pc:sldChg>
      <pc:sldChg chg="modSp mod setBg">
        <pc:chgData name="Daly,Brian" userId="a1534079-cf85-4538-b145-9a652464a5a4" providerId="ADAL" clId="{E7EE0857-1ABD-46F1-B17E-F6FAD57E8117}" dt="2025-04-11T14:17:46.217" v="12795" actId="115"/>
        <pc:sldMkLst>
          <pc:docMk/>
          <pc:sldMk cId="0" sldId="307"/>
        </pc:sldMkLst>
        <pc:spChg chg="mod">
          <ac:chgData name="Daly,Brian" userId="a1534079-cf85-4538-b145-9a652464a5a4" providerId="ADAL" clId="{E7EE0857-1ABD-46F1-B17E-F6FAD57E8117}" dt="2025-04-11T13:30:54.553" v="12064" actId="2711"/>
          <ac:spMkLst>
            <pc:docMk/>
            <pc:sldMk cId="0" sldId="307"/>
            <ac:spMk id="18434" creationId="{BB5E022D-7D5A-457A-B295-5CB84133269F}"/>
          </ac:spMkLst>
        </pc:spChg>
        <pc:spChg chg="mod">
          <ac:chgData name="Daly,Brian" userId="a1534079-cf85-4538-b145-9a652464a5a4" providerId="ADAL" clId="{E7EE0857-1ABD-46F1-B17E-F6FAD57E8117}" dt="2025-04-11T14:17:46.217" v="12795" actId="115"/>
          <ac:spMkLst>
            <pc:docMk/>
            <pc:sldMk cId="0" sldId="307"/>
            <ac:spMk id="18435" creationId="{2F5627DB-1DBE-4216-8ABE-DAC7E024AF29}"/>
          </ac:spMkLst>
        </pc:spChg>
      </pc:sldChg>
      <pc:sldChg chg="modSp mod setBg">
        <pc:chgData name="Daly,Brian" userId="a1534079-cf85-4538-b145-9a652464a5a4" providerId="ADAL" clId="{E7EE0857-1ABD-46F1-B17E-F6FAD57E8117}" dt="2025-04-11T14:17:54.847" v="12797" actId="115"/>
        <pc:sldMkLst>
          <pc:docMk/>
          <pc:sldMk cId="0" sldId="308"/>
        </pc:sldMkLst>
        <pc:spChg chg="mod">
          <ac:chgData name="Daly,Brian" userId="a1534079-cf85-4538-b145-9a652464a5a4" providerId="ADAL" clId="{E7EE0857-1ABD-46F1-B17E-F6FAD57E8117}" dt="2025-04-11T13:31:19.138" v="12068" actId="2711"/>
          <ac:spMkLst>
            <pc:docMk/>
            <pc:sldMk cId="0" sldId="308"/>
            <ac:spMk id="19458" creationId="{803D5F8F-06D9-448A-AF01-BA4A6ACF6C43}"/>
          </ac:spMkLst>
        </pc:spChg>
        <pc:spChg chg="mod">
          <ac:chgData name="Daly,Brian" userId="a1534079-cf85-4538-b145-9a652464a5a4" providerId="ADAL" clId="{E7EE0857-1ABD-46F1-B17E-F6FAD57E8117}" dt="2025-04-11T14:17:54.847" v="12797" actId="115"/>
          <ac:spMkLst>
            <pc:docMk/>
            <pc:sldMk cId="0" sldId="308"/>
            <ac:spMk id="19459" creationId="{86A078DC-A738-4A31-BAAC-A8EE589D83DD}"/>
          </ac:spMkLst>
        </pc:spChg>
      </pc:sldChg>
      <pc:sldChg chg="modSp mod ord setBg">
        <pc:chgData name="Daly,Brian" userId="a1534079-cf85-4538-b145-9a652464a5a4" providerId="ADAL" clId="{E7EE0857-1ABD-46F1-B17E-F6FAD57E8117}" dt="2025-04-11T14:00:51.314" v="12213" actId="1076"/>
        <pc:sldMkLst>
          <pc:docMk/>
          <pc:sldMk cId="3198172114" sldId="309"/>
        </pc:sldMkLst>
        <pc:spChg chg="mod">
          <ac:chgData name="Daly,Brian" userId="a1534079-cf85-4538-b145-9a652464a5a4" providerId="ADAL" clId="{E7EE0857-1ABD-46F1-B17E-F6FAD57E8117}" dt="2025-04-11T14:00:41.880" v="12212" actId="2711"/>
          <ac:spMkLst>
            <pc:docMk/>
            <pc:sldMk cId="3198172114" sldId="309"/>
            <ac:spMk id="2" creationId="{CA19A5D9-0E09-4E73-8FFC-0AFA89E86D23}"/>
          </ac:spMkLst>
        </pc:spChg>
        <pc:graphicFrameChg chg="mod">
          <ac:chgData name="Daly,Brian" userId="a1534079-cf85-4538-b145-9a652464a5a4" providerId="ADAL" clId="{E7EE0857-1ABD-46F1-B17E-F6FAD57E8117}" dt="2025-04-11T14:00:51.314" v="12213" actId="1076"/>
          <ac:graphicFrameMkLst>
            <pc:docMk/>
            <pc:sldMk cId="3198172114" sldId="309"/>
            <ac:graphicFrameMk id="6" creationId="{30400AA3-B4C3-47BD-AAE8-9D3C43805174}"/>
          </ac:graphicFrameMkLst>
        </pc:graphicFrameChg>
        <pc:picChg chg="mod">
          <ac:chgData name="Daly,Brian" userId="a1534079-cf85-4538-b145-9a652464a5a4" providerId="ADAL" clId="{E7EE0857-1ABD-46F1-B17E-F6FAD57E8117}" dt="2025-04-11T14:00:22.109" v="12207" actId="14100"/>
          <ac:picMkLst>
            <pc:docMk/>
            <pc:sldMk cId="3198172114" sldId="309"/>
            <ac:picMk id="8" creationId="{EACA9D97-745F-4143-99B0-C6492A6C6B95}"/>
          </ac:picMkLst>
        </pc:picChg>
      </pc:sldChg>
      <pc:sldChg chg="del setBg">
        <pc:chgData name="Daly,Brian" userId="a1534079-cf85-4538-b145-9a652464a5a4" providerId="ADAL" clId="{E7EE0857-1ABD-46F1-B17E-F6FAD57E8117}" dt="2025-04-08T17:30:39.949" v="8594" actId="47"/>
        <pc:sldMkLst>
          <pc:docMk/>
          <pc:sldMk cId="3643234926" sldId="310"/>
        </pc:sldMkLst>
      </pc:sldChg>
      <pc:sldChg chg="addSp delSp modSp mod ord setBg">
        <pc:chgData name="Daly,Brian" userId="a1534079-cf85-4538-b145-9a652464a5a4" providerId="ADAL" clId="{E7EE0857-1ABD-46F1-B17E-F6FAD57E8117}" dt="2025-04-11T19:17:02.543" v="13413"/>
        <pc:sldMkLst>
          <pc:docMk/>
          <pc:sldMk cId="663097804" sldId="311"/>
        </pc:sldMkLst>
        <pc:spChg chg="mod">
          <ac:chgData name="Daly,Brian" userId="a1534079-cf85-4538-b145-9a652464a5a4" providerId="ADAL" clId="{E7EE0857-1ABD-46F1-B17E-F6FAD57E8117}" dt="2025-04-11T13:26:57.168" v="12020" actId="2711"/>
          <ac:spMkLst>
            <pc:docMk/>
            <pc:sldMk cId="663097804" sldId="311"/>
            <ac:spMk id="2" creationId="{00000000-0000-0000-0000-000000000000}"/>
          </ac:spMkLst>
        </pc:spChg>
        <pc:spChg chg="mod">
          <ac:chgData name="Daly,Brian" userId="a1534079-cf85-4538-b145-9a652464a5a4" providerId="ADAL" clId="{E7EE0857-1ABD-46F1-B17E-F6FAD57E8117}" dt="2025-04-11T13:27:22.793" v="12023" actId="114"/>
          <ac:spMkLst>
            <pc:docMk/>
            <pc:sldMk cId="663097804" sldId="311"/>
            <ac:spMk id="3" creationId="{00000000-0000-0000-0000-000000000000}"/>
          </ac:spMkLst>
        </pc:spChg>
        <pc:spChg chg="add">
          <ac:chgData name="Daly,Brian" userId="a1534079-cf85-4538-b145-9a652464a5a4" providerId="ADAL" clId="{E7EE0857-1ABD-46F1-B17E-F6FAD57E8117}" dt="2025-04-04T20:56:52.580" v="6894" actId="26606"/>
          <ac:spMkLst>
            <pc:docMk/>
            <pc:sldMk cId="663097804" sldId="311"/>
            <ac:spMk id="16" creationId="{201CC55D-ED54-4C5C-95E6-10947BD1103B}"/>
          </ac:spMkLst>
        </pc:spChg>
        <pc:spChg chg="add">
          <ac:chgData name="Daly,Brian" userId="a1534079-cf85-4538-b145-9a652464a5a4" providerId="ADAL" clId="{E7EE0857-1ABD-46F1-B17E-F6FAD57E8117}" dt="2025-04-04T20:56:52.580" v="6894" actId="26606"/>
          <ac:spMkLst>
            <pc:docMk/>
            <pc:sldMk cId="663097804" sldId="311"/>
            <ac:spMk id="22" creationId="{3873B707-463F-40B0-8227-E8CC6C67EB25}"/>
          </ac:spMkLst>
        </pc:spChg>
        <pc:spChg chg="add">
          <ac:chgData name="Daly,Brian" userId="a1534079-cf85-4538-b145-9a652464a5a4" providerId="ADAL" clId="{E7EE0857-1ABD-46F1-B17E-F6FAD57E8117}" dt="2025-04-04T20:56:52.580" v="6894" actId="26606"/>
          <ac:spMkLst>
            <pc:docMk/>
            <pc:sldMk cId="663097804" sldId="311"/>
            <ac:spMk id="24" creationId="{C13237C8-E62C-4F0D-A318-BD6FB6C2D138}"/>
          </ac:spMkLst>
        </pc:spChg>
        <pc:spChg chg="add">
          <ac:chgData name="Daly,Brian" userId="a1534079-cf85-4538-b145-9a652464a5a4" providerId="ADAL" clId="{E7EE0857-1ABD-46F1-B17E-F6FAD57E8117}" dt="2025-04-04T20:56:52.580" v="6894" actId="26606"/>
          <ac:spMkLst>
            <pc:docMk/>
            <pc:sldMk cId="663097804" sldId="311"/>
            <ac:spMk id="26" creationId="{19C9EAEA-39D0-4B0E-A0EB-51E7B26740B1}"/>
          </ac:spMkLst>
        </pc:spChg>
        <pc:grpChg chg="add">
          <ac:chgData name="Daly,Brian" userId="a1534079-cf85-4538-b145-9a652464a5a4" providerId="ADAL" clId="{E7EE0857-1ABD-46F1-B17E-F6FAD57E8117}" dt="2025-04-04T20:56:52.580" v="6894" actId="26606"/>
          <ac:grpSpMkLst>
            <pc:docMk/>
            <pc:sldMk cId="663097804" sldId="311"/>
            <ac:grpSpMk id="18" creationId="{1DE889C7-FAD6-4397-98E2-05D503484459}"/>
          </ac:grpSpMkLst>
        </pc:grpChg>
        <pc:picChg chg="add mod">
          <ac:chgData name="Daly,Brian" userId="a1534079-cf85-4538-b145-9a652464a5a4" providerId="ADAL" clId="{E7EE0857-1ABD-46F1-B17E-F6FAD57E8117}" dt="2025-04-04T20:57:03.114" v="6896" actId="1076"/>
          <ac:picMkLst>
            <pc:docMk/>
            <pc:sldMk cId="663097804" sldId="311"/>
            <ac:picMk id="4" creationId="{6FFD99AF-CF13-487E-2EC5-F32CC3C08AD3}"/>
          </ac:picMkLst>
        </pc:picChg>
      </pc:sldChg>
      <pc:sldChg chg="add del">
        <pc:chgData name="Daly,Brian" userId="a1534079-cf85-4538-b145-9a652464a5a4" providerId="ADAL" clId="{E7EE0857-1ABD-46F1-B17E-F6FAD57E8117}" dt="2025-04-08T14:48:41.541" v="7521" actId="47"/>
        <pc:sldMkLst>
          <pc:docMk/>
          <pc:sldMk cId="3141791329" sldId="312"/>
        </pc:sldMkLst>
      </pc:sldChg>
      <pc:sldChg chg="del">
        <pc:chgData name="Daly,Brian" userId="a1534079-cf85-4538-b145-9a652464a5a4" providerId="ADAL" clId="{E7EE0857-1ABD-46F1-B17E-F6FAD57E8117}" dt="2025-04-08T14:47:03.031" v="7507" actId="2696"/>
        <pc:sldMkLst>
          <pc:docMk/>
          <pc:sldMk cId="3208684776" sldId="312"/>
        </pc:sldMkLst>
      </pc:sldChg>
      <pc:sldChg chg="addSp delSp modSp add mod ord setBg modClrScheme chgLayout">
        <pc:chgData name="Daly,Brian" userId="a1534079-cf85-4538-b145-9a652464a5a4" providerId="ADAL" clId="{E7EE0857-1ABD-46F1-B17E-F6FAD57E8117}" dt="2025-04-08T15:42:53.390" v="8205" actId="1076"/>
        <pc:sldMkLst>
          <pc:docMk/>
          <pc:sldMk cId="897330199" sldId="332"/>
        </pc:sldMkLst>
        <pc:spChg chg="add mod ord">
          <ac:chgData name="Daly,Brian" userId="a1534079-cf85-4538-b145-9a652464a5a4" providerId="ADAL" clId="{E7EE0857-1ABD-46F1-B17E-F6FAD57E8117}" dt="2025-04-02T17:13:37.038" v="1199" actId="14100"/>
          <ac:spMkLst>
            <pc:docMk/>
            <pc:sldMk cId="897330199" sldId="332"/>
            <ac:spMk id="6" creationId="{EE123310-D86E-78B8-FAE1-83AAD40A6BB5}"/>
          </ac:spMkLst>
        </pc:spChg>
        <pc:spChg chg="add mod ord">
          <ac:chgData name="Daly,Brian" userId="a1534079-cf85-4538-b145-9a652464a5a4" providerId="ADAL" clId="{E7EE0857-1ABD-46F1-B17E-F6FAD57E8117}" dt="2025-04-08T15:42:53.390" v="8205" actId="1076"/>
          <ac:spMkLst>
            <pc:docMk/>
            <pc:sldMk cId="897330199" sldId="332"/>
            <ac:spMk id="7" creationId="{180474D3-0073-74C2-D73B-8EF7A36745E4}"/>
          </ac:spMkLst>
        </pc:spChg>
        <pc:picChg chg="add mod">
          <ac:chgData name="Daly,Brian" userId="a1534079-cf85-4538-b145-9a652464a5a4" providerId="ADAL" clId="{E7EE0857-1ABD-46F1-B17E-F6FAD57E8117}" dt="2025-04-02T15:36:07.581" v="463" actId="1076"/>
          <ac:picMkLst>
            <pc:docMk/>
            <pc:sldMk cId="897330199" sldId="332"/>
            <ac:picMk id="14" creationId="{EC0A7A6B-F389-92DA-40D2-9F6458C7300F}"/>
          </ac:picMkLst>
        </pc:picChg>
      </pc:sldChg>
      <pc:sldChg chg="addSp delSp modSp add mod ord">
        <pc:chgData name="Daly,Brian" userId="a1534079-cf85-4538-b145-9a652464a5a4" providerId="ADAL" clId="{E7EE0857-1ABD-46F1-B17E-F6FAD57E8117}" dt="2025-04-11T13:04:20.409" v="11855" actId="1076"/>
        <pc:sldMkLst>
          <pc:docMk/>
          <pc:sldMk cId="3962346432" sldId="333"/>
        </pc:sldMkLst>
        <pc:spChg chg="mod">
          <ac:chgData name="Daly,Brian" userId="a1534079-cf85-4538-b145-9a652464a5a4" providerId="ADAL" clId="{E7EE0857-1ABD-46F1-B17E-F6FAD57E8117}" dt="2025-04-02T19:03:17.413" v="3202" actId="20577"/>
          <ac:spMkLst>
            <pc:docMk/>
            <pc:sldMk cId="3962346432" sldId="333"/>
            <ac:spMk id="6" creationId="{E0B8E5CA-25D3-8032-98B8-A8E7DCB15B7B}"/>
          </ac:spMkLst>
        </pc:spChg>
        <pc:spChg chg="mod">
          <ac:chgData name="Daly,Brian" userId="a1534079-cf85-4538-b145-9a652464a5a4" providerId="ADAL" clId="{E7EE0857-1ABD-46F1-B17E-F6FAD57E8117}" dt="2025-04-11T13:04:20.409" v="11855" actId="1076"/>
          <ac:spMkLst>
            <pc:docMk/>
            <pc:sldMk cId="3962346432" sldId="333"/>
            <ac:spMk id="7" creationId="{8BCDC769-D07A-E269-FE55-944AE3939B33}"/>
          </ac:spMkLst>
        </pc:spChg>
        <pc:picChg chg="add mod">
          <ac:chgData name="Daly,Brian" userId="a1534079-cf85-4538-b145-9a652464a5a4" providerId="ADAL" clId="{E7EE0857-1ABD-46F1-B17E-F6FAD57E8117}" dt="2025-04-04T20:17:24.680" v="5497" actId="14100"/>
          <ac:picMkLst>
            <pc:docMk/>
            <pc:sldMk cId="3962346432" sldId="333"/>
            <ac:picMk id="3" creationId="{9FDDE01E-CB1D-7FC8-5E1D-C3F888680910}"/>
          </ac:picMkLst>
        </pc:picChg>
      </pc:sldChg>
      <pc:sldChg chg="addSp modSp add del mod ord">
        <pc:chgData name="Daly,Brian" userId="a1534079-cf85-4538-b145-9a652464a5a4" providerId="ADAL" clId="{E7EE0857-1ABD-46F1-B17E-F6FAD57E8117}" dt="2025-04-08T15:26:30.873" v="8104" actId="47"/>
        <pc:sldMkLst>
          <pc:docMk/>
          <pc:sldMk cId="576392770" sldId="334"/>
        </pc:sldMkLst>
      </pc:sldChg>
      <pc:sldChg chg="addSp delSp modSp add del mod">
        <pc:chgData name="Daly,Brian" userId="a1534079-cf85-4538-b145-9a652464a5a4" providerId="ADAL" clId="{E7EE0857-1ABD-46F1-B17E-F6FAD57E8117}" dt="2025-04-04T18:48:27.185" v="3788" actId="2696"/>
        <pc:sldMkLst>
          <pc:docMk/>
          <pc:sldMk cId="2353505628" sldId="335"/>
        </pc:sldMkLst>
      </pc:sldChg>
      <pc:sldChg chg="addSp delSp modSp add mod">
        <pc:chgData name="Daly,Brian" userId="a1534079-cf85-4538-b145-9a652464a5a4" providerId="ADAL" clId="{E7EE0857-1ABD-46F1-B17E-F6FAD57E8117}" dt="2025-04-14T16:00:29.975" v="13416" actId="13926"/>
        <pc:sldMkLst>
          <pc:docMk/>
          <pc:sldMk cId="2635519978" sldId="335"/>
        </pc:sldMkLst>
        <pc:spChg chg="mod">
          <ac:chgData name="Daly,Brian" userId="a1534079-cf85-4538-b145-9a652464a5a4" providerId="ADAL" clId="{E7EE0857-1ABD-46F1-B17E-F6FAD57E8117}" dt="2025-04-14T16:00:29.975" v="13416" actId="13926"/>
          <ac:spMkLst>
            <pc:docMk/>
            <pc:sldMk cId="2635519978" sldId="335"/>
            <ac:spMk id="6" creationId="{EA48B86C-89C1-6AA8-AC17-C16610F3B3EB}"/>
          </ac:spMkLst>
        </pc:spChg>
        <pc:spChg chg="mod">
          <ac:chgData name="Daly,Brian" userId="a1534079-cf85-4538-b145-9a652464a5a4" providerId="ADAL" clId="{E7EE0857-1ABD-46F1-B17E-F6FAD57E8117}" dt="2025-04-11T12:59:56.585" v="11827" actId="20577"/>
          <ac:spMkLst>
            <pc:docMk/>
            <pc:sldMk cId="2635519978" sldId="335"/>
            <ac:spMk id="7" creationId="{BAE25A7E-481E-7C66-F522-180D952E5BB1}"/>
          </ac:spMkLst>
        </pc:spChg>
        <pc:picChg chg="add del mod">
          <ac:chgData name="Daly,Brian" userId="a1534079-cf85-4538-b145-9a652464a5a4" providerId="ADAL" clId="{E7EE0857-1ABD-46F1-B17E-F6FAD57E8117}" dt="2025-04-14T16:00:24.875" v="13415" actId="478"/>
          <ac:picMkLst>
            <pc:docMk/>
            <pc:sldMk cId="2635519978" sldId="335"/>
            <ac:picMk id="4" creationId="{3BE9F33F-117A-12C8-A8C6-1DC82E4D361B}"/>
          </ac:picMkLst>
        </pc:picChg>
        <pc:picChg chg="mod">
          <ac:chgData name="Daly,Brian" userId="a1534079-cf85-4538-b145-9a652464a5a4" providerId="ADAL" clId="{E7EE0857-1ABD-46F1-B17E-F6FAD57E8117}" dt="2025-04-09T14:00:12.866" v="10403" actId="14100"/>
          <ac:picMkLst>
            <pc:docMk/>
            <pc:sldMk cId="2635519978" sldId="335"/>
            <ac:picMk id="5" creationId="{DE12929B-50FB-4FEA-97B3-DCBCEE5A0DCF}"/>
          </ac:picMkLst>
        </pc:picChg>
      </pc:sldChg>
      <pc:sldChg chg="addSp modSp add mod">
        <pc:chgData name="Daly,Brian" userId="a1534079-cf85-4538-b145-9a652464a5a4" providerId="ADAL" clId="{E7EE0857-1ABD-46F1-B17E-F6FAD57E8117}" dt="2025-04-11T12:58:54.074" v="11811" actId="1076"/>
        <pc:sldMkLst>
          <pc:docMk/>
          <pc:sldMk cId="374505724" sldId="336"/>
        </pc:sldMkLst>
        <pc:spChg chg="mod">
          <ac:chgData name="Daly,Brian" userId="a1534079-cf85-4538-b145-9a652464a5a4" providerId="ADAL" clId="{E7EE0857-1ABD-46F1-B17E-F6FAD57E8117}" dt="2025-04-11T12:58:47.937" v="11809" actId="1076"/>
          <ac:spMkLst>
            <pc:docMk/>
            <pc:sldMk cId="374505724" sldId="336"/>
            <ac:spMk id="6" creationId="{59FDFF4A-5631-AE95-2459-28F891970C04}"/>
          </ac:spMkLst>
        </pc:spChg>
        <pc:spChg chg="mod">
          <ac:chgData name="Daly,Brian" userId="a1534079-cf85-4538-b145-9a652464a5a4" providerId="ADAL" clId="{E7EE0857-1ABD-46F1-B17E-F6FAD57E8117}" dt="2025-04-11T12:57:05.541" v="11799" actId="20577"/>
          <ac:spMkLst>
            <pc:docMk/>
            <pc:sldMk cId="374505724" sldId="336"/>
            <ac:spMk id="7" creationId="{491DD53E-D0DF-6E03-4944-DAE416548B84}"/>
          </ac:spMkLst>
        </pc:spChg>
        <pc:picChg chg="add mod">
          <ac:chgData name="Daly,Brian" userId="a1534079-cf85-4538-b145-9a652464a5a4" providerId="ADAL" clId="{E7EE0857-1ABD-46F1-B17E-F6FAD57E8117}" dt="2025-04-11T12:58:54.074" v="11811" actId="1076"/>
          <ac:picMkLst>
            <pc:docMk/>
            <pc:sldMk cId="374505724" sldId="336"/>
            <ac:picMk id="3" creationId="{2DD789F9-0A2C-6D33-87A6-84D7048F83E3}"/>
          </ac:picMkLst>
        </pc:picChg>
      </pc:sldChg>
      <pc:sldChg chg="new del">
        <pc:chgData name="Daly,Brian" userId="a1534079-cf85-4538-b145-9a652464a5a4" providerId="ADAL" clId="{E7EE0857-1ABD-46F1-B17E-F6FAD57E8117}" dt="2025-04-02T16:12:06.816" v="734" actId="680"/>
        <pc:sldMkLst>
          <pc:docMk/>
          <pc:sldMk cId="1886746846" sldId="336"/>
        </pc:sldMkLst>
      </pc:sldChg>
      <pc:sldChg chg="delSp modSp add del mod ord">
        <pc:chgData name="Daly,Brian" userId="a1534079-cf85-4538-b145-9a652464a5a4" providerId="ADAL" clId="{E7EE0857-1ABD-46F1-B17E-F6FAD57E8117}" dt="2025-04-04T18:47:56.129" v="3786" actId="2696"/>
        <pc:sldMkLst>
          <pc:docMk/>
          <pc:sldMk cId="1956774430" sldId="336"/>
        </pc:sldMkLst>
      </pc:sldChg>
      <pc:sldChg chg="modSp add mod ord">
        <pc:chgData name="Daly,Brian" userId="a1534079-cf85-4538-b145-9a652464a5a4" providerId="ADAL" clId="{E7EE0857-1ABD-46F1-B17E-F6FAD57E8117}" dt="2025-04-11T13:03:15.772" v="11845" actId="20577"/>
        <pc:sldMkLst>
          <pc:docMk/>
          <pc:sldMk cId="1277204179" sldId="337"/>
        </pc:sldMkLst>
        <pc:spChg chg="mod">
          <ac:chgData name="Daly,Brian" userId="a1534079-cf85-4538-b145-9a652464a5a4" providerId="ADAL" clId="{E7EE0857-1ABD-46F1-B17E-F6FAD57E8117}" dt="2025-04-11T13:03:15.772" v="11845" actId="20577"/>
          <ac:spMkLst>
            <pc:docMk/>
            <pc:sldMk cId="1277204179" sldId="337"/>
            <ac:spMk id="6" creationId="{A119DDE5-5DE0-4E06-757A-43A8DE6CD3BB}"/>
          </ac:spMkLst>
        </pc:spChg>
        <pc:spChg chg="mod">
          <ac:chgData name="Daly,Brian" userId="a1534079-cf85-4538-b145-9a652464a5a4" providerId="ADAL" clId="{E7EE0857-1ABD-46F1-B17E-F6FAD57E8117}" dt="2025-04-08T14:47:27.138" v="7508" actId="1076"/>
          <ac:spMkLst>
            <pc:docMk/>
            <pc:sldMk cId="1277204179" sldId="337"/>
            <ac:spMk id="7" creationId="{AEA3719A-2910-CC13-FA77-620F90DF7A9D}"/>
          </ac:spMkLst>
        </pc:spChg>
      </pc:sldChg>
      <pc:sldChg chg="modSp add del mod">
        <pc:chgData name="Daly,Brian" userId="a1534079-cf85-4538-b145-9a652464a5a4" providerId="ADAL" clId="{E7EE0857-1ABD-46F1-B17E-F6FAD57E8117}" dt="2025-04-04T20:06:08.685" v="4994" actId="2696"/>
        <pc:sldMkLst>
          <pc:docMk/>
          <pc:sldMk cId="4083004355" sldId="337"/>
        </pc:sldMkLst>
      </pc:sldChg>
      <pc:sldChg chg="addSp delSp modSp add del mod chgLayout">
        <pc:chgData name="Daly,Brian" userId="a1534079-cf85-4538-b145-9a652464a5a4" providerId="ADAL" clId="{E7EE0857-1ABD-46F1-B17E-F6FAD57E8117}" dt="2025-04-02T19:05:40.852" v="3363" actId="47"/>
        <pc:sldMkLst>
          <pc:docMk/>
          <pc:sldMk cId="3800920264" sldId="338"/>
        </pc:sldMkLst>
      </pc:sldChg>
      <pc:sldChg chg="modSp add mod ord">
        <pc:chgData name="Daly,Brian" userId="a1534079-cf85-4538-b145-9a652464a5a4" providerId="ADAL" clId="{E7EE0857-1ABD-46F1-B17E-F6FAD57E8117}" dt="2025-04-02T17:27:29.680" v="1560" actId="1076"/>
        <pc:sldMkLst>
          <pc:docMk/>
          <pc:sldMk cId="2222679918" sldId="339"/>
        </pc:sldMkLst>
        <pc:spChg chg="mod">
          <ac:chgData name="Daly,Brian" userId="a1534079-cf85-4538-b145-9a652464a5a4" providerId="ADAL" clId="{E7EE0857-1ABD-46F1-B17E-F6FAD57E8117}" dt="2025-04-02T17:27:29.680" v="1560" actId="1076"/>
          <ac:spMkLst>
            <pc:docMk/>
            <pc:sldMk cId="2222679918" sldId="339"/>
            <ac:spMk id="3" creationId="{4020C254-A7D5-66D5-D8B4-FA4561467943}"/>
          </ac:spMkLst>
        </pc:spChg>
      </pc:sldChg>
      <pc:sldChg chg="modSp add del mod">
        <pc:chgData name="Daly,Brian" userId="a1534079-cf85-4538-b145-9a652464a5a4" providerId="ADAL" clId="{E7EE0857-1ABD-46F1-B17E-F6FAD57E8117}" dt="2025-04-04T20:58:09.104" v="6899" actId="47"/>
        <pc:sldMkLst>
          <pc:docMk/>
          <pc:sldMk cId="1868730106" sldId="340"/>
        </pc:sldMkLst>
      </pc:sldChg>
      <pc:sldChg chg="modSp add del mod">
        <pc:chgData name="Daly,Brian" userId="a1534079-cf85-4538-b145-9a652464a5a4" providerId="ADAL" clId="{E7EE0857-1ABD-46F1-B17E-F6FAD57E8117}" dt="2025-04-04T20:58:11.835" v="6900" actId="47"/>
        <pc:sldMkLst>
          <pc:docMk/>
          <pc:sldMk cId="3658517102" sldId="341"/>
        </pc:sldMkLst>
      </pc:sldChg>
      <pc:sldChg chg="addSp delSp modSp add del mod">
        <pc:chgData name="Daly,Brian" userId="a1534079-cf85-4538-b145-9a652464a5a4" providerId="ADAL" clId="{E7EE0857-1ABD-46F1-B17E-F6FAD57E8117}" dt="2025-04-02T17:27:12.709" v="1547" actId="47"/>
        <pc:sldMkLst>
          <pc:docMk/>
          <pc:sldMk cId="3052371450" sldId="342"/>
        </pc:sldMkLst>
      </pc:sldChg>
      <pc:sldChg chg="modSp add del mod">
        <pc:chgData name="Daly,Brian" userId="a1534079-cf85-4538-b145-9a652464a5a4" providerId="ADAL" clId="{E7EE0857-1ABD-46F1-B17E-F6FAD57E8117}" dt="2025-04-08T17:27:53.566" v="8541" actId="47"/>
        <pc:sldMkLst>
          <pc:docMk/>
          <pc:sldMk cId="3786155825" sldId="342"/>
        </pc:sldMkLst>
      </pc:sldChg>
      <pc:sldChg chg="addSp delSp modSp add mod">
        <pc:chgData name="Daly,Brian" userId="a1534079-cf85-4538-b145-9a652464a5a4" providerId="ADAL" clId="{E7EE0857-1ABD-46F1-B17E-F6FAD57E8117}" dt="2025-04-11T13:21:41.232" v="11982" actId="14100"/>
        <pc:sldMkLst>
          <pc:docMk/>
          <pc:sldMk cId="2146516521" sldId="343"/>
        </pc:sldMkLst>
        <pc:spChg chg="mod">
          <ac:chgData name="Daly,Brian" userId="a1534079-cf85-4538-b145-9a652464a5a4" providerId="ADAL" clId="{E7EE0857-1ABD-46F1-B17E-F6FAD57E8117}" dt="2025-04-02T19:05:11.584" v="3360" actId="20577"/>
          <ac:spMkLst>
            <pc:docMk/>
            <pc:sldMk cId="2146516521" sldId="343"/>
            <ac:spMk id="6" creationId="{A724EC85-4B31-EE23-2CE9-1FB19F192134}"/>
          </ac:spMkLst>
        </pc:spChg>
        <pc:spChg chg="mod">
          <ac:chgData name="Daly,Brian" userId="a1534079-cf85-4538-b145-9a652464a5a4" providerId="ADAL" clId="{E7EE0857-1ABD-46F1-B17E-F6FAD57E8117}" dt="2025-04-11T13:21:41.232" v="11982" actId="14100"/>
          <ac:spMkLst>
            <pc:docMk/>
            <pc:sldMk cId="2146516521" sldId="343"/>
            <ac:spMk id="7" creationId="{B1FF2AF7-8406-705A-1D5A-AA3AD5D1831E}"/>
          </ac:spMkLst>
        </pc:spChg>
        <pc:picChg chg="add mod">
          <ac:chgData name="Daly,Brian" userId="a1534079-cf85-4538-b145-9a652464a5a4" providerId="ADAL" clId="{E7EE0857-1ABD-46F1-B17E-F6FAD57E8117}" dt="2025-04-04T20:41:36.250" v="6713" actId="14100"/>
          <ac:picMkLst>
            <pc:docMk/>
            <pc:sldMk cId="2146516521" sldId="343"/>
            <ac:picMk id="4" creationId="{2B2F30C2-8375-95B5-F7C9-5733F40F84A2}"/>
          </ac:picMkLst>
        </pc:picChg>
      </pc:sldChg>
      <pc:sldChg chg="addSp delSp modSp add mod modClrScheme chgLayout">
        <pc:chgData name="Daly,Brian" userId="a1534079-cf85-4538-b145-9a652464a5a4" providerId="ADAL" clId="{E7EE0857-1ABD-46F1-B17E-F6FAD57E8117}" dt="2025-04-11T13:22:39.929" v="11993" actId="255"/>
        <pc:sldMkLst>
          <pc:docMk/>
          <pc:sldMk cId="2711613382" sldId="344"/>
        </pc:sldMkLst>
        <pc:spChg chg="add mod ord">
          <ac:chgData name="Daly,Brian" userId="a1534079-cf85-4538-b145-9a652464a5a4" providerId="ADAL" clId="{E7EE0857-1ABD-46F1-B17E-F6FAD57E8117}" dt="2025-04-11T13:22:21.346" v="11989" actId="1076"/>
          <ac:spMkLst>
            <pc:docMk/>
            <pc:sldMk cId="2711613382" sldId="344"/>
            <ac:spMk id="3" creationId="{22F2DE74-4D16-967E-DC84-CFAFCD6A21AE}"/>
          </ac:spMkLst>
        </pc:spChg>
        <pc:spChg chg="add mod ord">
          <ac:chgData name="Daly,Brian" userId="a1534079-cf85-4538-b145-9a652464a5a4" providerId="ADAL" clId="{E7EE0857-1ABD-46F1-B17E-F6FAD57E8117}" dt="2025-04-11T13:22:23.970" v="11990" actId="1076"/>
          <ac:spMkLst>
            <pc:docMk/>
            <pc:sldMk cId="2711613382" sldId="344"/>
            <ac:spMk id="4" creationId="{7986F35C-7C36-2FF4-F4D5-897828A62D5A}"/>
          </ac:spMkLst>
        </pc:spChg>
        <pc:spChg chg="mod ord">
          <ac:chgData name="Daly,Brian" userId="a1534079-cf85-4538-b145-9a652464a5a4" providerId="ADAL" clId="{E7EE0857-1ABD-46F1-B17E-F6FAD57E8117}" dt="2025-04-02T17:56:16.275" v="2926" actId="14100"/>
          <ac:spMkLst>
            <pc:docMk/>
            <pc:sldMk cId="2711613382" sldId="344"/>
            <ac:spMk id="6" creationId="{10B1DF05-FD41-75D1-A265-BB7D6260C179}"/>
          </ac:spMkLst>
        </pc:spChg>
        <pc:spChg chg="mod ord">
          <ac:chgData name="Daly,Brian" userId="a1534079-cf85-4538-b145-9a652464a5a4" providerId="ADAL" clId="{E7EE0857-1ABD-46F1-B17E-F6FAD57E8117}" dt="2025-04-11T13:22:27.207" v="11991" actId="1076"/>
          <ac:spMkLst>
            <pc:docMk/>
            <pc:sldMk cId="2711613382" sldId="344"/>
            <ac:spMk id="7" creationId="{F51580E5-F17A-94BA-030E-F81C35386A02}"/>
          </ac:spMkLst>
        </pc:spChg>
        <pc:spChg chg="add mod ord">
          <ac:chgData name="Daly,Brian" userId="a1534079-cf85-4538-b145-9a652464a5a4" providerId="ADAL" clId="{E7EE0857-1ABD-46F1-B17E-F6FAD57E8117}" dt="2025-04-11T13:22:39.929" v="11993" actId="255"/>
          <ac:spMkLst>
            <pc:docMk/>
            <pc:sldMk cId="2711613382" sldId="344"/>
            <ac:spMk id="9" creationId="{9EAD4231-8B6C-B350-A9EF-8123B77A77D5}"/>
          </ac:spMkLst>
        </pc:spChg>
      </pc:sldChg>
      <pc:sldChg chg="addSp delSp modSp add del mod">
        <pc:chgData name="Daly,Brian" userId="a1534079-cf85-4538-b145-9a652464a5a4" providerId="ADAL" clId="{E7EE0857-1ABD-46F1-B17E-F6FAD57E8117}" dt="2025-04-08T14:18:34.300" v="6943" actId="2696"/>
        <pc:sldMkLst>
          <pc:docMk/>
          <pc:sldMk cId="16086839" sldId="345"/>
        </pc:sldMkLst>
      </pc:sldChg>
      <pc:sldChg chg="modSp add mod">
        <pc:chgData name="Daly,Brian" userId="a1534079-cf85-4538-b145-9a652464a5a4" providerId="ADAL" clId="{E7EE0857-1ABD-46F1-B17E-F6FAD57E8117}" dt="2025-04-11T12:52:37.882" v="11713" actId="14100"/>
        <pc:sldMkLst>
          <pc:docMk/>
          <pc:sldMk cId="452236967" sldId="345"/>
        </pc:sldMkLst>
        <pc:spChg chg="mod">
          <ac:chgData name="Daly,Brian" userId="a1534079-cf85-4538-b145-9a652464a5a4" providerId="ADAL" clId="{E7EE0857-1ABD-46F1-B17E-F6FAD57E8117}" dt="2025-04-11T12:52:37.882" v="11713" actId="14100"/>
          <ac:spMkLst>
            <pc:docMk/>
            <pc:sldMk cId="452236967" sldId="345"/>
            <ac:spMk id="7" creationId="{742DA56A-CA46-8B7A-2F87-45D8A59D83C6}"/>
          </ac:spMkLst>
        </pc:spChg>
      </pc:sldChg>
      <pc:sldChg chg="modSp add del mod">
        <pc:chgData name="Daly,Brian" userId="a1534079-cf85-4538-b145-9a652464a5a4" providerId="ADAL" clId="{E7EE0857-1ABD-46F1-B17E-F6FAD57E8117}" dt="2025-04-08T14:48:49.225" v="7522" actId="2696"/>
        <pc:sldMkLst>
          <pc:docMk/>
          <pc:sldMk cId="2750218302" sldId="346"/>
        </pc:sldMkLst>
      </pc:sldChg>
      <pc:sldChg chg="add del ord">
        <pc:chgData name="Daly,Brian" userId="a1534079-cf85-4538-b145-9a652464a5a4" providerId="ADAL" clId="{E7EE0857-1ABD-46F1-B17E-F6FAD57E8117}" dt="2025-04-08T15:27:30.434" v="8119" actId="47"/>
        <pc:sldMkLst>
          <pc:docMk/>
          <pc:sldMk cId="3038085865" sldId="346"/>
        </pc:sldMkLst>
      </pc:sldChg>
      <pc:sldChg chg="addSp delSp modSp add mod">
        <pc:chgData name="Daly,Brian" userId="a1534079-cf85-4538-b145-9a652464a5a4" providerId="ADAL" clId="{E7EE0857-1ABD-46F1-B17E-F6FAD57E8117}" dt="2025-04-11T12:52:03.112" v="11706" actId="14100"/>
        <pc:sldMkLst>
          <pc:docMk/>
          <pc:sldMk cId="1208788985" sldId="347"/>
        </pc:sldMkLst>
        <pc:spChg chg="mod">
          <ac:chgData name="Daly,Brian" userId="a1534079-cf85-4538-b145-9a652464a5a4" providerId="ADAL" clId="{E7EE0857-1ABD-46F1-B17E-F6FAD57E8117}" dt="2025-04-04T18:48:59.911" v="3799" actId="20577"/>
          <ac:spMkLst>
            <pc:docMk/>
            <pc:sldMk cId="1208788985" sldId="347"/>
            <ac:spMk id="6" creationId="{4632AA4D-0754-D088-53FB-4AE8CF0BDDC2}"/>
          </ac:spMkLst>
        </pc:spChg>
        <pc:spChg chg="mod">
          <ac:chgData name="Daly,Brian" userId="a1534079-cf85-4538-b145-9a652464a5a4" providerId="ADAL" clId="{E7EE0857-1ABD-46F1-B17E-F6FAD57E8117}" dt="2025-04-11T12:51:43.742" v="11700" actId="6549"/>
          <ac:spMkLst>
            <pc:docMk/>
            <pc:sldMk cId="1208788985" sldId="347"/>
            <ac:spMk id="7" creationId="{5B401A70-85B3-5FC3-A59B-B8F5B16F6265}"/>
          </ac:spMkLst>
        </pc:spChg>
        <pc:picChg chg="add mod">
          <ac:chgData name="Daly,Brian" userId="a1534079-cf85-4538-b145-9a652464a5a4" providerId="ADAL" clId="{E7EE0857-1ABD-46F1-B17E-F6FAD57E8117}" dt="2025-04-11T12:52:00.672" v="11705" actId="14100"/>
          <ac:picMkLst>
            <pc:docMk/>
            <pc:sldMk cId="1208788985" sldId="347"/>
            <ac:picMk id="4" creationId="{623BD02D-A935-A13C-038B-DC0C3E711B15}"/>
          </ac:picMkLst>
        </pc:picChg>
        <pc:picChg chg="add mod">
          <ac:chgData name="Daly,Brian" userId="a1534079-cf85-4538-b145-9a652464a5a4" providerId="ADAL" clId="{E7EE0857-1ABD-46F1-B17E-F6FAD57E8117}" dt="2025-04-08T14:54:31.418" v="7570" actId="14100"/>
          <ac:picMkLst>
            <pc:docMk/>
            <pc:sldMk cId="1208788985" sldId="347"/>
            <ac:picMk id="5" creationId="{2B029724-707E-D7C1-B37B-3D3713F0CCCB}"/>
          </ac:picMkLst>
        </pc:picChg>
        <pc:picChg chg="add mod">
          <ac:chgData name="Daly,Brian" userId="a1534079-cf85-4538-b145-9a652464a5a4" providerId="ADAL" clId="{E7EE0857-1ABD-46F1-B17E-F6FAD57E8117}" dt="2025-04-11T12:52:03.112" v="11706" actId="14100"/>
          <ac:picMkLst>
            <pc:docMk/>
            <pc:sldMk cId="1208788985" sldId="347"/>
            <ac:picMk id="10" creationId="{A853B373-5792-34A4-6EAC-9F03DC924203}"/>
          </ac:picMkLst>
        </pc:picChg>
        <pc:picChg chg="add mod">
          <ac:chgData name="Daly,Brian" userId="a1534079-cf85-4538-b145-9a652464a5a4" providerId="ADAL" clId="{E7EE0857-1ABD-46F1-B17E-F6FAD57E8117}" dt="2025-04-11T12:51:58.502" v="11704" actId="14100"/>
          <ac:picMkLst>
            <pc:docMk/>
            <pc:sldMk cId="1208788985" sldId="347"/>
            <ac:picMk id="12" creationId="{6324663C-8137-1E8B-DE19-128094CE0575}"/>
          </ac:picMkLst>
        </pc:picChg>
      </pc:sldChg>
      <pc:sldChg chg="addSp delSp modSp add mod">
        <pc:chgData name="Daly,Brian" userId="a1534079-cf85-4538-b145-9a652464a5a4" providerId="ADAL" clId="{E7EE0857-1ABD-46F1-B17E-F6FAD57E8117}" dt="2025-04-11T12:56:25.941" v="11791" actId="1076"/>
        <pc:sldMkLst>
          <pc:docMk/>
          <pc:sldMk cId="1561672163" sldId="348"/>
        </pc:sldMkLst>
        <pc:spChg chg="mod">
          <ac:chgData name="Daly,Brian" userId="a1534079-cf85-4538-b145-9a652464a5a4" providerId="ADAL" clId="{E7EE0857-1ABD-46F1-B17E-F6FAD57E8117}" dt="2025-04-04T18:55:04.103" v="4307" actId="20577"/>
          <ac:spMkLst>
            <pc:docMk/>
            <pc:sldMk cId="1561672163" sldId="348"/>
            <ac:spMk id="6" creationId="{F6C11B4E-2651-3F06-5BE8-35A3443AB93B}"/>
          </ac:spMkLst>
        </pc:spChg>
        <pc:spChg chg="mod">
          <ac:chgData name="Daly,Brian" userId="a1534079-cf85-4538-b145-9a652464a5a4" providerId="ADAL" clId="{E7EE0857-1ABD-46F1-B17E-F6FAD57E8117}" dt="2025-04-11T12:56:20.187" v="11788" actId="255"/>
          <ac:spMkLst>
            <pc:docMk/>
            <pc:sldMk cId="1561672163" sldId="348"/>
            <ac:spMk id="7" creationId="{8B0A15F5-8C62-5203-8CAC-D179E8BC4FCA}"/>
          </ac:spMkLst>
        </pc:spChg>
        <pc:picChg chg="add mod">
          <ac:chgData name="Daly,Brian" userId="a1534079-cf85-4538-b145-9a652464a5a4" providerId="ADAL" clId="{E7EE0857-1ABD-46F1-B17E-F6FAD57E8117}" dt="2025-04-11T12:56:22.911" v="11789" actId="1076"/>
          <ac:picMkLst>
            <pc:docMk/>
            <pc:sldMk cId="1561672163" sldId="348"/>
            <ac:picMk id="5" creationId="{F9E6D4D9-D585-B787-025D-C3414F9AC263}"/>
          </ac:picMkLst>
        </pc:picChg>
        <pc:picChg chg="add mod">
          <ac:chgData name="Daly,Brian" userId="a1534079-cf85-4538-b145-9a652464a5a4" providerId="ADAL" clId="{E7EE0857-1ABD-46F1-B17E-F6FAD57E8117}" dt="2025-04-11T12:56:24.371" v="11790" actId="1076"/>
          <ac:picMkLst>
            <pc:docMk/>
            <pc:sldMk cId="1561672163" sldId="348"/>
            <ac:picMk id="9" creationId="{19F977E2-CAE1-8F2C-AAD7-58F0EEE9D86C}"/>
          </ac:picMkLst>
        </pc:picChg>
        <pc:picChg chg="add mod">
          <ac:chgData name="Daly,Brian" userId="a1534079-cf85-4538-b145-9a652464a5a4" providerId="ADAL" clId="{E7EE0857-1ABD-46F1-B17E-F6FAD57E8117}" dt="2025-04-11T12:56:25.941" v="11791" actId="1076"/>
          <ac:picMkLst>
            <pc:docMk/>
            <pc:sldMk cId="1561672163" sldId="348"/>
            <ac:picMk id="10" creationId="{00A37109-72FF-D678-6648-3B34220337BA}"/>
          </ac:picMkLst>
        </pc:picChg>
      </pc:sldChg>
      <pc:sldChg chg="addSp delSp modSp add mod">
        <pc:chgData name="Daly,Brian" userId="a1534079-cf85-4538-b145-9a652464a5a4" providerId="ADAL" clId="{E7EE0857-1ABD-46F1-B17E-F6FAD57E8117}" dt="2025-04-11T13:03:25.471" v="11847" actId="6549"/>
        <pc:sldMkLst>
          <pc:docMk/>
          <pc:sldMk cId="169908642" sldId="349"/>
        </pc:sldMkLst>
        <pc:spChg chg="add mod">
          <ac:chgData name="Daly,Brian" userId="a1534079-cf85-4538-b145-9a652464a5a4" providerId="ADAL" clId="{E7EE0857-1ABD-46F1-B17E-F6FAD57E8117}" dt="2025-04-09T14:12:05.059" v="10649" actId="1076"/>
          <ac:spMkLst>
            <pc:docMk/>
            <pc:sldMk cId="169908642" sldId="349"/>
            <ac:spMk id="3" creationId="{FE78A33B-DA52-B841-0FF8-CE1CDCF85259}"/>
          </ac:spMkLst>
        </pc:spChg>
        <pc:spChg chg="mod">
          <ac:chgData name="Daly,Brian" userId="a1534079-cf85-4538-b145-9a652464a5a4" providerId="ADAL" clId="{E7EE0857-1ABD-46F1-B17E-F6FAD57E8117}" dt="2025-04-04T19:05:56.374" v="4519" actId="2711"/>
          <ac:spMkLst>
            <pc:docMk/>
            <pc:sldMk cId="169908642" sldId="349"/>
            <ac:spMk id="6" creationId="{CD7D31CC-8BEB-7D59-F155-1F9409B5A8C9}"/>
          </ac:spMkLst>
        </pc:spChg>
        <pc:spChg chg="mod">
          <ac:chgData name="Daly,Brian" userId="a1534079-cf85-4538-b145-9a652464a5a4" providerId="ADAL" clId="{E7EE0857-1ABD-46F1-B17E-F6FAD57E8117}" dt="2025-04-11T13:03:25.471" v="11847" actId="6549"/>
          <ac:spMkLst>
            <pc:docMk/>
            <pc:sldMk cId="169908642" sldId="349"/>
            <ac:spMk id="7" creationId="{42AFFF47-6A21-564A-68E1-9FC649925591}"/>
          </ac:spMkLst>
        </pc:spChg>
        <pc:picChg chg="add mod">
          <ac:chgData name="Daly,Brian" userId="a1534079-cf85-4538-b145-9a652464a5a4" providerId="ADAL" clId="{E7EE0857-1ABD-46F1-B17E-F6FAD57E8117}" dt="2025-04-08T14:15:32.501" v="6932" actId="14100"/>
          <ac:picMkLst>
            <pc:docMk/>
            <pc:sldMk cId="169908642" sldId="349"/>
            <ac:picMk id="4" creationId="{BBDEAFB2-3ADC-1A5C-7DC4-B89D20EF08B8}"/>
          </ac:picMkLst>
        </pc:picChg>
        <pc:picChg chg="add mod">
          <ac:chgData name="Daly,Brian" userId="a1534079-cf85-4538-b145-9a652464a5a4" providerId="ADAL" clId="{E7EE0857-1ABD-46F1-B17E-F6FAD57E8117}" dt="2025-04-08T14:15:34.718" v="6933" actId="14100"/>
          <ac:picMkLst>
            <pc:docMk/>
            <pc:sldMk cId="169908642" sldId="349"/>
            <ac:picMk id="9" creationId="{A8536350-CFE7-2455-5E7F-E7329AA411D5}"/>
          </ac:picMkLst>
        </pc:picChg>
        <pc:picChg chg="add mod">
          <ac:chgData name="Daly,Brian" userId="a1534079-cf85-4538-b145-9a652464a5a4" providerId="ADAL" clId="{E7EE0857-1ABD-46F1-B17E-F6FAD57E8117}" dt="2025-04-04T20:02:31.555" v="4991" actId="14100"/>
          <ac:picMkLst>
            <pc:docMk/>
            <pc:sldMk cId="169908642" sldId="349"/>
            <ac:picMk id="12" creationId="{2CE7677D-2906-A4B1-4B7C-AB83ECC6ACA1}"/>
          </ac:picMkLst>
        </pc:picChg>
        <pc:picChg chg="add mod">
          <ac:chgData name="Daly,Brian" userId="a1534079-cf85-4538-b145-9a652464a5a4" providerId="ADAL" clId="{E7EE0857-1ABD-46F1-B17E-F6FAD57E8117}" dt="2025-04-04T20:04:44.994" v="4993" actId="1076"/>
          <ac:picMkLst>
            <pc:docMk/>
            <pc:sldMk cId="169908642" sldId="349"/>
            <ac:picMk id="13" creationId="{62CEBBCB-B747-6DAC-6381-341CCC2238BC}"/>
          </ac:picMkLst>
        </pc:picChg>
      </pc:sldChg>
      <pc:sldChg chg="addSp delSp modSp add mod">
        <pc:chgData name="Daly,Brian" userId="a1534079-cf85-4538-b145-9a652464a5a4" providerId="ADAL" clId="{E7EE0857-1ABD-46F1-B17E-F6FAD57E8117}" dt="2025-04-11T13:00:26.372" v="11836" actId="1076"/>
        <pc:sldMkLst>
          <pc:docMk/>
          <pc:sldMk cId="1852495678" sldId="350"/>
        </pc:sldMkLst>
        <pc:spChg chg="mod">
          <ac:chgData name="Daly,Brian" userId="a1534079-cf85-4538-b145-9a652464a5a4" providerId="ADAL" clId="{E7EE0857-1ABD-46F1-B17E-F6FAD57E8117}" dt="2025-04-11T13:00:13.270" v="11828" actId="255"/>
          <ac:spMkLst>
            <pc:docMk/>
            <pc:sldMk cId="1852495678" sldId="350"/>
            <ac:spMk id="7" creationId="{B9B76899-E44E-47DE-0143-93437861E79B}"/>
          </ac:spMkLst>
        </pc:spChg>
        <pc:picChg chg="add mod">
          <ac:chgData name="Daly,Brian" userId="a1534079-cf85-4538-b145-9a652464a5a4" providerId="ADAL" clId="{E7EE0857-1ABD-46F1-B17E-F6FAD57E8117}" dt="2025-04-04T19:13:46.223" v="4749" actId="14100"/>
          <ac:picMkLst>
            <pc:docMk/>
            <pc:sldMk cId="1852495678" sldId="350"/>
            <ac:picMk id="3" creationId="{EF400DE5-B2C1-3DEB-AA2F-78A3BD4A7FF3}"/>
          </ac:picMkLst>
        </pc:picChg>
        <pc:picChg chg="add mod">
          <ac:chgData name="Daly,Brian" userId="a1534079-cf85-4538-b145-9a652464a5a4" providerId="ADAL" clId="{E7EE0857-1ABD-46F1-B17E-F6FAD57E8117}" dt="2025-04-11T13:00:20.514" v="11833" actId="1076"/>
          <ac:picMkLst>
            <pc:docMk/>
            <pc:sldMk cId="1852495678" sldId="350"/>
            <ac:picMk id="9" creationId="{529701B4-890E-BABF-CD69-B74CE9AF0E1C}"/>
          </ac:picMkLst>
        </pc:picChg>
        <pc:picChg chg="add mod">
          <ac:chgData name="Daly,Brian" userId="a1534079-cf85-4538-b145-9a652464a5a4" providerId="ADAL" clId="{E7EE0857-1ABD-46F1-B17E-F6FAD57E8117}" dt="2025-04-11T13:00:21.890" v="11834" actId="1076"/>
          <ac:picMkLst>
            <pc:docMk/>
            <pc:sldMk cId="1852495678" sldId="350"/>
            <ac:picMk id="10" creationId="{F03402A0-DCEA-D0E3-EF60-CA4D8F077E52}"/>
          </ac:picMkLst>
        </pc:picChg>
        <pc:picChg chg="add mod">
          <ac:chgData name="Daly,Brian" userId="a1534079-cf85-4538-b145-9a652464a5a4" providerId="ADAL" clId="{E7EE0857-1ABD-46F1-B17E-F6FAD57E8117}" dt="2025-04-11T13:00:24.245" v="11835" actId="1076"/>
          <ac:picMkLst>
            <pc:docMk/>
            <pc:sldMk cId="1852495678" sldId="350"/>
            <ac:picMk id="12" creationId="{DDF40FD4-4A19-ABF4-DB60-F6597E745132}"/>
          </ac:picMkLst>
        </pc:picChg>
        <pc:picChg chg="add mod">
          <ac:chgData name="Daly,Brian" userId="a1534079-cf85-4538-b145-9a652464a5a4" providerId="ADAL" clId="{E7EE0857-1ABD-46F1-B17E-F6FAD57E8117}" dt="2025-04-11T13:00:26.372" v="11836" actId="1076"/>
          <ac:picMkLst>
            <pc:docMk/>
            <pc:sldMk cId="1852495678" sldId="350"/>
            <ac:picMk id="13" creationId="{5B2C1862-C479-ABB4-F6CC-03E039BE9B2A}"/>
          </ac:picMkLst>
        </pc:picChg>
      </pc:sldChg>
      <pc:sldChg chg="addSp delSp modSp add del mod">
        <pc:chgData name="Daly,Brian" userId="a1534079-cf85-4538-b145-9a652464a5a4" providerId="ADAL" clId="{E7EE0857-1ABD-46F1-B17E-F6FAD57E8117}" dt="2025-04-08T14:48:49.225" v="7522" actId="2696"/>
        <pc:sldMkLst>
          <pc:docMk/>
          <pc:sldMk cId="2135645528" sldId="351"/>
        </pc:sldMkLst>
      </pc:sldChg>
      <pc:sldChg chg="addSp delSp modSp add mod ord chgLayout">
        <pc:chgData name="Daly,Brian" userId="a1534079-cf85-4538-b145-9a652464a5a4" providerId="ADAL" clId="{E7EE0857-1ABD-46F1-B17E-F6FAD57E8117}" dt="2025-04-08T17:36:31.886" v="8658" actId="1076"/>
        <pc:sldMkLst>
          <pc:docMk/>
          <pc:sldMk cId="4221763028" sldId="351"/>
        </pc:sldMkLst>
        <pc:spChg chg="mod ord">
          <ac:chgData name="Daly,Brian" userId="a1534079-cf85-4538-b145-9a652464a5a4" providerId="ADAL" clId="{E7EE0857-1ABD-46F1-B17E-F6FAD57E8117}" dt="2025-04-08T17:32:29.389" v="8604" actId="700"/>
          <ac:spMkLst>
            <pc:docMk/>
            <pc:sldMk cId="4221763028" sldId="351"/>
            <ac:spMk id="7" creationId="{22925BB8-5518-54B3-867E-9B2E9243A96A}"/>
          </ac:spMkLst>
        </pc:spChg>
        <pc:spChg chg="add mod ord">
          <ac:chgData name="Daly,Brian" userId="a1534079-cf85-4538-b145-9a652464a5a4" providerId="ADAL" clId="{E7EE0857-1ABD-46F1-B17E-F6FAD57E8117}" dt="2025-04-08T17:32:52.316" v="8644" actId="122"/>
          <ac:spMkLst>
            <pc:docMk/>
            <pc:sldMk cId="4221763028" sldId="351"/>
            <ac:spMk id="12" creationId="{7E7F6839-8DC6-02BA-9529-481599C81BF8}"/>
          </ac:spMkLst>
        </pc:spChg>
        <pc:picChg chg="mod">
          <ac:chgData name="Daly,Brian" userId="a1534079-cf85-4538-b145-9a652464a5a4" providerId="ADAL" clId="{E7EE0857-1ABD-46F1-B17E-F6FAD57E8117}" dt="2025-04-08T17:33:39.204" v="8654" actId="1076"/>
          <ac:picMkLst>
            <pc:docMk/>
            <pc:sldMk cId="4221763028" sldId="351"/>
            <ac:picMk id="9" creationId="{2D7E17CC-E6B6-1C22-8880-678EC3437729}"/>
          </ac:picMkLst>
        </pc:picChg>
        <pc:picChg chg="mod">
          <ac:chgData name="Daly,Brian" userId="a1534079-cf85-4538-b145-9a652464a5a4" providerId="ADAL" clId="{E7EE0857-1ABD-46F1-B17E-F6FAD57E8117}" dt="2025-04-08T17:33:55.105" v="8657" actId="14100"/>
          <ac:picMkLst>
            <pc:docMk/>
            <pc:sldMk cId="4221763028" sldId="351"/>
            <ac:picMk id="10" creationId="{446B86CE-24C7-B93F-4C8E-C645B2B26E50}"/>
          </ac:picMkLst>
        </pc:picChg>
        <pc:picChg chg="mod">
          <ac:chgData name="Daly,Brian" userId="a1534079-cf85-4538-b145-9a652464a5a4" providerId="ADAL" clId="{E7EE0857-1ABD-46F1-B17E-F6FAD57E8117}" dt="2025-04-08T17:33:43.749" v="8655" actId="14100"/>
          <ac:picMkLst>
            <pc:docMk/>
            <pc:sldMk cId="4221763028" sldId="351"/>
            <ac:picMk id="13" creationId="{D1E9CAA0-1BCB-DE93-C203-D2333C774F56}"/>
          </ac:picMkLst>
        </pc:picChg>
        <pc:picChg chg="add mod">
          <ac:chgData name="Daly,Brian" userId="a1534079-cf85-4538-b145-9a652464a5a4" providerId="ADAL" clId="{E7EE0857-1ABD-46F1-B17E-F6FAD57E8117}" dt="2025-04-08T17:36:31.886" v="8658" actId="1076"/>
          <ac:picMkLst>
            <pc:docMk/>
            <pc:sldMk cId="4221763028" sldId="351"/>
            <ac:picMk id="15" creationId="{2561CAB0-03EC-8B8F-A493-01136CBF6A3C}"/>
          </ac:picMkLst>
        </pc:picChg>
      </pc:sldChg>
      <pc:sldChg chg="addSp delSp modSp add del mod">
        <pc:chgData name="Daly,Brian" userId="a1534079-cf85-4538-b145-9a652464a5a4" providerId="ADAL" clId="{E7EE0857-1ABD-46F1-B17E-F6FAD57E8117}" dt="2025-04-08T14:18:34.300" v="6943" actId="2696"/>
        <pc:sldMkLst>
          <pc:docMk/>
          <pc:sldMk cId="487373229" sldId="352"/>
        </pc:sldMkLst>
      </pc:sldChg>
      <pc:sldChg chg="add">
        <pc:chgData name="Daly,Brian" userId="a1534079-cf85-4538-b145-9a652464a5a4" providerId="ADAL" clId="{E7EE0857-1ABD-46F1-B17E-F6FAD57E8117}" dt="2025-04-08T14:18:38.303" v="6944"/>
        <pc:sldMkLst>
          <pc:docMk/>
          <pc:sldMk cId="3932794146" sldId="352"/>
        </pc:sldMkLst>
      </pc:sldChg>
      <pc:sldChg chg="modSp add mod">
        <pc:chgData name="Daly,Brian" userId="a1534079-cf85-4538-b145-9a652464a5a4" providerId="ADAL" clId="{E7EE0857-1ABD-46F1-B17E-F6FAD57E8117}" dt="2025-04-11T13:05:15.949" v="11901" actId="255"/>
        <pc:sldMkLst>
          <pc:docMk/>
          <pc:sldMk cId="1996595216" sldId="353"/>
        </pc:sldMkLst>
        <pc:spChg chg="mod">
          <ac:chgData name="Daly,Brian" userId="a1534079-cf85-4538-b145-9a652464a5a4" providerId="ADAL" clId="{E7EE0857-1ABD-46F1-B17E-F6FAD57E8117}" dt="2025-04-04T20:39:17.756" v="6570" actId="20577"/>
          <ac:spMkLst>
            <pc:docMk/>
            <pc:sldMk cId="1996595216" sldId="353"/>
            <ac:spMk id="6" creationId="{DD1A6AA5-D327-CEB8-B607-857FC12F2006}"/>
          </ac:spMkLst>
        </pc:spChg>
        <pc:spChg chg="mod">
          <ac:chgData name="Daly,Brian" userId="a1534079-cf85-4538-b145-9a652464a5a4" providerId="ADAL" clId="{E7EE0857-1ABD-46F1-B17E-F6FAD57E8117}" dt="2025-04-11T13:05:15.949" v="11901" actId="255"/>
          <ac:spMkLst>
            <pc:docMk/>
            <pc:sldMk cId="1996595216" sldId="353"/>
            <ac:spMk id="7" creationId="{45861415-4720-6906-5B8B-F16DFCC675A3}"/>
          </ac:spMkLst>
        </pc:spChg>
      </pc:sldChg>
      <pc:sldChg chg="addSp delSp modSp add mod">
        <pc:chgData name="Daly,Brian" userId="a1534079-cf85-4538-b145-9a652464a5a4" providerId="ADAL" clId="{E7EE0857-1ABD-46F1-B17E-F6FAD57E8117}" dt="2025-04-11T14:16:47.624" v="12786" actId="122"/>
        <pc:sldMkLst>
          <pc:docMk/>
          <pc:sldMk cId="2073389052" sldId="354"/>
        </pc:sldMkLst>
        <pc:spChg chg="mod">
          <ac:chgData name="Daly,Brian" userId="a1534079-cf85-4538-b145-9a652464a5a4" providerId="ADAL" clId="{E7EE0857-1ABD-46F1-B17E-F6FAD57E8117}" dt="2025-04-04T20:42:10.154" v="6732" actId="20577"/>
          <ac:spMkLst>
            <pc:docMk/>
            <pc:sldMk cId="2073389052" sldId="354"/>
            <ac:spMk id="6" creationId="{911468F1-2286-62C3-3275-D6A4E18A7ECF}"/>
          </ac:spMkLst>
        </pc:spChg>
        <pc:spChg chg="mod">
          <ac:chgData name="Daly,Brian" userId="a1534079-cf85-4538-b145-9a652464a5a4" providerId="ADAL" clId="{E7EE0857-1ABD-46F1-B17E-F6FAD57E8117}" dt="2025-04-11T14:16:47.624" v="12786" actId="122"/>
          <ac:spMkLst>
            <pc:docMk/>
            <pc:sldMk cId="2073389052" sldId="354"/>
            <ac:spMk id="7" creationId="{28F575F7-24A6-C618-8DBD-C898C22F1632}"/>
          </ac:spMkLst>
        </pc:spChg>
        <pc:picChg chg="add mod">
          <ac:chgData name="Daly,Brian" userId="a1534079-cf85-4538-b145-9a652464a5a4" providerId="ADAL" clId="{E7EE0857-1ABD-46F1-B17E-F6FAD57E8117}" dt="2025-04-11T13:22:08.939" v="11988" actId="1076"/>
          <ac:picMkLst>
            <pc:docMk/>
            <pc:sldMk cId="2073389052" sldId="354"/>
            <ac:picMk id="3" creationId="{642C612E-7DF6-F525-EDEB-1887E2B65E5F}"/>
          </ac:picMkLst>
        </pc:picChg>
      </pc:sldChg>
      <pc:sldChg chg="add del">
        <pc:chgData name="Daly,Brian" userId="a1534079-cf85-4538-b145-9a652464a5a4" providerId="ADAL" clId="{E7EE0857-1ABD-46F1-B17E-F6FAD57E8117}" dt="2025-04-08T14:46:35.809" v="7503" actId="47"/>
        <pc:sldMkLst>
          <pc:docMk/>
          <pc:sldMk cId="4062706111" sldId="355"/>
        </pc:sldMkLst>
      </pc:sldChg>
      <pc:sldChg chg="delSp modSp add del mod">
        <pc:chgData name="Daly,Brian" userId="a1534079-cf85-4538-b145-9a652464a5a4" providerId="ADAL" clId="{E7EE0857-1ABD-46F1-B17E-F6FAD57E8117}" dt="2025-04-14T16:07:14.914" v="13432" actId="47"/>
        <pc:sldMkLst>
          <pc:docMk/>
          <pc:sldMk cId="201999535" sldId="356"/>
        </pc:sldMkLst>
        <pc:spChg chg="del mod">
          <ac:chgData name="Daly,Brian" userId="a1534079-cf85-4538-b145-9a652464a5a4" providerId="ADAL" clId="{E7EE0857-1ABD-46F1-B17E-F6FAD57E8117}" dt="2025-04-14T16:05:05.469" v="13420"/>
          <ac:spMkLst>
            <pc:docMk/>
            <pc:sldMk cId="201999535" sldId="356"/>
            <ac:spMk id="14" creationId="{2FA310CD-2C69-D214-2C1C-9233C655EEE6}"/>
          </ac:spMkLst>
        </pc:spChg>
      </pc:sldChg>
      <pc:sldChg chg="add del">
        <pc:chgData name="Daly,Brian" userId="a1534079-cf85-4538-b145-9a652464a5a4" providerId="ADAL" clId="{E7EE0857-1ABD-46F1-B17E-F6FAD57E8117}" dt="2025-04-08T14:46:36.831" v="7504" actId="47"/>
        <pc:sldMkLst>
          <pc:docMk/>
          <pc:sldMk cId="2428995772" sldId="356"/>
        </pc:sldMkLst>
      </pc:sldChg>
      <pc:sldChg chg="addSp delSp modSp new del mod ord delAnim modAnim">
        <pc:chgData name="Daly,Brian" userId="a1534079-cf85-4538-b145-9a652464a5a4" providerId="ADAL" clId="{E7EE0857-1ABD-46F1-B17E-F6FAD57E8117}" dt="2025-04-11T14:19:00.271" v="12804" actId="47"/>
        <pc:sldMkLst>
          <pc:docMk/>
          <pc:sldMk cId="1263818193" sldId="357"/>
        </pc:sldMkLst>
      </pc:sldChg>
      <pc:sldChg chg="addSp delSp modSp add mod">
        <pc:chgData name="Daly,Brian" userId="a1534079-cf85-4538-b145-9a652464a5a4" providerId="ADAL" clId="{E7EE0857-1ABD-46F1-B17E-F6FAD57E8117}" dt="2025-04-11T12:53:54.542" v="11728" actId="27636"/>
        <pc:sldMkLst>
          <pc:docMk/>
          <pc:sldMk cId="174766525" sldId="358"/>
        </pc:sldMkLst>
        <pc:spChg chg="mod">
          <ac:chgData name="Daly,Brian" userId="a1534079-cf85-4538-b145-9a652464a5a4" providerId="ADAL" clId="{E7EE0857-1ABD-46F1-B17E-F6FAD57E8117}" dt="2025-04-11T12:53:54.542" v="11728" actId="27636"/>
          <ac:spMkLst>
            <pc:docMk/>
            <pc:sldMk cId="174766525" sldId="358"/>
            <ac:spMk id="7" creationId="{A20749B9-3641-3273-9930-E7CB27002313}"/>
          </ac:spMkLst>
        </pc:spChg>
        <pc:picChg chg="add mod">
          <ac:chgData name="Daly,Brian" userId="a1534079-cf85-4538-b145-9a652464a5a4" providerId="ADAL" clId="{E7EE0857-1ABD-46F1-B17E-F6FAD57E8117}" dt="2025-04-08T14:21:50.562" v="7044" actId="1076"/>
          <ac:picMkLst>
            <pc:docMk/>
            <pc:sldMk cId="174766525" sldId="358"/>
            <ac:picMk id="5" creationId="{8BF28EFA-E3B0-30B8-8070-1B7EBDB17CFC}"/>
          </ac:picMkLst>
        </pc:picChg>
      </pc:sldChg>
      <pc:sldChg chg="delSp modSp add mod ord">
        <pc:chgData name="Daly,Brian" userId="a1534079-cf85-4538-b145-9a652464a5a4" providerId="ADAL" clId="{E7EE0857-1ABD-46F1-B17E-F6FAD57E8117}" dt="2025-04-11T14:16:55.294" v="12787" actId="122"/>
        <pc:sldMkLst>
          <pc:docMk/>
          <pc:sldMk cId="3342384251" sldId="359"/>
        </pc:sldMkLst>
        <pc:spChg chg="mod">
          <ac:chgData name="Daly,Brian" userId="a1534079-cf85-4538-b145-9a652464a5a4" providerId="ADAL" clId="{E7EE0857-1ABD-46F1-B17E-F6FAD57E8117}" dt="2025-04-11T14:16:55.294" v="12787" actId="122"/>
          <ac:spMkLst>
            <pc:docMk/>
            <pc:sldMk cId="3342384251" sldId="359"/>
            <ac:spMk id="7" creationId="{B3E97F59-9909-6FA4-7DFA-0B5721315FD8}"/>
          </ac:spMkLst>
        </pc:spChg>
        <pc:picChg chg="mod">
          <ac:chgData name="Daly,Brian" userId="a1534079-cf85-4538-b145-9a652464a5a4" providerId="ADAL" clId="{E7EE0857-1ABD-46F1-B17E-F6FAD57E8117}" dt="2025-04-11T13:22:58.526" v="11995" actId="1076"/>
          <ac:picMkLst>
            <pc:docMk/>
            <pc:sldMk cId="3342384251" sldId="359"/>
            <ac:picMk id="4" creationId="{8E35BDDA-0B7D-528F-BBB8-489220012759}"/>
          </ac:picMkLst>
        </pc:picChg>
      </pc:sldChg>
      <pc:sldChg chg="delSp modSp add del mod">
        <pc:chgData name="Daly,Brian" userId="a1534079-cf85-4538-b145-9a652464a5a4" providerId="ADAL" clId="{E7EE0857-1ABD-46F1-B17E-F6FAD57E8117}" dt="2025-04-08T14:37:43.650" v="7406" actId="47"/>
        <pc:sldMkLst>
          <pc:docMk/>
          <pc:sldMk cId="3747798042" sldId="359"/>
        </pc:sldMkLst>
      </pc:sldChg>
      <pc:sldChg chg="addSp delSp modSp add mod ord">
        <pc:chgData name="Daly,Brian" userId="a1534079-cf85-4538-b145-9a652464a5a4" providerId="ADAL" clId="{E7EE0857-1ABD-46F1-B17E-F6FAD57E8117}" dt="2025-04-14T16:06:57.104" v="13430" actId="2711"/>
        <pc:sldMkLst>
          <pc:docMk/>
          <pc:sldMk cId="559211544" sldId="360"/>
        </pc:sldMkLst>
        <pc:spChg chg="mod">
          <ac:chgData name="Daly,Brian" userId="a1534079-cf85-4538-b145-9a652464a5a4" providerId="ADAL" clId="{E7EE0857-1ABD-46F1-B17E-F6FAD57E8117}" dt="2025-04-14T16:06:57.104" v="13430" actId="2711"/>
          <ac:spMkLst>
            <pc:docMk/>
            <pc:sldMk cId="559211544" sldId="360"/>
            <ac:spMk id="6" creationId="{02533005-A563-929A-D90D-153C01A55CD2}"/>
          </ac:spMkLst>
        </pc:spChg>
        <pc:spChg chg="mod">
          <ac:chgData name="Daly,Brian" userId="a1534079-cf85-4538-b145-9a652464a5a4" providerId="ADAL" clId="{E7EE0857-1ABD-46F1-B17E-F6FAD57E8117}" dt="2025-04-11T13:59:12.638" v="12197" actId="1076"/>
          <ac:spMkLst>
            <pc:docMk/>
            <pc:sldMk cId="559211544" sldId="360"/>
            <ac:spMk id="7" creationId="{425216B7-1629-3934-E1E9-A34057F29B97}"/>
          </ac:spMkLst>
        </pc:spChg>
        <pc:picChg chg="add mod">
          <ac:chgData name="Daly,Brian" userId="a1534079-cf85-4538-b145-9a652464a5a4" providerId="ADAL" clId="{E7EE0857-1ABD-46F1-B17E-F6FAD57E8117}" dt="2025-04-11T15:28:12.991" v="13408" actId="14100"/>
          <ac:picMkLst>
            <pc:docMk/>
            <pc:sldMk cId="559211544" sldId="360"/>
            <ac:picMk id="3" creationId="{82FE2890-9ADB-57C3-76CF-8EA456E7C0FC}"/>
          </ac:picMkLst>
        </pc:picChg>
      </pc:sldChg>
      <pc:sldChg chg="addSp delSp modSp add mod">
        <pc:chgData name="Daly,Brian" userId="a1534079-cf85-4538-b145-9a652464a5a4" providerId="ADAL" clId="{E7EE0857-1ABD-46F1-B17E-F6FAD57E8117}" dt="2025-04-11T12:51:12.874" v="11690" actId="1076"/>
        <pc:sldMkLst>
          <pc:docMk/>
          <pc:sldMk cId="1555242615" sldId="361"/>
        </pc:sldMkLst>
        <pc:spChg chg="mod">
          <ac:chgData name="Daly,Brian" userId="a1534079-cf85-4538-b145-9a652464a5a4" providerId="ADAL" clId="{E7EE0857-1ABD-46F1-B17E-F6FAD57E8117}" dt="2025-04-09T13:54:20.825" v="10168" actId="20577"/>
          <ac:spMkLst>
            <pc:docMk/>
            <pc:sldMk cId="1555242615" sldId="361"/>
            <ac:spMk id="6" creationId="{C5FE6FEE-DABD-506A-300A-43423E3068BB}"/>
          </ac:spMkLst>
        </pc:spChg>
        <pc:spChg chg="mod">
          <ac:chgData name="Daly,Brian" userId="a1534079-cf85-4538-b145-9a652464a5a4" providerId="ADAL" clId="{E7EE0857-1ABD-46F1-B17E-F6FAD57E8117}" dt="2025-04-11T12:51:12.874" v="11690" actId="1076"/>
          <ac:spMkLst>
            <pc:docMk/>
            <pc:sldMk cId="1555242615" sldId="361"/>
            <ac:spMk id="7" creationId="{C5D82B14-CD84-933C-1E80-62AA81977443}"/>
          </ac:spMkLst>
        </pc:spChg>
        <pc:picChg chg="add mod">
          <ac:chgData name="Daly,Brian" userId="a1534079-cf85-4538-b145-9a652464a5a4" providerId="ADAL" clId="{E7EE0857-1ABD-46F1-B17E-F6FAD57E8117}" dt="2025-04-08T15:02:29.067" v="7648" actId="1038"/>
          <ac:picMkLst>
            <pc:docMk/>
            <pc:sldMk cId="1555242615" sldId="361"/>
            <ac:picMk id="9" creationId="{F72C47D3-9758-EB01-3996-985D0067A5F5}"/>
          </ac:picMkLst>
        </pc:picChg>
      </pc:sldChg>
      <pc:sldChg chg="addSp delSp modSp add mod">
        <pc:chgData name="Daly,Brian" userId="a1534079-cf85-4538-b145-9a652464a5a4" providerId="ADAL" clId="{E7EE0857-1ABD-46F1-B17E-F6FAD57E8117}" dt="2025-04-11T14:16:36.883" v="12785" actId="122"/>
        <pc:sldMkLst>
          <pc:docMk/>
          <pc:sldMk cId="3460696172" sldId="362"/>
        </pc:sldMkLst>
        <pc:spChg chg="mod">
          <ac:chgData name="Daly,Brian" userId="a1534079-cf85-4538-b145-9a652464a5a4" providerId="ADAL" clId="{E7EE0857-1ABD-46F1-B17E-F6FAD57E8117}" dt="2025-04-08T15:53:20.594" v="8316" actId="20577"/>
          <ac:spMkLst>
            <pc:docMk/>
            <pc:sldMk cId="3460696172" sldId="362"/>
            <ac:spMk id="6" creationId="{5C55E9B3-E946-6750-32B8-A28240E8CC13}"/>
          </ac:spMkLst>
        </pc:spChg>
        <pc:spChg chg="mod">
          <ac:chgData name="Daly,Brian" userId="a1534079-cf85-4538-b145-9a652464a5a4" providerId="ADAL" clId="{E7EE0857-1ABD-46F1-B17E-F6FAD57E8117}" dt="2025-04-11T14:16:36.883" v="12785" actId="122"/>
          <ac:spMkLst>
            <pc:docMk/>
            <pc:sldMk cId="3460696172" sldId="362"/>
            <ac:spMk id="7" creationId="{FC12FC40-F272-0B42-4B10-BBBDE5E0B148}"/>
          </ac:spMkLst>
        </pc:spChg>
        <pc:picChg chg="add mod">
          <ac:chgData name="Daly,Brian" userId="a1534079-cf85-4538-b145-9a652464a5a4" providerId="ADAL" clId="{E7EE0857-1ABD-46F1-B17E-F6FAD57E8117}" dt="2025-04-11T13:03:44.719" v="11852" actId="1076"/>
          <ac:picMkLst>
            <pc:docMk/>
            <pc:sldMk cId="3460696172" sldId="362"/>
            <ac:picMk id="5" creationId="{25FF284A-255D-C8B5-3FC4-2DFC0BBC7C69}"/>
          </ac:picMkLst>
        </pc:picChg>
        <pc:picChg chg="add mod">
          <ac:chgData name="Daly,Brian" userId="a1534079-cf85-4538-b145-9a652464a5a4" providerId="ADAL" clId="{E7EE0857-1ABD-46F1-B17E-F6FAD57E8117}" dt="2025-04-11T13:03:42.539" v="11851" actId="1076"/>
          <ac:picMkLst>
            <pc:docMk/>
            <pc:sldMk cId="3460696172" sldId="362"/>
            <ac:picMk id="10" creationId="{C479348B-1520-78E4-8945-A646019AA7E3}"/>
          </ac:picMkLst>
        </pc:picChg>
      </pc:sldChg>
      <pc:sldChg chg="addSp delSp modSp add mod">
        <pc:chgData name="Daly,Brian" userId="a1534079-cf85-4538-b145-9a652464a5a4" providerId="ADAL" clId="{E7EE0857-1ABD-46F1-B17E-F6FAD57E8117}" dt="2025-04-11T14:02:06.778" v="12308" actId="20577"/>
        <pc:sldMkLst>
          <pc:docMk/>
          <pc:sldMk cId="3446795114" sldId="363"/>
        </pc:sldMkLst>
        <pc:spChg chg="mod">
          <ac:chgData name="Daly,Brian" userId="a1534079-cf85-4538-b145-9a652464a5a4" providerId="ADAL" clId="{E7EE0857-1ABD-46F1-B17E-F6FAD57E8117}" dt="2025-04-08T17:40:04.749" v="8753" actId="20577"/>
          <ac:spMkLst>
            <pc:docMk/>
            <pc:sldMk cId="3446795114" sldId="363"/>
            <ac:spMk id="6" creationId="{A5B3CDFA-5BEE-43F5-5212-84AD185A7A03}"/>
          </ac:spMkLst>
        </pc:spChg>
        <pc:spChg chg="mod">
          <ac:chgData name="Daly,Brian" userId="a1534079-cf85-4538-b145-9a652464a5a4" providerId="ADAL" clId="{E7EE0857-1ABD-46F1-B17E-F6FAD57E8117}" dt="2025-04-11T14:02:06.778" v="12308" actId="20577"/>
          <ac:spMkLst>
            <pc:docMk/>
            <pc:sldMk cId="3446795114" sldId="363"/>
            <ac:spMk id="7" creationId="{D0CD13CE-D654-B04A-E7A9-D6A3D9AF0210}"/>
          </ac:spMkLst>
        </pc:spChg>
        <pc:picChg chg="add mod">
          <ac:chgData name="Daly,Brian" userId="a1534079-cf85-4538-b145-9a652464a5a4" providerId="ADAL" clId="{E7EE0857-1ABD-46F1-B17E-F6FAD57E8117}" dt="2025-04-11T14:01:24.812" v="12216" actId="14100"/>
          <ac:picMkLst>
            <pc:docMk/>
            <pc:sldMk cId="3446795114" sldId="363"/>
            <ac:picMk id="3" creationId="{DC7EE7B2-A937-C3A1-1B40-8B70813FD1E7}"/>
          </ac:picMkLst>
        </pc:picChg>
      </pc:sldChg>
      <pc:sldChg chg="addSp delSp modSp add mod">
        <pc:chgData name="Daly,Brian" userId="a1534079-cf85-4538-b145-9a652464a5a4" providerId="ADAL" clId="{E7EE0857-1ABD-46F1-B17E-F6FAD57E8117}" dt="2025-04-11T14:03:00.309" v="12396" actId="14100"/>
        <pc:sldMkLst>
          <pc:docMk/>
          <pc:sldMk cId="2731997635" sldId="364"/>
        </pc:sldMkLst>
        <pc:spChg chg="mod">
          <ac:chgData name="Daly,Brian" userId="a1534079-cf85-4538-b145-9a652464a5a4" providerId="ADAL" clId="{E7EE0857-1ABD-46F1-B17E-F6FAD57E8117}" dt="2025-04-09T14:22:41.402" v="11182" actId="20577"/>
          <ac:spMkLst>
            <pc:docMk/>
            <pc:sldMk cId="2731997635" sldId="364"/>
            <ac:spMk id="6" creationId="{83151A66-9F55-9295-83BD-FC55A9AE9808}"/>
          </ac:spMkLst>
        </pc:spChg>
        <pc:spChg chg="mod">
          <ac:chgData name="Daly,Brian" userId="a1534079-cf85-4538-b145-9a652464a5a4" providerId="ADAL" clId="{E7EE0857-1ABD-46F1-B17E-F6FAD57E8117}" dt="2025-04-11T14:02:51.648" v="12395" actId="255"/>
          <ac:spMkLst>
            <pc:docMk/>
            <pc:sldMk cId="2731997635" sldId="364"/>
            <ac:spMk id="7" creationId="{90576708-4225-7BDF-A1EC-B05D55275F3D}"/>
          </ac:spMkLst>
        </pc:spChg>
        <pc:picChg chg="add mod">
          <ac:chgData name="Daly,Brian" userId="a1534079-cf85-4538-b145-9a652464a5a4" providerId="ADAL" clId="{E7EE0857-1ABD-46F1-B17E-F6FAD57E8117}" dt="2025-04-11T14:03:00.309" v="12396" actId="14100"/>
          <ac:picMkLst>
            <pc:docMk/>
            <pc:sldMk cId="2731997635" sldId="364"/>
            <ac:picMk id="5" creationId="{03007918-65D1-940C-2E27-312D45629197}"/>
          </ac:picMkLst>
        </pc:picChg>
      </pc:sldChg>
      <pc:sldChg chg="addSp delSp modSp add mod">
        <pc:chgData name="Daly,Brian" userId="a1534079-cf85-4538-b145-9a652464a5a4" providerId="ADAL" clId="{E7EE0857-1ABD-46F1-B17E-F6FAD57E8117}" dt="2025-04-11T14:05:21.163" v="12507" actId="20577"/>
        <pc:sldMkLst>
          <pc:docMk/>
          <pc:sldMk cId="3656565974" sldId="365"/>
        </pc:sldMkLst>
        <pc:spChg chg="mod">
          <ac:chgData name="Daly,Brian" userId="a1534079-cf85-4538-b145-9a652464a5a4" providerId="ADAL" clId="{E7EE0857-1ABD-46F1-B17E-F6FAD57E8117}" dt="2025-04-09T14:23:42.973" v="11206" actId="20577"/>
          <ac:spMkLst>
            <pc:docMk/>
            <pc:sldMk cId="3656565974" sldId="365"/>
            <ac:spMk id="6" creationId="{DA154627-EE03-B76C-A4A8-4D8BC3580A94}"/>
          </ac:spMkLst>
        </pc:spChg>
        <pc:spChg chg="mod">
          <ac:chgData name="Daly,Brian" userId="a1534079-cf85-4538-b145-9a652464a5a4" providerId="ADAL" clId="{E7EE0857-1ABD-46F1-B17E-F6FAD57E8117}" dt="2025-04-11T14:05:21.163" v="12507" actId="20577"/>
          <ac:spMkLst>
            <pc:docMk/>
            <pc:sldMk cId="3656565974" sldId="365"/>
            <ac:spMk id="7" creationId="{B696F74B-4B81-3078-78C6-CEC724241E1A}"/>
          </ac:spMkLst>
        </pc:spChg>
        <pc:picChg chg="add mod">
          <ac:chgData name="Daly,Brian" userId="a1534079-cf85-4538-b145-9a652464a5a4" providerId="ADAL" clId="{E7EE0857-1ABD-46F1-B17E-F6FAD57E8117}" dt="2025-04-11T14:04:02.703" v="12406" actId="1076"/>
          <ac:picMkLst>
            <pc:docMk/>
            <pc:sldMk cId="3656565974" sldId="365"/>
            <ac:picMk id="3" creationId="{495D0478-59E1-3BBD-8F07-7DEE32A508C1}"/>
          </ac:picMkLst>
        </pc:picChg>
      </pc:sldChg>
      <pc:sldChg chg="addSp delSp modSp new mod setBg modClrScheme chgLayout">
        <pc:chgData name="Daly,Brian" userId="a1534079-cf85-4538-b145-9a652464a5a4" providerId="ADAL" clId="{E7EE0857-1ABD-46F1-B17E-F6FAD57E8117}" dt="2025-04-11T14:05:34.486" v="12510" actId="14100"/>
        <pc:sldMkLst>
          <pc:docMk/>
          <pc:sldMk cId="3810038066" sldId="366"/>
        </pc:sldMkLst>
        <pc:spChg chg="add">
          <ac:chgData name="Daly,Brian" userId="a1534079-cf85-4538-b145-9a652464a5a4" providerId="ADAL" clId="{E7EE0857-1ABD-46F1-B17E-F6FAD57E8117}" dt="2025-04-08T17:57:06.328" v="8993" actId="26606"/>
          <ac:spMkLst>
            <pc:docMk/>
            <pc:sldMk cId="3810038066" sldId="366"/>
            <ac:spMk id="14" creationId="{2633B3B5-CC90-43F0-8714-D31D1F3F0209}"/>
          </ac:spMkLst>
        </pc:spChg>
        <pc:spChg chg="add">
          <ac:chgData name="Daly,Brian" userId="a1534079-cf85-4538-b145-9a652464a5a4" providerId="ADAL" clId="{E7EE0857-1ABD-46F1-B17E-F6FAD57E8117}" dt="2025-04-08T17:57:06.328" v="8993" actId="26606"/>
          <ac:spMkLst>
            <pc:docMk/>
            <pc:sldMk cId="3810038066" sldId="366"/>
            <ac:spMk id="15" creationId="{AB8C311F-7253-4AED-9701-7FC0708C41C7}"/>
          </ac:spMkLst>
        </pc:spChg>
        <pc:spChg chg="add">
          <ac:chgData name="Daly,Brian" userId="a1534079-cf85-4538-b145-9a652464a5a4" providerId="ADAL" clId="{E7EE0857-1ABD-46F1-B17E-F6FAD57E8117}" dt="2025-04-08T17:57:06.328" v="8993" actId="26606"/>
          <ac:spMkLst>
            <pc:docMk/>
            <pc:sldMk cId="3810038066" sldId="366"/>
            <ac:spMk id="16" creationId="{A8D57A06-A426-446D-B02C-A2DC6B62E45E}"/>
          </ac:spMkLst>
        </pc:spChg>
        <pc:spChg chg="add">
          <ac:chgData name="Daly,Brian" userId="a1534079-cf85-4538-b145-9a652464a5a4" providerId="ADAL" clId="{E7EE0857-1ABD-46F1-B17E-F6FAD57E8117}" dt="2025-04-08T17:57:06.328" v="8993" actId="26606"/>
          <ac:spMkLst>
            <pc:docMk/>
            <pc:sldMk cId="3810038066" sldId="366"/>
            <ac:spMk id="17" creationId="{E2384209-CB15-4CDF-9D31-C44FD9A3F20D}"/>
          </ac:spMkLst>
        </pc:spChg>
        <pc:picChg chg="add mod">
          <ac:chgData name="Daly,Brian" userId="a1534079-cf85-4538-b145-9a652464a5a4" providerId="ADAL" clId="{E7EE0857-1ABD-46F1-B17E-F6FAD57E8117}" dt="2025-04-11T14:05:34.486" v="12510" actId="14100"/>
          <ac:picMkLst>
            <pc:docMk/>
            <pc:sldMk cId="3810038066" sldId="366"/>
            <ac:picMk id="5" creationId="{A7B9C98B-56AA-2AB4-223F-B8A1AD369680}"/>
          </ac:picMkLst>
        </pc:picChg>
      </pc:sldChg>
      <pc:sldChg chg="addSp modSp add mod ord">
        <pc:chgData name="Daly,Brian" userId="a1534079-cf85-4538-b145-9a652464a5a4" providerId="ADAL" clId="{E7EE0857-1ABD-46F1-B17E-F6FAD57E8117}" dt="2025-04-11T14:07:47.165" v="12635" actId="113"/>
        <pc:sldMkLst>
          <pc:docMk/>
          <pc:sldMk cId="3063358569" sldId="367"/>
        </pc:sldMkLst>
        <pc:spChg chg="mod">
          <ac:chgData name="Daly,Brian" userId="a1534079-cf85-4538-b145-9a652464a5a4" providerId="ADAL" clId="{E7EE0857-1ABD-46F1-B17E-F6FAD57E8117}" dt="2025-04-08T18:44:00.717" v="9018" actId="20577"/>
          <ac:spMkLst>
            <pc:docMk/>
            <pc:sldMk cId="3063358569" sldId="367"/>
            <ac:spMk id="6" creationId="{27F09946-5F7D-A1C2-CD13-512AAD84A20F}"/>
          </ac:spMkLst>
        </pc:spChg>
        <pc:spChg chg="mod">
          <ac:chgData name="Daly,Brian" userId="a1534079-cf85-4538-b145-9a652464a5a4" providerId="ADAL" clId="{E7EE0857-1ABD-46F1-B17E-F6FAD57E8117}" dt="2025-04-11T14:07:47.165" v="12635" actId="113"/>
          <ac:spMkLst>
            <pc:docMk/>
            <pc:sldMk cId="3063358569" sldId="367"/>
            <ac:spMk id="7" creationId="{30F1E649-1E72-483B-3130-B2C62E670DD1}"/>
          </ac:spMkLst>
        </pc:spChg>
        <pc:picChg chg="add mod">
          <ac:chgData name="Daly,Brian" userId="a1534079-cf85-4538-b145-9a652464a5a4" providerId="ADAL" clId="{E7EE0857-1ABD-46F1-B17E-F6FAD57E8117}" dt="2025-04-08T18:59:09.670" v="9467" actId="1076"/>
          <ac:picMkLst>
            <pc:docMk/>
            <pc:sldMk cId="3063358569" sldId="367"/>
            <ac:picMk id="3" creationId="{7300259D-0188-DFEC-AE81-322C856C3E81}"/>
          </ac:picMkLst>
        </pc:picChg>
      </pc:sldChg>
      <pc:sldChg chg="addSp modSp add mod">
        <pc:chgData name="Daly,Brian" userId="a1534079-cf85-4538-b145-9a652464a5a4" providerId="ADAL" clId="{E7EE0857-1ABD-46F1-B17E-F6FAD57E8117}" dt="2025-04-11T14:13:35.128" v="12745" actId="1076"/>
        <pc:sldMkLst>
          <pc:docMk/>
          <pc:sldMk cId="3858195946" sldId="368"/>
        </pc:sldMkLst>
        <pc:spChg chg="mod">
          <ac:chgData name="Daly,Brian" userId="a1534079-cf85-4538-b145-9a652464a5a4" providerId="ADAL" clId="{E7EE0857-1ABD-46F1-B17E-F6FAD57E8117}" dt="2025-04-11T14:13:35.128" v="12745" actId="1076"/>
          <ac:spMkLst>
            <pc:docMk/>
            <pc:sldMk cId="3858195946" sldId="368"/>
            <ac:spMk id="6" creationId="{DD768C2A-4ACE-0365-BCBB-7C250AF22602}"/>
          </ac:spMkLst>
        </pc:spChg>
        <pc:spChg chg="mod">
          <ac:chgData name="Daly,Brian" userId="a1534079-cf85-4538-b145-9a652464a5a4" providerId="ADAL" clId="{E7EE0857-1ABD-46F1-B17E-F6FAD57E8117}" dt="2025-04-11T14:08:31.328" v="12670" actId="20577"/>
          <ac:spMkLst>
            <pc:docMk/>
            <pc:sldMk cId="3858195946" sldId="368"/>
            <ac:spMk id="7" creationId="{CA87B6C9-58B3-089A-00AE-9FC92073F427}"/>
          </ac:spMkLst>
        </pc:spChg>
        <pc:picChg chg="add mod">
          <ac:chgData name="Daly,Brian" userId="a1534079-cf85-4538-b145-9a652464a5a4" providerId="ADAL" clId="{E7EE0857-1ABD-46F1-B17E-F6FAD57E8117}" dt="2025-04-08T18:59:38.223" v="9470" actId="1076"/>
          <ac:picMkLst>
            <pc:docMk/>
            <pc:sldMk cId="3858195946" sldId="368"/>
            <ac:picMk id="3" creationId="{E875F3FC-5E37-9E99-75CB-A9D1506F024D}"/>
          </ac:picMkLst>
        </pc:picChg>
      </pc:sldChg>
      <pc:sldChg chg="addSp delSp modSp add mod">
        <pc:chgData name="Daly,Brian" userId="a1534079-cf85-4538-b145-9a652464a5a4" providerId="ADAL" clId="{E7EE0857-1ABD-46F1-B17E-F6FAD57E8117}" dt="2025-04-11T14:10:12.579" v="12693" actId="20577"/>
        <pc:sldMkLst>
          <pc:docMk/>
          <pc:sldMk cId="1825661687" sldId="369"/>
        </pc:sldMkLst>
        <pc:spChg chg="mod">
          <ac:chgData name="Daly,Brian" userId="a1534079-cf85-4538-b145-9a652464a5a4" providerId="ADAL" clId="{E7EE0857-1ABD-46F1-B17E-F6FAD57E8117}" dt="2025-04-08T18:50:23.719" v="9255" actId="20577"/>
          <ac:spMkLst>
            <pc:docMk/>
            <pc:sldMk cId="1825661687" sldId="369"/>
            <ac:spMk id="6" creationId="{91324EFD-A83F-C132-794B-A31D46488FAA}"/>
          </ac:spMkLst>
        </pc:spChg>
        <pc:spChg chg="mod">
          <ac:chgData name="Daly,Brian" userId="a1534079-cf85-4538-b145-9a652464a5a4" providerId="ADAL" clId="{E7EE0857-1ABD-46F1-B17E-F6FAD57E8117}" dt="2025-04-11T14:10:12.579" v="12693" actId="20577"/>
          <ac:spMkLst>
            <pc:docMk/>
            <pc:sldMk cId="1825661687" sldId="369"/>
            <ac:spMk id="7" creationId="{D3D7FF0A-B148-6689-8888-C8CCC84BC400}"/>
          </ac:spMkLst>
        </pc:spChg>
        <pc:picChg chg="add mod">
          <ac:chgData name="Daly,Brian" userId="a1534079-cf85-4538-b145-9a652464a5a4" providerId="ADAL" clId="{E7EE0857-1ABD-46F1-B17E-F6FAD57E8117}" dt="2025-04-11T14:09:54.699" v="12683" actId="1076"/>
          <ac:picMkLst>
            <pc:docMk/>
            <pc:sldMk cId="1825661687" sldId="369"/>
            <ac:picMk id="13" creationId="{DB698D42-6A7F-F645-2F7B-C417F4F286B0}"/>
          </ac:picMkLst>
        </pc:picChg>
      </pc:sldChg>
      <pc:sldChg chg="addSp modSp add mod">
        <pc:chgData name="Daly,Brian" userId="a1534079-cf85-4538-b145-9a652464a5a4" providerId="ADAL" clId="{E7EE0857-1ABD-46F1-B17E-F6FAD57E8117}" dt="2025-04-11T14:10:47.390" v="12699" actId="1076"/>
        <pc:sldMkLst>
          <pc:docMk/>
          <pc:sldMk cId="184683100" sldId="370"/>
        </pc:sldMkLst>
        <pc:spChg chg="add mod">
          <ac:chgData name="Daly,Brian" userId="a1534079-cf85-4538-b145-9a652464a5a4" providerId="ADAL" clId="{E7EE0857-1ABD-46F1-B17E-F6FAD57E8117}" dt="2025-04-08T19:08:48.156" v="9524" actId="1076"/>
          <ac:spMkLst>
            <pc:docMk/>
            <pc:sldMk cId="184683100" sldId="370"/>
            <ac:spMk id="4" creationId="{0DA8CBEB-D7DE-12E0-973E-29F74AB108A7}"/>
          </ac:spMkLst>
        </pc:spChg>
        <pc:spChg chg="mod">
          <ac:chgData name="Daly,Brian" userId="a1534079-cf85-4538-b145-9a652464a5a4" providerId="ADAL" clId="{E7EE0857-1ABD-46F1-B17E-F6FAD57E8117}" dt="2025-04-08T18:54:26.058" v="9395" actId="20577"/>
          <ac:spMkLst>
            <pc:docMk/>
            <pc:sldMk cId="184683100" sldId="370"/>
            <ac:spMk id="6" creationId="{71745F8D-3AA3-8C83-7D18-F56AADE61531}"/>
          </ac:spMkLst>
        </pc:spChg>
        <pc:spChg chg="mod">
          <ac:chgData name="Daly,Brian" userId="a1534079-cf85-4538-b145-9a652464a5a4" providerId="ADAL" clId="{E7EE0857-1ABD-46F1-B17E-F6FAD57E8117}" dt="2025-04-11T14:10:38.432" v="12696" actId="255"/>
          <ac:spMkLst>
            <pc:docMk/>
            <pc:sldMk cId="184683100" sldId="370"/>
            <ac:spMk id="7" creationId="{24EB3BEB-4557-3F9D-E45E-D2653333DD23}"/>
          </ac:spMkLst>
        </pc:spChg>
        <pc:picChg chg="add mod">
          <ac:chgData name="Daly,Brian" userId="a1534079-cf85-4538-b145-9a652464a5a4" providerId="ADAL" clId="{E7EE0857-1ABD-46F1-B17E-F6FAD57E8117}" dt="2025-04-11T14:10:47.390" v="12699" actId="1076"/>
          <ac:picMkLst>
            <pc:docMk/>
            <pc:sldMk cId="184683100" sldId="370"/>
            <ac:picMk id="3" creationId="{FCB77FA2-8026-8DFF-7A19-7C8D2BC02732}"/>
          </ac:picMkLst>
        </pc:picChg>
      </pc:sldChg>
      <pc:sldChg chg="addSp modSp add mod">
        <pc:chgData name="Daly,Brian" userId="a1534079-cf85-4538-b145-9a652464a5a4" providerId="ADAL" clId="{E7EE0857-1ABD-46F1-B17E-F6FAD57E8117}" dt="2025-04-11T14:11:01.586" v="12700" actId="255"/>
        <pc:sldMkLst>
          <pc:docMk/>
          <pc:sldMk cId="1465133810" sldId="371"/>
        </pc:sldMkLst>
        <pc:spChg chg="mod">
          <ac:chgData name="Daly,Brian" userId="a1534079-cf85-4538-b145-9a652464a5a4" providerId="ADAL" clId="{E7EE0857-1ABD-46F1-B17E-F6FAD57E8117}" dt="2025-04-11T14:11:01.586" v="12700" actId="255"/>
          <ac:spMkLst>
            <pc:docMk/>
            <pc:sldMk cId="1465133810" sldId="371"/>
            <ac:spMk id="7" creationId="{1ECE8BA3-B955-AFA0-FCD8-D65B7B14E6D7}"/>
          </ac:spMkLst>
        </pc:spChg>
        <pc:picChg chg="add mod">
          <ac:chgData name="Daly,Brian" userId="a1534079-cf85-4538-b145-9a652464a5a4" providerId="ADAL" clId="{E7EE0857-1ABD-46F1-B17E-F6FAD57E8117}" dt="2025-04-09T14:47:16.732" v="11610" actId="14100"/>
          <ac:picMkLst>
            <pc:docMk/>
            <pc:sldMk cId="1465133810" sldId="371"/>
            <ac:picMk id="3" creationId="{CC5B8574-2CEF-DBD9-852E-CAFFD76F16A1}"/>
          </ac:picMkLst>
        </pc:picChg>
      </pc:sldChg>
      <pc:sldChg chg="addSp delSp modSp add mod">
        <pc:chgData name="Daly,Brian" userId="a1534079-cf85-4538-b145-9a652464a5a4" providerId="ADAL" clId="{E7EE0857-1ABD-46F1-B17E-F6FAD57E8117}" dt="2025-04-11T14:20:21.866" v="12810" actId="20577"/>
        <pc:sldMkLst>
          <pc:docMk/>
          <pc:sldMk cId="961627748" sldId="372"/>
        </pc:sldMkLst>
        <pc:spChg chg="mod">
          <ac:chgData name="Daly,Brian" userId="a1534079-cf85-4538-b145-9a652464a5a4" providerId="ADAL" clId="{E7EE0857-1ABD-46F1-B17E-F6FAD57E8117}" dt="2025-04-08T19:13:49.052" v="9556" actId="20577"/>
          <ac:spMkLst>
            <pc:docMk/>
            <pc:sldMk cId="961627748" sldId="372"/>
            <ac:spMk id="6" creationId="{75B0EFB4-2426-4C60-C719-AD57CC58F374}"/>
          </ac:spMkLst>
        </pc:spChg>
        <pc:spChg chg="mod">
          <ac:chgData name="Daly,Brian" userId="a1534079-cf85-4538-b145-9a652464a5a4" providerId="ADAL" clId="{E7EE0857-1ABD-46F1-B17E-F6FAD57E8117}" dt="2025-04-11T14:20:21.866" v="12810" actId="20577"/>
          <ac:spMkLst>
            <pc:docMk/>
            <pc:sldMk cId="961627748" sldId="372"/>
            <ac:spMk id="7" creationId="{B8BEF5C9-8A20-E823-2D60-EA53983162C7}"/>
          </ac:spMkLst>
        </pc:spChg>
        <pc:picChg chg="add mod">
          <ac:chgData name="Daly,Brian" userId="a1534079-cf85-4538-b145-9a652464a5a4" providerId="ADAL" clId="{E7EE0857-1ABD-46F1-B17E-F6FAD57E8117}" dt="2025-04-08T19:20:10.560" v="9634" actId="1076"/>
          <ac:picMkLst>
            <pc:docMk/>
            <pc:sldMk cId="961627748" sldId="372"/>
            <ac:picMk id="4" creationId="{F97FDB86-30FD-71E4-B260-13E55AC97ABC}"/>
          </ac:picMkLst>
        </pc:picChg>
      </pc:sldChg>
      <pc:sldChg chg="modSp add mod">
        <pc:chgData name="Daly,Brian" userId="a1534079-cf85-4538-b145-9a652464a5a4" providerId="ADAL" clId="{E7EE0857-1ABD-46F1-B17E-F6FAD57E8117}" dt="2025-04-11T14:15:21.241" v="12756" actId="255"/>
        <pc:sldMkLst>
          <pc:docMk/>
          <pc:sldMk cId="1212378988" sldId="373"/>
        </pc:sldMkLst>
        <pc:spChg chg="mod">
          <ac:chgData name="Daly,Brian" userId="a1534079-cf85-4538-b145-9a652464a5a4" providerId="ADAL" clId="{E7EE0857-1ABD-46F1-B17E-F6FAD57E8117}" dt="2025-04-11T14:15:21.241" v="12756" actId="255"/>
          <ac:spMkLst>
            <pc:docMk/>
            <pc:sldMk cId="1212378988" sldId="373"/>
            <ac:spMk id="7" creationId="{3BFCD074-6FBD-1F3A-8834-546D2158B843}"/>
          </ac:spMkLst>
        </pc:spChg>
      </pc:sldChg>
      <pc:sldChg chg="addSp delSp modSp add mod">
        <pc:chgData name="Daly,Brian" userId="a1534079-cf85-4538-b145-9a652464a5a4" providerId="ADAL" clId="{E7EE0857-1ABD-46F1-B17E-F6FAD57E8117}" dt="2025-04-11T14:42:32.669" v="13014" actId="2711"/>
        <pc:sldMkLst>
          <pc:docMk/>
          <pc:sldMk cId="924707050" sldId="374"/>
        </pc:sldMkLst>
        <pc:spChg chg="mod">
          <ac:chgData name="Daly,Brian" userId="a1534079-cf85-4538-b145-9a652464a5a4" providerId="ADAL" clId="{E7EE0857-1ABD-46F1-B17E-F6FAD57E8117}" dt="2025-04-11T14:42:32.669" v="13014" actId="2711"/>
          <ac:spMkLst>
            <pc:docMk/>
            <pc:sldMk cId="924707050" sldId="374"/>
            <ac:spMk id="6" creationId="{ED6C83F9-2EA8-3725-EEC0-32EE4A887C85}"/>
          </ac:spMkLst>
        </pc:spChg>
        <pc:spChg chg="mod">
          <ac:chgData name="Daly,Brian" userId="a1534079-cf85-4538-b145-9a652464a5a4" providerId="ADAL" clId="{E7EE0857-1ABD-46F1-B17E-F6FAD57E8117}" dt="2025-04-09T14:48:27.518" v="11629" actId="20577"/>
          <ac:spMkLst>
            <pc:docMk/>
            <pc:sldMk cId="924707050" sldId="374"/>
            <ac:spMk id="7" creationId="{EA6693FC-E9D6-1B98-EEB2-0CDE0A1B1F36}"/>
          </ac:spMkLst>
        </pc:spChg>
        <pc:picChg chg="add mod">
          <ac:chgData name="Daly,Brian" userId="a1534079-cf85-4538-b145-9a652464a5a4" providerId="ADAL" clId="{E7EE0857-1ABD-46F1-B17E-F6FAD57E8117}" dt="2025-04-09T14:48:10.696" v="11616" actId="1076"/>
          <ac:picMkLst>
            <pc:docMk/>
            <pc:sldMk cId="924707050" sldId="374"/>
            <ac:picMk id="3" creationId="{C90F48BA-36B3-7B93-4994-43CAE8A95013}"/>
          </ac:picMkLst>
        </pc:picChg>
      </pc:sldChg>
      <pc:sldChg chg="addSp modSp add mod">
        <pc:chgData name="Daly,Brian" userId="a1534079-cf85-4538-b145-9a652464a5a4" providerId="ADAL" clId="{E7EE0857-1ABD-46F1-B17E-F6FAD57E8117}" dt="2025-04-11T14:42:37.382" v="13015" actId="2711"/>
        <pc:sldMkLst>
          <pc:docMk/>
          <pc:sldMk cId="4191545603" sldId="375"/>
        </pc:sldMkLst>
        <pc:spChg chg="mod">
          <ac:chgData name="Daly,Brian" userId="a1534079-cf85-4538-b145-9a652464a5a4" providerId="ADAL" clId="{E7EE0857-1ABD-46F1-B17E-F6FAD57E8117}" dt="2025-04-11T14:42:37.382" v="13015" actId="2711"/>
          <ac:spMkLst>
            <pc:docMk/>
            <pc:sldMk cId="4191545603" sldId="375"/>
            <ac:spMk id="6" creationId="{AA4013BC-8E0B-15C5-A1F1-3ADFDD9949BB}"/>
          </ac:spMkLst>
        </pc:spChg>
        <pc:spChg chg="mod">
          <ac:chgData name="Daly,Brian" userId="a1534079-cf85-4538-b145-9a652464a5a4" providerId="ADAL" clId="{E7EE0857-1ABD-46F1-B17E-F6FAD57E8117}" dt="2025-04-11T14:33:42.560" v="13013" actId="113"/>
          <ac:spMkLst>
            <pc:docMk/>
            <pc:sldMk cId="4191545603" sldId="375"/>
            <ac:spMk id="7" creationId="{4C575B55-9CAD-2F7C-4051-2A6CA57CE8E1}"/>
          </ac:spMkLst>
        </pc:spChg>
        <pc:picChg chg="add mod">
          <ac:chgData name="Daly,Brian" userId="a1534079-cf85-4538-b145-9a652464a5a4" providerId="ADAL" clId="{E7EE0857-1ABD-46F1-B17E-F6FAD57E8117}" dt="2025-04-09T14:50:04.477" v="11643" actId="1076"/>
          <ac:picMkLst>
            <pc:docMk/>
            <pc:sldMk cId="4191545603" sldId="375"/>
            <ac:picMk id="3" creationId="{BDC640EB-5802-E403-17D4-2AE68FDAE1F5}"/>
          </ac:picMkLst>
        </pc:picChg>
      </pc:sldChg>
      <pc:sldChg chg="modSp add del mod">
        <pc:chgData name="Daly,Brian" userId="a1534079-cf85-4538-b145-9a652464a5a4" providerId="ADAL" clId="{E7EE0857-1ABD-46F1-B17E-F6FAD57E8117}" dt="2025-04-09T14:51:03.446" v="11682" actId="47"/>
        <pc:sldMkLst>
          <pc:docMk/>
          <pc:sldMk cId="831783751" sldId="376"/>
        </pc:sldMkLst>
      </pc:sldChg>
      <pc:sldChg chg="addSp delSp modSp add mod">
        <pc:chgData name="Daly,Brian" userId="a1534079-cf85-4538-b145-9a652464a5a4" providerId="ADAL" clId="{E7EE0857-1ABD-46F1-B17E-F6FAD57E8117}" dt="2025-04-11T13:00:51.692" v="11841" actId="1076"/>
        <pc:sldMkLst>
          <pc:docMk/>
          <pc:sldMk cId="3573453122" sldId="377"/>
        </pc:sldMkLst>
        <pc:spChg chg="mod">
          <ac:chgData name="Daly,Brian" userId="a1534079-cf85-4538-b145-9a652464a5a4" providerId="ADAL" clId="{E7EE0857-1ABD-46F1-B17E-F6FAD57E8117}" dt="2025-04-11T13:00:39.195" v="11838" actId="6549"/>
          <ac:spMkLst>
            <pc:docMk/>
            <pc:sldMk cId="3573453122" sldId="377"/>
            <ac:spMk id="7" creationId="{39759D1E-1941-1DF0-314D-C2A2B21FE84D}"/>
          </ac:spMkLst>
        </pc:spChg>
        <pc:picChg chg="add mod">
          <ac:chgData name="Daly,Brian" userId="a1534079-cf85-4538-b145-9a652464a5a4" providerId="ADAL" clId="{E7EE0857-1ABD-46F1-B17E-F6FAD57E8117}" dt="2025-04-11T13:00:51.692" v="11841" actId="1076"/>
          <ac:picMkLst>
            <pc:docMk/>
            <pc:sldMk cId="3573453122" sldId="377"/>
            <ac:picMk id="4" creationId="{EDEB9962-9BE0-529C-B6F4-B75DF9A201C9}"/>
          </ac:picMkLst>
        </pc:picChg>
      </pc:sldChg>
      <pc:sldChg chg="modSp add mod">
        <pc:chgData name="Daly,Brian" userId="a1534079-cf85-4538-b145-9a652464a5a4" providerId="ADAL" clId="{E7EE0857-1ABD-46F1-B17E-F6FAD57E8117}" dt="2025-04-11T12:51:02.638" v="11688" actId="1076"/>
        <pc:sldMkLst>
          <pc:docMk/>
          <pc:sldMk cId="381827258" sldId="378"/>
        </pc:sldMkLst>
        <pc:spChg chg="mod">
          <ac:chgData name="Daly,Brian" userId="a1534079-cf85-4538-b145-9a652464a5a4" providerId="ADAL" clId="{E7EE0857-1ABD-46F1-B17E-F6FAD57E8117}" dt="2025-04-11T12:51:02.638" v="11688" actId="1076"/>
          <ac:spMkLst>
            <pc:docMk/>
            <pc:sldMk cId="381827258" sldId="378"/>
            <ac:spMk id="7" creationId="{402DC49D-0A2B-9927-A62D-7F54F5051D3B}"/>
          </ac:spMkLst>
        </pc:spChg>
      </pc:sldChg>
      <pc:sldChg chg="addSp delSp modSp add del mod">
        <pc:chgData name="Daly,Brian" userId="a1534079-cf85-4538-b145-9a652464a5a4" providerId="ADAL" clId="{E7EE0857-1ABD-46F1-B17E-F6FAD57E8117}" dt="2025-04-09T14:11:41.365" v="10618" actId="47"/>
        <pc:sldMkLst>
          <pc:docMk/>
          <pc:sldMk cId="1507681379" sldId="378"/>
        </pc:sldMkLst>
      </pc:sldChg>
      <pc:sldChg chg="modSp add mod">
        <pc:chgData name="Daly,Brian" userId="a1534079-cf85-4538-b145-9a652464a5a4" providerId="ADAL" clId="{E7EE0857-1ABD-46F1-B17E-F6FAD57E8117}" dt="2025-04-11T12:56:05.311" v="11787" actId="14100"/>
        <pc:sldMkLst>
          <pc:docMk/>
          <pc:sldMk cId="2324700477" sldId="379"/>
        </pc:sldMkLst>
        <pc:spChg chg="mod">
          <ac:chgData name="Daly,Brian" userId="a1534079-cf85-4538-b145-9a652464a5a4" providerId="ADAL" clId="{E7EE0857-1ABD-46F1-B17E-F6FAD57E8117}" dt="2025-04-11T12:56:05.311" v="11787" actId="14100"/>
          <ac:spMkLst>
            <pc:docMk/>
            <pc:sldMk cId="2324700477" sldId="379"/>
            <ac:spMk id="7" creationId="{541B0631-FBF5-6CE4-99ED-D2A8F92A2D3C}"/>
          </ac:spMkLst>
        </pc:spChg>
      </pc:sldChg>
      <pc:sldChg chg="modSp add mod">
        <pc:chgData name="Daly,Brian" userId="a1534079-cf85-4538-b145-9a652464a5a4" providerId="ADAL" clId="{E7EE0857-1ABD-46F1-B17E-F6FAD57E8117}" dt="2025-04-14T16:00:14.345" v="13414" actId="13926"/>
        <pc:sldMkLst>
          <pc:docMk/>
          <pc:sldMk cId="1285179455" sldId="380"/>
        </pc:sldMkLst>
        <pc:spChg chg="mod">
          <ac:chgData name="Daly,Brian" userId="a1534079-cf85-4538-b145-9a652464a5a4" providerId="ADAL" clId="{E7EE0857-1ABD-46F1-B17E-F6FAD57E8117}" dt="2025-04-14T16:00:14.345" v="13414" actId="13926"/>
          <ac:spMkLst>
            <pc:docMk/>
            <pc:sldMk cId="1285179455" sldId="380"/>
            <ac:spMk id="7" creationId="{EAB6B801-966C-9225-0A9E-E4A1046B98C1}"/>
          </ac:spMkLst>
        </pc:spChg>
      </pc:sldChg>
      <pc:sldChg chg="addSp modSp add mod">
        <pc:chgData name="Daly,Brian" userId="a1534079-cf85-4538-b145-9a652464a5a4" providerId="ADAL" clId="{E7EE0857-1ABD-46F1-B17E-F6FAD57E8117}" dt="2025-04-11T12:59:20.001" v="11817" actId="1076"/>
        <pc:sldMkLst>
          <pc:docMk/>
          <pc:sldMk cId="1556116908" sldId="381"/>
        </pc:sldMkLst>
        <pc:spChg chg="mod">
          <ac:chgData name="Daly,Brian" userId="a1534079-cf85-4538-b145-9a652464a5a4" providerId="ADAL" clId="{E7EE0857-1ABD-46F1-B17E-F6FAD57E8117}" dt="2025-04-11T12:59:01.171" v="11812" actId="1076"/>
          <ac:spMkLst>
            <pc:docMk/>
            <pc:sldMk cId="1556116908" sldId="381"/>
            <ac:spMk id="6" creationId="{4FA6BE0F-1E43-2C2F-2939-1E93242EA56B}"/>
          </ac:spMkLst>
        </pc:spChg>
        <pc:spChg chg="mod">
          <ac:chgData name="Daly,Brian" userId="a1534079-cf85-4538-b145-9a652464a5a4" providerId="ADAL" clId="{E7EE0857-1ABD-46F1-B17E-F6FAD57E8117}" dt="2025-04-11T12:59:14.772" v="11816" actId="27636"/>
          <ac:spMkLst>
            <pc:docMk/>
            <pc:sldMk cId="1556116908" sldId="381"/>
            <ac:spMk id="7" creationId="{0DAB9425-6D2E-B971-C451-566C0BA30AD4}"/>
          </ac:spMkLst>
        </pc:spChg>
        <pc:picChg chg="add mod">
          <ac:chgData name="Daly,Brian" userId="a1534079-cf85-4538-b145-9a652464a5a4" providerId="ADAL" clId="{E7EE0857-1ABD-46F1-B17E-F6FAD57E8117}" dt="2025-04-11T12:59:20.001" v="11817" actId="1076"/>
          <ac:picMkLst>
            <pc:docMk/>
            <pc:sldMk cId="1556116908" sldId="381"/>
            <ac:picMk id="3" creationId="{837BF930-5814-344B-EE0C-967001931464}"/>
          </ac:picMkLst>
        </pc:picChg>
      </pc:sldChg>
      <pc:sldChg chg="modSp add mod">
        <pc:chgData name="Daly,Brian" userId="a1534079-cf85-4538-b145-9a652464a5a4" providerId="ADAL" clId="{E7EE0857-1ABD-46F1-B17E-F6FAD57E8117}" dt="2025-04-11T13:21:53.187" v="11986" actId="255"/>
        <pc:sldMkLst>
          <pc:docMk/>
          <pc:sldMk cId="718410907" sldId="382"/>
        </pc:sldMkLst>
        <pc:spChg chg="mod">
          <ac:chgData name="Daly,Brian" userId="a1534079-cf85-4538-b145-9a652464a5a4" providerId="ADAL" clId="{E7EE0857-1ABD-46F1-B17E-F6FAD57E8117}" dt="2025-04-11T13:21:53.187" v="11986" actId="255"/>
          <ac:spMkLst>
            <pc:docMk/>
            <pc:sldMk cId="718410907" sldId="382"/>
            <ac:spMk id="7" creationId="{48496C1E-C0FA-5605-3E92-41170B971723}"/>
          </ac:spMkLst>
        </pc:spChg>
      </pc:sldChg>
      <pc:sldChg chg="addSp delSp modSp new mod ord modAnim">
        <pc:chgData name="Daly,Brian" userId="a1534079-cf85-4538-b145-9a652464a5a4" providerId="ADAL" clId="{E7EE0857-1ABD-46F1-B17E-F6FAD57E8117}" dt="2025-04-11T14:18:40.283" v="12801"/>
        <pc:sldMkLst>
          <pc:docMk/>
          <pc:sldMk cId="3526419303" sldId="383"/>
        </pc:sldMkLst>
        <pc:spChg chg="mod">
          <ac:chgData name="Daly,Brian" userId="a1534079-cf85-4538-b145-9a652464a5a4" providerId="ADAL" clId="{E7EE0857-1ABD-46F1-B17E-F6FAD57E8117}" dt="2025-04-11T13:49:05.362" v="12123" actId="2711"/>
          <ac:spMkLst>
            <pc:docMk/>
            <pc:sldMk cId="3526419303" sldId="383"/>
            <ac:spMk id="2" creationId="{E7A08EA8-2E31-9EEB-B9CB-29DFEC76F371}"/>
          </ac:spMkLst>
        </pc:spChg>
        <pc:picChg chg="add mod">
          <ac:chgData name="Daly,Brian" userId="a1534079-cf85-4538-b145-9a652464a5a4" providerId="ADAL" clId="{E7EE0857-1ABD-46F1-B17E-F6FAD57E8117}" dt="2025-04-11T13:48:53.367" v="12104"/>
          <ac:picMkLst>
            <pc:docMk/>
            <pc:sldMk cId="3526419303" sldId="383"/>
            <ac:picMk id="6" creationId="{7943500E-EEAE-E4B1-5AF0-7FCB30D03F2F}"/>
          </ac:picMkLst>
        </pc:picChg>
      </pc:sldChg>
      <pc:sldChg chg="addSp delSp modSp new mod ord modAnim">
        <pc:chgData name="Daly,Brian" userId="a1534079-cf85-4538-b145-9a652464a5a4" providerId="ADAL" clId="{E7EE0857-1ABD-46F1-B17E-F6FAD57E8117}" dt="2025-04-11T14:18:48.163" v="12803"/>
        <pc:sldMkLst>
          <pc:docMk/>
          <pc:sldMk cId="731121878" sldId="384"/>
        </pc:sldMkLst>
        <pc:spChg chg="mod">
          <ac:chgData name="Daly,Brian" userId="a1534079-cf85-4538-b145-9a652464a5a4" providerId="ADAL" clId="{E7EE0857-1ABD-46F1-B17E-F6FAD57E8117}" dt="2025-04-11T13:50:48.094" v="12153" actId="122"/>
          <ac:spMkLst>
            <pc:docMk/>
            <pc:sldMk cId="731121878" sldId="384"/>
            <ac:spMk id="2" creationId="{138A4E64-92D4-C950-7ACE-9D69233075F5}"/>
          </ac:spMkLst>
        </pc:spChg>
        <pc:picChg chg="add mod">
          <ac:chgData name="Daly,Brian" userId="a1534079-cf85-4538-b145-9a652464a5a4" providerId="ADAL" clId="{E7EE0857-1ABD-46F1-B17E-F6FAD57E8117}" dt="2025-04-11T13:50:33.592" v="12125"/>
          <ac:picMkLst>
            <pc:docMk/>
            <pc:sldMk cId="731121878" sldId="384"/>
            <ac:picMk id="4" creationId="{55CA295B-0298-396F-EC21-F21745584162}"/>
          </ac:picMkLst>
        </pc:picChg>
      </pc:sldChg>
      <pc:sldChg chg="addSp delSp modSp add mod">
        <pc:chgData name="Daly,Brian" userId="a1534079-cf85-4538-b145-9a652464a5a4" providerId="ADAL" clId="{E7EE0857-1ABD-46F1-B17E-F6FAD57E8117}" dt="2025-04-11T14:22:03.654" v="12821" actId="1076"/>
        <pc:sldMkLst>
          <pc:docMk/>
          <pc:sldMk cId="3269366389" sldId="385"/>
        </pc:sldMkLst>
        <pc:spChg chg="mod">
          <ac:chgData name="Daly,Brian" userId="a1534079-cf85-4538-b145-9a652464a5a4" providerId="ADAL" clId="{E7EE0857-1ABD-46F1-B17E-F6FAD57E8117}" dt="2025-04-11T14:20:52.957" v="12815" actId="20577"/>
          <ac:spMkLst>
            <pc:docMk/>
            <pc:sldMk cId="3269366389" sldId="385"/>
            <ac:spMk id="7" creationId="{2A6C0254-CE56-62AE-A182-5C6C8A27A5FE}"/>
          </ac:spMkLst>
        </pc:spChg>
        <pc:picChg chg="add mod">
          <ac:chgData name="Daly,Brian" userId="a1534079-cf85-4538-b145-9a652464a5a4" providerId="ADAL" clId="{E7EE0857-1ABD-46F1-B17E-F6FAD57E8117}" dt="2025-04-11T14:22:03.654" v="12821" actId="1076"/>
          <ac:picMkLst>
            <pc:docMk/>
            <pc:sldMk cId="3269366389" sldId="385"/>
            <ac:picMk id="5" creationId="{8F13F724-FEF9-B723-7DD6-EA59E15F1C4B}"/>
          </ac:picMkLst>
        </pc:picChg>
      </pc:sldChg>
      <pc:sldChg chg="addSp delSp modSp new mod">
        <pc:chgData name="Daly,Brian" userId="a1534079-cf85-4538-b145-9a652464a5a4" providerId="ADAL" clId="{E7EE0857-1ABD-46F1-B17E-F6FAD57E8117}" dt="2025-04-11T14:16:17.070" v="12784" actId="122"/>
        <pc:sldMkLst>
          <pc:docMk/>
          <pc:sldMk cId="2211441783" sldId="386"/>
        </pc:sldMkLst>
        <pc:spChg chg="mod">
          <ac:chgData name="Daly,Brian" userId="a1534079-cf85-4538-b145-9a652464a5a4" providerId="ADAL" clId="{E7EE0857-1ABD-46F1-B17E-F6FAD57E8117}" dt="2025-04-11T14:16:17.070" v="12784" actId="122"/>
          <ac:spMkLst>
            <pc:docMk/>
            <pc:sldMk cId="2211441783" sldId="386"/>
            <ac:spMk id="2" creationId="{4F3E2C7A-C6BF-3722-9F28-AF9597CC808C}"/>
          </ac:spMkLst>
        </pc:spChg>
        <pc:picChg chg="add mod">
          <ac:chgData name="Daly,Brian" userId="a1534079-cf85-4538-b145-9a652464a5a4" providerId="ADAL" clId="{E7EE0857-1ABD-46F1-B17E-F6FAD57E8117}" dt="2025-04-11T14:15:58.944" v="12761" actId="1076"/>
          <ac:picMkLst>
            <pc:docMk/>
            <pc:sldMk cId="2211441783" sldId="386"/>
            <ac:picMk id="5" creationId="{6E787FED-9E90-04F5-BA67-9A6B00F6D178}"/>
          </ac:picMkLst>
        </pc:picChg>
      </pc:sldChg>
      <pc:sldChg chg="addSp delSp modSp add mod">
        <pc:chgData name="Daly,Brian" userId="a1534079-cf85-4538-b145-9a652464a5a4" providerId="ADAL" clId="{E7EE0857-1ABD-46F1-B17E-F6FAD57E8117}" dt="2025-04-11T14:45:37.690" v="13087" actId="1076"/>
        <pc:sldMkLst>
          <pc:docMk/>
          <pc:sldMk cId="4210763072" sldId="387"/>
        </pc:sldMkLst>
        <pc:spChg chg="mod">
          <ac:chgData name="Daly,Brian" userId="a1534079-cf85-4538-b145-9a652464a5a4" providerId="ADAL" clId="{E7EE0857-1ABD-46F1-B17E-F6FAD57E8117}" dt="2025-04-11T14:42:59.489" v="13027" actId="20577"/>
          <ac:spMkLst>
            <pc:docMk/>
            <pc:sldMk cId="4210763072" sldId="387"/>
            <ac:spMk id="6" creationId="{B13D105A-2ECF-1742-AE38-6EA24C93FA67}"/>
          </ac:spMkLst>
        </pc:spChg>
        <pc:spChg chg="mod">
          <ac:chgData name="Daly,Brian" userId="a1534079-cf85-4538-b145-9a652464a5a4" providerId="ADAL" clId="{E7EE0857-1ABD-46F1-B17E-F6FAD57E8117}" dt="2025-04-11T14:44:52.002" v="13084" actId="20577"/>
          <ac:spMkLst>
            <pc:docMk/>
            <pc:sldMk cId="4210763072" sldId="387"/>
            <ac:spMk id="7" creationId="{6A0E1324-AEC8-1D8E-4925-E5BFE8FD845E}"/>
          </ac:spMkLst>
        </pc:spChg>
        <pc:picChg chg="add mod">
          <ac:chgData name="Daly,Brian" userId="a1534079-cf85-4538-b145-9a652464a5a4" providerId="ADAL" clId="{E7EE0857-1ABD-46F1-B17E-F6FAD57E8117}" dt="2025-04-11T14:45:37.690" v="13087" actId="1076"/>
          <ac:picMkLst>
            <pc:docMk/>
            <pc:sldMk cId="4210763072" sldId="387"/>
            <ac:picMk id="4" creationId="{334FD07B-0F53-D85E-58FD-C1A8855B2F0C}"/>
          </ac:picMkLst>
        </pc:picChg>
      </pc:sldChg>
      <pc:sldChg chg="modSp add mod">
        <pc:chgData name="Daly,Brian" userId="a1534079-cf85-4538-b145-9a652464a5a4" providerId="ADAL" clId="{E7EE0857-1ABD-46F1-B17E-F6FAD57E8117}" dt="2025-04-11T14:50:08.512" v="13270" actId="313"/>
        <pc:sldMkLst>
          <pc:docMk/>
          <pc:sldMk cId="1427006725" sldId="388"/>
        </pc:sldMkLst>
        <pc:spChg chg="mod">
          <ac:chgData name="Daly,Brian" userId="a1534079-cf85-4538-b145-9a652464a5a4" providerId="ADAL" clId="{E7EE0857-1ABD-46F1-B17E-F6FAD57E8117}" dt="2025-04-11T14:50:08.512" v="13270" actId="313"/>
          <ac:spMkLst>
            <pc:docMk/>
            <pc:sldMk cId="1427006725" sldId="388"/>
            <ac:spMk id="7" creationId="{0C3FC3C6-9916-ECE5-C354-90F6B576D108}"/>
          </ac:spMkLst>
        </pc:spChg>
      </pc:sldChg>
      <pc:sldChg chg="addSp delSp modSp new mod setBg modClrScheme chgLayout">
        <pc:chgData name="Daly,Brian" userId="a1534079-cf85-4538-b145-9a652464a5a4" providerId="ADAL" clId="{E7EE0857-1ABD-46F1-B17E-F6FAD57E8117}" dt="2025-04-11T15:01:50.756" v="13313" actId="122"/>
        <pc:sldMkLst>
          <pc:docMk/>
          <pc:sldMk cId="2512039859" sldId="389"/>
        </pc:sldMkLst>
        <pc:spChg chg="add mod">
          <ac:chgData name="Daly,Brian" userId="a1534079-cf85-4538-b145-9a652464a5a4" providerId="ADAL" clId="{E7EE0857-1ABD-46F1-B17E-F6FAD57E8117}" dt="2025-04-11T15:01:50.756" v="13313" actId="122"/>
          <ac:spMkLst>
            <pc:docMk/>
            <pc:sldMk cId="2512039859" sldId="389"/>
            <ac:spMk id="6" creationId="{A262F132-8F7E-AB8B-D198-6419360C1F34}"/>
          </ac:spMkLst>
        </pc:spChg>
        <pc:picChg chg="add mod">
          <ac:chgData name="Daly,Brian" userId="a1534079-cf85-4538-b145-9a652464a5a4" providerId="ADAL" clId="{E7EE0857-1ABD-46F1-B17E-F6FAD57E8117}" dt="2025-04-11T15:01:43.616" v="13311" actId="14100"/>
          <ac:picMkLst>
            <pc:docMk/>
            <pc:sldMk cId="2512039859" sldId="389"/>
            <ac:picMk id="5" creationId="{E20E4B1E-6E0A-BE13-862A-CC220DEF763B}"/>
          </ac:picMkLst>
        </pc:picChg>
      </pc:sldChg>
      <pc:sldChg chg="addSp delSp modSp new mod setBg modClrScheme addAnim delAnim chgLayout">
        <pc:chgData name="Daly,Brian" userId="a1534079-cf85-4538-b145-9a652464a5a4" providerId="ADAL" clId="{E7EE0857-1ABD-46F1-B17E-F6FAD57E8117}" dt="2025-04-11T15:25:30.793" v="13362" actId="14100"/>
        <pc:sldMkLst>
          <pc:docMk/>
          <pc:sldMk cId="72087211" sldId="390"/>
        </pc:sldMkLst>
        <pc:spChg chg="add mod">
          <ac:chgData name="Daly,Brian" userId="a1534079-cf85-4538-b145-9a652464a5a4" providerId="ADAL" clId="{E7EE0857-1ABD-46F1-B17E-F6FAD57E8117}" dt="2025-04-11T15:25:26.961" v="13361" actId="2711"/>
          <ac:spMkLst>
            <pc:docMk/>
            <pc:sldMk cId="72087211" sldId="390"/>
            <ac:spMk id="2" creationId="{85454329-5A96-1287-29D6-91FA7AD7346B}"/>
          </ac:spMkLst>
        </pc:spChg>
        <pc:spChg chg="add">
          <ac:chgData name="Daly,Brian" userId="a1534079-cf85-4538-b145-9a652464a5a4" providerId="ADAL" clId="{E7EE0857-1ABD-46F1-B17E-F6FAD57E8117}" dt="2025-04-11T15:25:05.322" v="13358" actId="26606"/>
          <ac:spMkLst>
            <pc:docMk/>
            <pc:sldMk cId="72087211" sldId="390"/>
            <ac:spMk id="43" creationId="{D2929CB1-0E3C-4B2D-ADC5-0154FB33BA44}"/>
          </ac:spMkLst>
        </pc:spChg>
        <pc:spChg chg="add">
          <ac:chgData name="Daly,Brian" userId="a1534079-cf85-4538-b145-9a652464a5a4" providerId="ADAL" clId="{E7EE0857-1ABD-46F1-B17E-F6FAD57E8117}" dt="2025-04-11T15:25:05.322" v="13358" actId="26606"/>
          <ac:spMkLst>
            <pc:docMk/>
            <pc:sldMk cId="72087211" sldId="390"/>
            <ac:spMk id="44" creationId="{362D44EE-C852-4460-B8B5-C4F2BC20510C}"/>
          </ac:spMkLst>
        </pc:spChg>
        <pc:spChg chg="add">
          <ac:chgData name="Daly,Brian" userId="a1534079-cf85-4538-b145-9a652464a5a4" providerId="ADAL" clId="{E7EE0857-1ABD-46F1-B17E-F6FAD57E8117}" dt="2025-04-11T15:25:05.322" v="13358" actId="26606"/>
          <ac:spMkLst>
            <pc:docMk/>
            <pc:sldMk cId="72087211" sldId="390"/>
            <ac:spMk id="45" creationId="{5F2F0C84-BE8C-4DC2-A6D3-30349A801D5C}"/>
          </ac:spMkLst>
        </pc:spChg>
        <pc:spChg chg="add">
          <ac:chgData name="Daly,Brian" userId="a1534079-cf85-4538-b145-9a652464a5a4" providerId="ADAL" clId="{E7EE0857-1ABD-46F1-B17E-F6FAD57E8117}" dt="2025-04-11T15:25:05.322" v="13358" actId="26606"/>
          <ac:spMkLst>
            <pc:docMk/>
            <pc:sldMk cId="72087211" sldId="390"/>
            <ac:spMk id="46" creationId="{658970D8-8D1D-4B5C-894B-E871CC86543D}"/>
          </ac:spMkLst>
        </pc:spChg>
        <pc:spChg chg="add">
          <ac:chgData name="Daly,Brian" userId="a1534079-cf85-4538-b145-9a652464a5a4" providerId="ADAL" clId="{E7EE0857-1ABD-46F1-B17E-F6FAD57E8117}" dt="2025-04-11T15:25:05.322" v="13358" actId="26606"/>
          <ac:spMkLst>
            <pc:docMk/>
            <pc:sldMk cId="72087211" sldId="390"/>
            <ac:spMk id="48" creationId="{03C2051E-A88D-48E5-BACF-AAED17892722}"/>
          </ac:spMkLst>
        </pc:spChg>
        <pc:spChg chg="add">
          <ac:chgData name="Daly,Brian" userId="a1534079-cf85-4538-b145-9a652464a5a4" providerId="ADAL" clId="{E7EE0857-1ABD-46F1-B17E-F6FAD57E8117}" dt="2025-04-11T15:25:05.322" v="13358" actId="26606"/>
          <ac:spMkLst>
            <pc:docMk/>
            <pc:sldMk cId="72087211" sldId="390"/>
            <ac:spMk id="49" creationId="{7821A508-2985-4905-874A-527429BAABFA}"/>
          </ac:spMkLst>
        </pc:spChg>
        <pc:picChg chg="add mod">
          <ac:chgData name="Daly,Brian" userId="a1534079-cf85-4538-b145-9a652464a5a4" providerId="ADAL" clId="{E7EE0857-1ABD-46F1-B17E-F6FAD57E8117}" dt="2025-04-11T15:25:30.793" v="13362" actId="14100"/>
          <ac:picMkLst>
            <pc:docMk/>
            <pc:sldMk cId="72087211" sldId="390"/>
            <ac:picMk id="6" creationId="{9588F5D1-3BE8-340C-042D-41C91C0BCB41}"/>
          </ac:picMkLst>
        </pc:picChg>
      </pc:sldChg>
      <pc:sldChg chg="add">
        <pc:chgData name="Daly,Brian" userId="a1534079-cf85-4538-b145-9a652464a5a4" providerId="ADAL" clId="{E7EE0857-1ABD-46F1-B17E-F6FAD57E8117}" dt="2025-04-11T19:16:32.929" v="13411"/>
        <pc:sldMkLst>
          <pc:docMk/>
          <pc:sldMk cId="3262677401" sldId="391"/>
        </pc:sldMkLst>
      </pc:sldChg>
      <pc:sldChg chg="add">
        <pc:chgData name="Daly,Brian" userId="a1534079-cf85-4538-b145-9a652464a5a4" providerId="ADAL" clId="{E7EE0857-1ABD-46F1-B17E-F6FAD57E8117}" dt="2025-04-11T19:16:32.929" v="13411"/>
        <pc:sldMkLst>
          <pc:docMk/>
          <pc:sldMk cId="3246279086" sldId="392"/>
        </pc:sldMkLst>
      </pc:sldChg>
      <pc:sldChg chg="addSp delSp modSp add mod">
        <pc:chgData name="Daly,Brian" userId="a1534079-cf85-4538-b145-9a652464a5a4" providerId="ADAL" clId="{E7EE0857-1ABD-46F1-B17E-F6FAD57E8117}" dt="2025-04-14T16:06:15.985" v="13428" actId="2711"/>
        <pc:sldMkLst>
          <pc:docMk/>
          <pc:sldMk cId="1069745941" sldId="393"/>
        </pc:sldMkLst>
        <pc:spChg chg="mod">
          <ac:chgData name="Daly,Brian" userId="a1534079-cf85-4538-b145-9a652464a5a4" providerId="ADAL" clId="{E7EE0857-1ABD-46F1-B17E-F6FAD57E8117}" dt="2025-04-14T16:06:15.985" v="13428" actId="2711"/>
          <ac:spMkLst>
            <pc:docMk/>
            <pc:sldMk cId="1069745941" sldId="393"/>
            <ac:spMk id="6" creationId="{25A943A7-72BE-138E-833B-5788CF8D744F}"/>
          </ac:spMkLst>
        </pc:spChg>
        <pc:spChg chg="mod">
          <ac:chgData name="Daly,Brian" userId="a1534079-cf85-4538-b145-9a652464a5a4" providerId="ADAL" clId="{E7EE0857-1ABD-46F1-B17E-F6FAD57E8117}" dt="2025-04-14T16:05:28.204" v="13424" actId="6549"/>
          <ac:spMkLst>
            <pc:docMk/>
            <pc:sldMk cId="1069745941" sldId="393"/>
            <ac:spMk id="7" creationId="{40E35F87-B024-00EC-EE24-6E82F2D12356}"/>
          </ac:spMkLst>
        </pc:spChg>
        <pc:picChg chg="del">
          <ac:chgData name="Daly,Brian" userId="a1534079-cf85-4538-b145-9a652464a5a4" providerId="ADAL" clId="{E7EE0857-1ABD-46F1-B17E-F6FAD57E8117}" dt="2025-04-14T16:05:22.604" v="13422" actId="478"/>
          <ac:picMkLst>
            <pc:docMk/>
            <pc:sldMk cId="1069745941" sldId="393"/>
            <ac:picMk id="3" creationId="{8C5C69B0-99C7-4B9C-E408-9692250389FC}"/>
          </ac:picMkLst>
        </pc:picChg>
        <pc:picChg chg="add mod">
          <ac:chgData name="Daly,Brian" userId="a1534079-cf85-4538-b145-9a652464a5a4" providerId="ADAL" clId="{E7EE0857-1ABD-46F1-B17E-F6FAD57E8117}" dt="2025-04-14T16:05:34.707" v="13425"/>
          <ac:picMkLst>
            <pc:docMk/>
            <pc:sldMk cId="1069745941" sldId="393"/>
            <ac:picMk id="4" creationId="{D4FF7931-D962-DE0F-0F3B-AB67B450DF3D}"/>
          </ac:picMkLst>
        </pc:picChg>
        <pc:picChg chg="add mod">
          <ac:chgData name="Daly,Brian" userId="a1534079-cf85-4538-b145-9a652464a5a4" providerId="ADAL" clId="{E7EE0857-1ABD-46F1-B17E-F6FAD57E8117}" dt="2025-04-14T16:05:41.609" v="13426"/>
          <ac:picMkLst>
            <pc:docMk/>
            <pc:sldMk cId="1069745941" sldId="393"/>
            <ac:picMk id="5" creationId="{14DAAB46-070F-9C73-E42A-FD8FC4BBE90F}"/>
          </ac:picMkLst>
        </pc:picChg>
      </pc:sldChg>
      <pc:sldChg chg="addSp delSp modSp add mod modClrScheme chgLayout">
        <pc:chgData name="Daly,Brian" userId="a1534079-cf85-4538-b145-9a652464a5a4" providerId="ADAL" clId="{E7EE0857-1ABD-46F1-B17E-F6FAD57E8117}" dt="2025-04-14T16:19:19.402" v="13711" actId="207"/>
        <pc:sldMkLst>
          <pc:docMk/>
          <pc:sldMk cId="300130080" sldId="394"/>
        </pc:sldMkLst>
        <pc:spChg chg="add del mod ord">
          <ac:chgData name="Daly,Brian" userId="a1534079-cf85-4538-b145-9a652464a5a4" providerId="ADAL" clId="{E7EE0857-1ABD-46F1-B17E-F6FAD57E8117}" dt="2025-04-14T16:11:33.373" v="13506" actId="700"/>
          <ac:spMkLst>
            <pc:docMk/>
            <pc:sldMk cId="300130080" sldId="394"/>
            <ac:spMk id="3" creationId="{0E05B94D-99C0-5CF9-4D0A-94919DDA78F0}"/>
          </ac:spMkLst>
        </pc:spChg>
        <pc:spChg chg="add mod ord">
          <ac:chgData name="Daly,Brian" userId="a1534079-cf85-4538-b145-9a652464a5a4" providerId="ADAL" clId="{E7EE0857-1ABD-46F1-B17E-F6FAD57E8117}" dt="2025-04-14T16:19:12.369" v="13710" actId="207"/>
          <ac:spMkLst>
            <pc:docMk/>
            <pc:sldMk cId="300130080" sldId="394"/>
            <ac:spMk id="5" creationId="{96D92B7E-7200-EF63-3EBD-B34E1AAE526E}"/>
          </ac:spMkLst>
        </pc:spChg>
        <pc:spChg chg="mod ord">
          <ac:chgData name="Daly,Brian" userId="a1534079-cf85-4538-b145-9a652464a5a4" providerId="ADAL" clId="{E7EE0857-1ABD-46F1-B17E-F6FAD57E8117}" dt="2025-04-14T16:11:33.373" v="13506" actId="700"/>
          <ac:spMkLst>
            <pc:docMk/>
            <pc:sldMk cId="300130080" sldId="394"/>
            <ac:spMk id="6" creationId="{EE910BD6-264D-D3C9-3F28-886E06304EF5}"/>
          </ac:spMkLst>
        </pc:spChg>
        <pc:spChg chg="mod ord">
          <ac:chgData name="Daly,Brian" userId="a1534079-cf85-4538-b145-9a652464a5a4" providerId="ADAL" clId="{E7EE0857-1ABD-46F1-B17E-F6FAD57E8117}" dt="2025-04-14T16:18:45.064" v="13705" actId="27636"/>
          <ac:spMkLst>
            <pc:docMk/>
            <pc:sldMk cId="300130080" sldId="394"/>
            <ac:spMk id="7" creationId="{D9853DEA-D2F2-6C5F-4A44-CBB8FF052FDD}"/>
          </ac:spMkLst>
        </pc:spChg>
        <pc:spChg chg="add mod ord">
          <ac:chgData name="Daly,Brian" userId="a1534079-cf85-4538-b145-9a652464a5a4" providerId="ADAL" clId="{E7EE0857-1ABD-46F1-B17E-F6FAD57E8117}" dt="2025-04-14T16:19:19.402" v="13711" actId="207"/>
          <ac:spMkLst>
            <pc:docMk/>
            <pc:sldMk cId="300130080" sldId="394"/>
            <ac:spMk id="9" creationId="{D4541DF7-20E6-A7A5-E714-63AF0A204602}"/>
          </ac:spMkLst>
        </pc:spChg>
        <pc:spChg chg="add mod ord">
          <ac:chgData name="Daly,Brian" userId="a1534079-cf85-4538-b145-9a652464a5a4" providerId="ADAL" clId="{E7EE0857-1ABD-46F1-B17E-F6FAD57E8117}" dt="2025-04-14T16:18:17.266" v="13695" actId="20577"/>
          <ac:spMkLst>
            <pc:docMk/>
            <pc:sldMk cId="300130080" sldId="394"/>
            <ac:spMk id="10" creationId="{E159E132-690C-B1FD-00C4-4D33CB1F22CB}"/>
          </ac:spMkLst>
        </pc:spChg>
        <pc:picChg chg="del">
          <ac:chgData name="Daly,Brian" userId="a1534079-cf85-4538-b145-9a652464a5a4" providerId="ADAL" clId="{E7EE0857-1ABD-46F1-B17E-F6FAD57E8117}" dt="2025-04-14T16:11:09.078" v="13502" actId="478"/>
          <ac:picMkLst>
            <pc:docMk/>
            <pc:sldMk cId="300130080" sldId="394"/>
            <ac:picMk id="4" creationId="{DB8DFB21-1990-5C23-0C1B-823B377FA406}"/>
          </ac:picMkLst>
        </pc:picChg>
      </pc:sldChg>
      <pc:sldChg chg="delSp modSp add del mod chgLayout">
        <pc:chgData name="Daly,Brian" userId="a1534079-cf85-4538-b145-9a652464a5a4" providerId="ADAL" clId="{E7EE0857-1ABD-46F1-B17E-F6FAD57E8117}" dt="2025-04-14T16:10:55.248" v="13466" actId="47"/>
        <pc:sldMkLst>
          <pc:docMk/>
          <pc:sldMk cId="1232452338" sldId="394"/>
        </pc:sldMkLst>
        <pc:spChg chg="mod ord">
          <ac:chgData name="Daly,Brian" userId="a1534079-cf85-4538-b145-9a652464a5a4" providerId="ADAL" clId="{E7EE0857-1ABD-46F1-B17E-F6FAD57E8117}" dt="2025-04-14T16:10:37.484" v="13465" actId="700"/>
          <ac:spMkLst>
            <pc:docMk/>
            <pc:sldMk cId="1232452338" sldId="394"/>
            <ac:spMk id="6" creationId="{D1AB5526-4A22-A520-E512-6C91A12C46B2}"/>
          </ac:spMkLst>
        </pc:spChg>
        <pc:spChg chg="mod ord">
          <ac:chgData name="Daly,Brian" userId="a1534079-cf85-4538-b145-9a652464a5a4" providerId="ADAL" clId="{E7EE0857-1ABD-46F1-B17E-F6FAD57E8117}" dt="2025-04-14T16:10:37.484" v="13465" actId="700"/>
          <ac:spMkLst>
            <pc:docMk/>
            <pc:sldMk cId="1232452338" sldId="394"/>
            <ac:spMk id="7" creationId="{2701F031-AC7E-BD5D-BC3C-6A82AFC1E151}"/>
          </ac:spMkLst>
        </pc:spChg>
        <pc:picChg chg="del">
          <ac:chgData name="Daly,Brian" userId="a1534079-cf85-4538-b145-9a652464a5a4" providerId="ADAL" clId="{E7EE0857-1ABD-46F1-B17E-F6FAD57E8117}" dt="2025-04-14T16:10:22.394" v="13462" actId="478"/>
          <ac:picMkLst>
            <pc:docMk/>
            <pc:sldMk cId="1232452338" sldId="394"/>
            <ac:picMk id="4" creationId="{2498E7E8-A989-CB85-C127-6C98F7608D6E}"/>
          </ac:picMkLst>
        </pc:picChg>
        <pc:picChg chg="del">
          <ac:chgData name="Daly,Brian" userId="a1534079-cf85-4538-b145-9a652464a5a4" providerId="ADAL" clId="{E7EE0857-1ABD-46F1-B17E-F6FAD57E8117}" dt="2025-04-14T16:10:23.064" v="13463" actId="478"/>
          <ac:picMkLst>
            <pc:docMk/>
            <pc:sldMk cId="1232452338" sldId="394"/>
            <ac:picMk id="5" creationId="{9B7B7002-1AD8-F2E6-284B-DB3575870094}"/>
          </ac:picMkLst>
        </pc:picChg>
      </pc:sldChg>
      <pc:sldMasterChg chg="setBg modSldLayout">
        <pc:chgData name="Daly,Brian" userId="a1534079-cf85-4538-b145-9a652464a5a4" providerId="ADAL" clId="{E7EE0857-1ABD-46F1-B17E-F6FAD57E8117}" dt="2025-04-02T15:39:22.175" v="614"/>
        <pc:sldMasterMkLst>
          <pc:docMk/>
          <pc:sldMasterMk cId="132378192" sldId="2147483648"/>
        </pc:sldMasterMkLst>
        <pc:sldLayoutChg chg="setBg">
          <pc:chgData name="Daly,Brian" userId="a1534079-cf85-4538-b145-9a652464a5a4" providerId="ADAL" clId="{E7EE0857-1ABD-46F1-B17E-F6FAD57E8117}" dt="2025-04-02T15:39:22.175" v="614"/>
          <pc:sldLayoutMkLst>
            <pc:docMk/>
            <pc:sldMasterMk cId="132378192" sldId="2147483648"/>
            <pc:sldLayoutMk cId="1507295869" sldId="2147483649"/>
          </pc:sldLayoutMkLst>
        </pc:sldLayoutChg>
        <pc:sldLayoutChg chg="setBg">
          <pc:chgData name="Daly,Brian" userId="a1534079-cf85-4538-b145-9a652464a5a4" providerId="ADAL" clId="{E7EE0857-1ABD-46F1-B17E-F6FAD57E8117}" dt="2025-04-02T15:39:22.175" v="614"/>
          <pc:sldLayoutMkLst>
            <pc:docMk/>
            <pc:sldMasterMk cId="132378192" sldId="2147483648"/>
            <pc:sldLayoutMk cId="1208862673" sldId="2147483650"/>
          </pc:sldLayoutMkLst>
        </pc:sldLayoutChg>
        <pc:sldLayoutChg chg="setBg">
          <pc:chgData name="Daly,Brian" userId="a1534079-cf85-4538-b145-9a652464a5a4" providerId="ADAL" clId="{E7EE0857-1ABD-46F1-B17E-F6FAD57E8117}" dt="2025-04-02T15:39:22.175" v="614"/>
          <pc:sldLayoutMkLst>
            <pc:docMk/>
            <pc:sldMasterMk cId="132378192" sldId="2147483648"/>
            <pc:sldLayoutMk cId="1743120628" sldId="2147483651"/>
          </pc:sldLayoutMkLst>
        </pc:sldLayoutChg>
        <pc:sldLayoutChg chg="setBg">
          <pc:chgData name="Daly,Brian" userId="a1534079-cf85-4538-b145-9a652464a5a4" providerId="ADAL" clId="{E7EE0857-1ABD-46F1-B17E-F6FAD57E8117}" dt="2025-04-02T15:39:22.175" v="614"/>
          <pc:sldLayoutMkLst>
            <pc:docMk/>
            <pc:sldMasterMk cId="132378192" sldId="2147483648"/>
            <pc:sldLayoutMk cId="1528689946" sldId="2147483652"/>
          </pc:sldLayoutMkLst>
        </pc:sldLayoutChg>
        <pc:sldLayoutChg chg="setBg">
          <pc:chgData name="Daly,Brian" userId="a1534079-cf85-4538-b145-9a652464a5a4" providerId="ADAL" clId="{E7EE0857-1ABD-46F1-B17E-F6FAD57E8117}" dt="2025-04-02T15:39:22.175" v="614"/>
          <pc:sldLayoutMkLst>
            <pc:docMk/>
            <pc:sldMasterMk cId="132378192" sldId="2147483648"/>
            <pc:sldLayoutMk cId="347783339" sldId="2147483653"/>
          </pc:sldLayoutMkLst>
        </pc:sldLayoutChg>
        <pc:sldLayoutChg chg="setBg">
          <pc:chgData name="Daly,Brian" userId="a1534079-cf85-4538-b145-9a652464a5a4" providerId="ADAL" clId="{E7EE0857-1ABD-46F1-B17E-F6FAD57E8117}" dt="2025-04-02T15:39:22.175" v="614"/>
          <pc:sldLayoutMkLst>
            <pc:docMk/>
            <pc:sldMasterMk cId="132378192" sldId="2147483648"/>
            <pc:sldLayoutMk cId="808531053" sldId="2147483654"/>
          </pc:sldLayoutMkLst>
        </pc:sldLayoutChg>
        <pc:sldLayoutChg chg="setBg">
          <pc:chgData name="Daly,Brian" userId="a1534079-cf85-4538-b145-9a652464a5a4" providerId="ADAL" clId="{E7EE0857-1ABD-46F1-B17E-F6FAD57E8117}" dt="2025-04-02T15:39:22.175" v="614"/>
          <pc:sldLayoutMkLst>
            <pc:docMk/>
            <pc:sldMasterMk cId="132378192" sldId="2147483648"/>
            <pc:sldLayoutMk cId="1959298191" sldId="2147483655"/>
          </pc:sldLayoutMkLst>
        </pc:sldLayoutChg>
        <pc:sldLayoutChg chg="setBg">
          <pc:chgData name="Daly,Brian" userId="a1534079-cf85-4538-b145-9a652464a5a4" providerId="ADAL" clId="{E7EE0857-1ABD-46F1-B17E-F6FAD57E8117}" dt="2025-04-02T15:39:22.175" v="614"/>
          <pc:sldLayoutMkLst>
            <pc:docMk/>
            <pc:sldMasterMk cId="132378192" sldId="2147483648"/>
            <pc:sldLayoutMk cId="3694999282" sldId="2147483656"/>
          </pc:sldLayoutMkLst>
        </pc:sldLayoutChg>
        <pc:sldLayoutChg chg="setBg">
          <pc:chgData name="Daly,Brian" userId="a1534079-cf85-4538-b145-9a652464a5a4" providerId="ADAL" clId="{E7EE0857-1ABD-46F1-B17E-F6FAD57E8117}" dt="2025-04-02T15:39:22.175" v="614"/>
          <pc:sldLayoutMkLst>
            <pc:docMk/>
            <pc:sldMasterMk cId="132378192" sldId="2147483648"/>
            <pc:sldLayoutMk cId="772306279" sldId="2147483657"/>
          </pc:sldLayoutMkLst>
        </pc:sldLayoutChg>
        <pc:sldLayoutChg chg="setBg">
          <pc:chgData name="Daly,Brian" userId="a1534079-cf85-4538-b145-9a652464a5a4" providerId="ADAL" clId="{E7EE0857-1ABD-46F1-B17E-F6FAD57E8117}" dt="2025-04-02T15:39:22.175" v="614"/>
          <pc:sldLayoutMkLst>
            <pc:docMk/>
            <pc:sldMasterMk cId="132378192" sldId="2147483648"/>
            <pc:sldLayoutMk cId="2039316922" sldId="2147483658"/>
          </pc:sldLayoutMkLst>
        </pc:sldLayoutChg>
        <pc:sldLayoutChg chg="setBg">
          <pc:chgData name="Daly,Brian" userId="a1534079-cf85-4538-b145-9a652464a5a4" providerId="ADAL" clId="{E7EE0857-1ABD-46F1-B17E-F6FAD57E8117}" dt="2025-04-02T15:39:22.175" v="614"/>
          <pc:sldLayoutMkLst>
            <pc:docMk/>
            <pc:sldMasterMk cId="132378192" sldId="2147483648"/>
            <pc:sldLayoutMk cId="3271992308" sldId="2147483659"/>
          </pc:sldLayoutMkLst>
        </pc:sldLayoutChg>
      </pc:sldMasterChg>
      <pc:sldMasterChg chg="add del addSldLayout delSldLayout">
        <pc:chgData name="Daly,Brian" userId="a1534079-cf85-4538-b145-9a652464a5a4" providerId="ADAL" clId="{E7EE0857-1ABD-46F1-B17E-F6FAD57E8117}" dt="2025-04-02T15:23:13.873" v="99" actId="700"/>
        <pc:sldMasterMkLst>
          <pc:docMk/>
          <pc:sldMasterMk cId="4029446844" sldId="2147483660"/>
        </pc:sldMasterMkLst>
        <pc:sldLayoutChg chg="add del">
          <pc:chgData name="Daly,Brian" userId="a1534079-cf85-4538-b145-9a652464a5a4" providerId="ADAL" clId="{E7EE0857-1ABD-46F1-B17E-F6FAD57E8117}" dt="2025-04-02T15:23:13.873" v="99" actId="700"/>
          <pc:sldLayoutMkLst>
            <pc:docMk/>
            <pc:sldMasterMk cId="4029446844" sldId="2147483660"/>
            <pc:sldLayoutMk cId="3987914205" sldId="2147483661"/>
          </pc:sldLayoutMkLst>
        </pc:sldLayoutChg>
        <pc:sldLayoutChg chg="add del">
          <pc:chgData name="Daly,Brian" userId="a1534079-cf85-4538-b145-9a652464a5a4" providerId="ADAL" clId="{E7EE0857-1ABD-46F1-B17E-F6FAD57E8117}" dt="2025-04-02T15:23:13.873" v="99" actId="700"/>
          <pc:sldLayoutMkLst>
            <pc:docMk/>
            <pc:sldMasterMk cId="4029446844" sldId="2147483660"/>
            <pc:sldLayoutMk cId="3529144667" sldId="2147483662"/>
          </pc:sldLayoutMkLst>
        </pc:sldLayoutChg>
        <pc:sldLayoutChg chg="add del">
          <pc:chgData name="Daly,Brian" userId="a1534079-cf85-4538-b145-9a652464a5a4" providerId="ADAL" clId="{E7EE0857-1ABD-46F1-B17E-F6FAD57E8117}" dt="2025-04-02T15:23:13.873" v="99" actId="700"/>
          <pc:sldLayoutMkLst>
            <pc:docMk/>
            <pc:sldMasterMk cId="4029446844" sldId="2147483660"/>
            <pc:sldLayoutMk cId="90035141" sldId="2147483663"/>
          </pc:sldLayoutMkLst>
        </pc:sldLayoutChg>
        <pc:sldLayoutChg chg="add del">
          <pc:chgData name="Daly,Brian" userId="a1534079-cf85-4538-b145-9a652464a5a4" providerId="ADAL" clId="{E7EE0857-1ABD-46F1-B17E-F6FAD57E8117}" dt="2025-04-02T15:23:13.873" v="99" actId="700"/>
          <pc:sldLayoutMkLst>
            <pc:docMk/>
            <pc:sldMasterMk cId="4029446844" sldId="2147483660"/>
            <pc:sldLayoutMk cId="3673207069" sldId="2147483664"/>
          </pc:sldLayoutMkLst>
        </pc:sldLayoutChg>
        <pc:sldLayoutChg chg="add del">
          <pc:chgData name="Daly,Brian" userId="a1534079-cf85-4538-b145-9a652464a5a4" providerId="ADAL" clId="{E7EE0857-1ABD-46F1-B17E-F6FAD57E8117}" dt="2025-04-02T15:23:13.873" v="99" actId="700"/>
          <pc:sldLayoutMkLst>
            <pc:docMk/>
            <pc:sldMasterMk cId="4029446844" sldId="2147483660"/>
            <pc:sldLayoutMk cId="1668774648" sldId="2147483665"/>
          </pc:sldLayoutMkLst>
        </pc:sldLayoutChg>
        <pc:sldLayoutChg chg="add del">
          <pc:chgData name="Daly,Brian" userId="a1534079-cf85-4538-b145-9a652464a5a4" providerId="ADAL" clId="{E7EE0857-1ABD-46F1-B17E-F6FAD57E8117}" dt="2025-04-02T15:23:13.873" v="99" actId="700"/>
          <pc:sldLayoutMkLst>
            <pc:docMk/>
            <pc:sldMasterMk cId="4029446844" sldId="2147483660"/>
            <pc:sldLayoutMk cId="1953542139" sldId="2147483666"/>
          </pc:sldLayoutMkLst>
        </pc:sldLayoutChg>
        <pc:sldLayoutChg chg="add del">
          <pc:chgData name="Daly,Brian" userId="a1534079-cf85-4538-b145-9a652464a5a4" providerId="ADAL" clId="{E7EE0857-1ABD-46F1-B17E-F6FAD57E8117}" dt="2025-04-02T15:23:13.873" v="99" actId="700"/>
          <pc:sldLayoutMkLst>
            <pc:docMk/>
            <pc:sldMasterMk cId="4029446844" sldId="2147483660"/>
            <pc:sldLayoutMk cId="962761711" sldId="2147483667"/>
          </pc:sldLayoutMkLst>
        </pc:sldLayoutChg>
        <pc:sldLayoutChg chg="add del">
          <pc:chgData name="Daly,Brian" userId="a1534079-cf85-4538-b145-9a652464a5a4" providerId="ADAL" clId="{E7EE0857-1ABD-46F1-B17E-F6FAD57E8117}" dt="2025-04-02T15:23:13.873" v="99" actId="700"/>
          <pc:sldLayoutMkLst>
            <pc:docMk/>
            <pc:sldMasterMk cId="4029446844" sldId="2147483660"/>
            <pc:sldLayoutMk cId="571785894" sldId="2147483668"/>
          </pc:sldLayoutMkLst>
        </pc:sldLayoutChg>
        <pc:sldLayoutChg chg="add del">
          <pc:chgData name="Daly,Brian" userId="a1534079-cf85-4538-b145-9a652464a5a4" providerId="ADAL" clId="{E7EE0857-1ABD-46F1-B17E-F6FAD57E8117}" dt="2025-04-02T15:23:13.873" v="99" actId="700"/>
          <pc:sldLayoutMkLst>
            <pc:docMk/>
            <pc:sldMasterMk cId="4029446844" sldId="2147483660"/>
            <pc:sldLayoutMk cId="3002335910" sldId="2147483669"/>
          </pc:sldLayoutMkLst>
        </pc:sldLayoutChg>
        <pc:sldLayoutChg chg="add del">
          <pc:chgData name="Daly,Brian" userId="a1534079-cf85-4538-b145-9a652464a5a4" providerId="ADAL" clId="{E7EE0857-1ABD-46F1-B17E-F6FAD57E8117}" dt="2025-04-02T15:23:13.873" v="99" actId="700"/>
          <pc:sldLayoutMkLst>
            <pc:docMk/>
            <pc:sldMasterMk cId="4029446844" sldId="2147483660"/>
            <pc:sldLayoutMk cId="2816533375" sldId="2147483670"/>
          </pc:sldLayoutMkLst>
        </pc:sldLayoutChg>
        <pc:sldLayoutChg chg="add del">
          <pc:chgData name="Daly,Brian" userId="a1534079-cf85-4538-b145-9a652464a5a4" providerId="ADAL" clId="{E7EE0857-1ABD-46F1-B17E-F6FAD57E8117}" dt="2025-04-02T15:23:13.873" v="99" actId="700"/>
          <pc:sldLayoutMkLst>
            <pc:docMk/>
            <pc:sldMasterMk cId="4029446844" sldId="2147483660"/>
            <pc:sldLayoutMk cId="360800198" sldId="2147483671"/>
          </pc:sldLayoutMkLst>
        </pc:sldLayoutChg>
      </pc:sldMasterChg>
      <pc:sldMasterChg chg="del delSldLayout">
        <pc:chgData name="Daly,Brian" userId="a1534079-cf85-4538-b145-9a652464a5a4" providerId="ADAL" clId="{E7EE0857-1ABD-46F1-B17E-F6FAD57E8117}" dt="2025-04-14T16:07:14.914" v="13432" actId="47"/>
        <pc:sldMasterMkLst>
          <pc:docMk/>
          <pc:sldMasterMk cId="4114517703" sldId="2147483660"/>
        </pc:sldMasterMkLst>
        <pc:sldLayoutChg chg="del">
          <pc:chgData name="Daly,Brian" userId="a1534079-cf85-4538-b145-9a652464a5a4" providerId="ADAL" clId="{E7EE0857-1ABD-46F1-B17E-F6FAD57E8117}" dt="2025-04-14T16:07:14.914" v="13432" actId="47"/>
          <pc:sldLayoutMkLst>
            <pc:docMk/>
            <pc:sldMasterMk cId="4114517703" sldId="2147483660"/>
            <pc:sldLayoutMk cId="3484293038" sldId="2147483661"/>
          </pc:sldLayoutMkLst>
        </pc:sldLayoutChg>
        <pc:sldLayoutChg chg="del">
          <pc:chgData name="Daly,Brian" userId="a1534079-cf85-4538-b145-9a652464a5a4" providerId="ADAL" clId="{E7EE0857-1ABD-46F1-B17E-F6FAD57E8117}" dt="2025-04-14T16:07:14.914" v="13432" actId="47"/>
          <pc:sldLayoutMkLst>
            <pc:docMk/>
            <pc:sldMasterMk cId="4114517703" sldId="2147483660"/>
            <pc:sldLayoutMk cId="3422218104" sldId="2147483662"/>
          </pc:sldLayoutMkLst>
        </pc:sldLayoutChg>
        <pc:sldLayoutChg chg="del">
          <pc:chgData name="Daly,Brian" userId="a1534079-cf85-4538-b145-9a652464a5a4" providerId="ADAL" clId="{E7EE0857-1ABD-46F1-B17E-F6FAD57E8117}" dt="2025-04-14T16:07:14.914" v="13432" actId="47"/>
          <pc:sldLayoutMkLst>
            <pc:docMk/>
            <pc:sldMasterMk cId="4114517703" sldId="2147483660"/>
            <pc:sldLayoutMk cId="3883249090" sldId="2147483663"/>
          </pc:sldLayoutMkLst>
        </pc:sldLayoutChg>
        <pc:sldLayoutChg chg="del">
          <pc:chgData name="Daly,Brian" userId="a1534079-cf85-4538-b145-9a652464a5a4" providerId="ADAL" clId="{E7EE0857-1ABD-46F1-B17E-F6FAD57E8117}" dt="2025-04-14T16:07:14.914" v="13432" actId="47"/>
          <pc:sldLayoutMkLst>
            <pc:docMk/>
            <pc:sldMasterMk cId="4114517703" sldId="2147483660"/>
            <pc:sldLayoutMk cId="1155451584" sldId="2147483664"/>
          </pc:sldLayoutMkLst>
        </pc:sldLayoutChg>
        <pc:sldLayoutChg chg="del">
          <pc:chgData name="Daly,Brian" userId="a1534079-cf85-4538-b145-9a652464a5a4" providerId="ADAL" clId="{E7EE0857-1ABD-46F1-B17E-F6FAD57E8117}" dt="2025-04-14T16:07:14.914" v="13432" actId="47"/>
          <pc:sldLayoutMkLst>
            <pc:docMk/>
            <pc:sldMasterMk cId="4114517703" sldId="2147483660"/>
            <pc:sldLayoutMk cId="557697877" sldId="2147483665"/>
          </pc:sldLayoutMkLst>
        </pc:sldLayoutChg>
        <pc:sldLayoutChg chg="del">
          <pc:chgData name="Daly,Brian" userId="a1534079-cf85-4538-b145-9a652464a5a4" providerId="ADAL" clId="{E7EE0857-1ABD-46F1-B17E-F6FAD57E8117}" dt="2025-04-14T16:07:14.914" v="13432" actId="47"/>
          <pc:sldLayoutMkLst>
            <pc:docMk/>
            <pc:sldMasterMk cId="4114517703" sldId="2147483660"/>
            <pc:sldLayoutMk cId="597317132" sldId="2147483666"/>
          </pc:sldLayoutMkLst>
        </pc:sldLayoutChg>
        <pc:sldLayoutChg chg="del">
          <pc:chgData name="Daly,Brian" userId="a1534079-cf85-4538-b145-9a652464a5a4" providerId="ADAL" clId="{E7EE0857-1ABD-46F1-B17E-F6FAD57E8117}" dt="2025-04-14T16:07:14.914" v="13432" actId="47"/>
          <pc:sldLayoutMkLst>
            <pc:docMk/>
            <pc:sldMasterMk cId="4114517703" sldId="2147483660"/>
            <pc:sldLayoutMk cId="1186611212" sldId="2147483667"/>
          </pc:sldLayoutMkLst>
        </pc:sldLayoutChg>
        <pc:sldLayoutChg chg="del">
          <pc:chgData name="Daly,Brian" userId="a1534079-cf85-4538-b145-9a652464a5a4" providerId="ADAL" clId="{E7EE0857-1ABD-46F1-B17E-F6FAD57E8117}" dt="2025-04-14T16:07:14.914" v="13432" actId="47"/>
          <pc:sldLayoutMkLst>
            <pc:docMk/>
            <pc:sldMasterMk cId="4114517703" sldId="2147483660"/>
            <pc:sldLayoutMk cId="1781917058" sldId="2147483668"/>
          </pc:sldLayoutMkLst>
        </pc:sldLayoutChg>
        <pc:sldLayoutChg chg="del">
          <pc:chgData name="Daly,Brian" userId="a1534079-cf85-4538-b145-9a652464a5a4" providerId="ADAL" clId="{E7EE0857-1ABD-46F1-B17E-F6FAD57E8117}" dt="2025-04-14T16:07:14.914" v="13432" actId="47"/>
          <pc:sldLayoutMkLst>
            <pc:docMk/>
            <pc:sldMasterMk cId="4114517703" sldId="2147483660"/>
            <pc:sldLayoutMk cId="3075892075" sldId="2147483669"/>
          </pc:sldLayoutMkLst>
        </pc:sldLayoutChg>
        <pc:sldLayoutChg chg="del">
          <pc:chgData name="Daly,Brian" userId="a1534079-cf85-4538-b145-9a652464a5a4" providerId="ADAL" clId="{E7EE0857-1ABD-46F1-B17E-F6FAD57E8117}" dt="2025-04-14T16:07:14.914" v="13432" actId="47"/>
          <pc:sldLayoutMkLst>
            <pc:docMk/>
            <pc:sldMasterMk cId="4114517703" sldId="2147483660"/>
            <pc:sldLayoutMk cId="915724880" sldId="2147483670"/>
          </pc:sldLayoutMkLst>
        </pc:sldLayoutChg>
        <pc:sldLayoutChg chg="del">
          <pc:chgData name="Daly,Brian" userId="a1534079-cf85-4538-b145-9a652464a5a4" providerId="ADAL" clId="{E7EE0857-1ABD-46F1-B17E-F6FAD57E8117}" dt="2025-04-14T16:07:14.914" v="13432" actId="47"/>
          <pc:sldLayoutMkLst>
            <pc:docMk/>
            <pc:sldMasterMk cId="4114517703" sldId="2147483660"/>
            <pc:sldLayoutMk cId="3981214634" sldId="2147483671"/>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39321F-E934-444B-A433-BE3750179DD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0FAFF5F-268B-4689-9F57-3B2A5CFC88F0}">
      <dgm:prSet/>
      <dgm:spPr/>
      <dgm:t>
        <a:bodyPr/>
        <a:lstStyle/>
        <a:p>
          <a:r>
            <a:rPr lang="en-US"/>
            <a:t>“War on drugs”</a:t>
          </a:r>
        </a:p>
      </dgm:t>
    </dgm:pt>
    <dgm:pt modelId="{1E6F1488-1FDB-4D6B-A15A-A3176B121B98}" type="parTrans" cxnId="{CF21DFB9-9D83-489C-BE1B-C2904C050D1B}">
      <dgm:prSet/>
      <dgm:spPr/>
      <dgm:t>
        <a:bodyPr/>
        <a:lstStyle/>
        <a:p>
          <a:endParaRPr lang="en-US"/>
        </a:p>
      </dgm:t>
    </dgm:pt>
    <dgm:pt modelId="{977132B0-0269-47B4-9372-356540CB5B94}" type="sibTrans" cxnId="{CF21DFB9-9D83-489C-BE1B-C2904C050D1B}">
      <dgm:prSet/>
      <dgm:spPr/>
      <dgm:t>
        <a:bodyPr/>
        <a:lstStyle/>
        <a:p>
          <a:endParaRPr lang="en-US"/>
        </a:p>
      </dgm:t>
    </dgm:pt>
    <dgm:pt modelId="{9216718D-8AA7-492F-9D3D-4E3B790A0010}">
      <dgm:prSet/>
      <dgm:spPr/>
      <dgm:t>
        <a:bodyPr/>
        <a:lstStyle/>
        <a:p>
          <a:r>
            <a:rPr lang="en-US"/>
            <a:t>Gun Free Schools act (</a:t>
          </a:r>
          <a:r>
            <a:rPr lang="en-US" b="1"/>
            <a:t>financial incentives </a:t>
          </a:r>
          <a:r>
            <a:rPr lang="en-US"/>
            <a:t>for zero tolerance policies)</a:t>
          </a:r>
        </a:p>
      </dgm:t>
    </dgm:pt>
    <dgm:pt modelId="{08353A2B-0B01-405A-AAC4-30A367C86CFD}" type="parTrans" cxnId="{6AC05873-FE6E-4889-BD47-3B935E024E7F}">
      <dgm:prSet/>
      <dgm:spPr/>
      <dgm:t>
        <a:bodyPr/>
        <a:lstStyle/>
        <a:p>
          <a:endParaRPr lang="en-US"/>
        </a:p>
      </dgm:t>
    </dgm:pt>
    <dgm:pt modelId="{5D1E45AA-D7BF-4686-8CE4-35EFD209F04B}" type="sibTrans" cxnId="{6AC05873-FE6E-4889-BD47-3B935E024E7F}">
      <dgm:prSet/>
      <dgm:spPr/>
      <dgm:t>
        <a:bodyPr/>
        <a:lstStyle/>
        <a:p>
          <a:endParaRPr lang="en-US"/>
        </a:p>
      </dgm:t>
    </dgm:pt>
    <dgm:pt modelId="{F72B065A-CB95-4908-98C8-F5E061A93BC4}">
      <dgm:prSet/>
      <dgm:spPr/>
      <dgm:t>
        <a:bodyPr/>
        <a:lstStyle/>
        <a:p>
          <a:r>
            <a:rPr lang="en-US"/>
            <a:t>No Child Left Behind (</a:t>
          </a:r>
          <a:r>
            <a:rPr lang="en-US" b="1"/>
            <a:t>financial incentives </a:t>
          </a:r>
          <a:r>
            <a:rPr lang="en-US"/>
            <a:t>for academic performance)</a:t>
          </a:r>
        </a:p>
      </dgm:t>
    </dgm:pt>
    <dgm:pt modelId="{57C5917C-31A1-4994-8220-4EC7C3E1036A}" type="parTrans" cxnId="{9D24C07D-36D2-49CF-BF02-F6466FF4C496}">
      <dgm:prSet/>
      <dgm:spPr/>
      <dgm:t>
        <a:bodyPr/>
        <a:lstStyle/>
        <a:p>
          <a:endParaRPr lang="en-US"/>
        </a:p>
      </dgm:t>
    </dgm:pt>
    <dgm:pt modelId="{8E5DC67E-69C8-4315-AEE0-C41913281B03}" type="sibTrans" cxnId="{9D24C07D-36D2-49CF-BF02-F6466FF4C496}">
      <dgm:prSet/>
      <dgm:spPr/>
      <dgm:t>
        <a:bodyPr/>
        <a:lstStyle/>
        <a:p>
          <a:endParaRPr lang="en-US"/>
        </a:p>
      </dgm:t>
    </dgm:pt>
    <dgm:pt modelId="{332CF898-68CB-4E52-842A-E9F2FFF9E3EA}">
      <dgm:prSet/>
      <dgm:spPr/>
      <dgm:t>
        <a:bodyPr/>
        <a:lstStyle/>
        <a:p>
          <a:r>
            <a:rPr lang="en-US"/>
            <a:t>Safe Schools/Health Start Initiative</a:t>
          </a:r>
        </a:p>
      </dgm:t>
    </dgm:pt>
    <dgm:pt modelId="{413E3749-BD19-4A04-AC39-07C15CF692EE}" type="parTrans" cxnId="{03D017D8-1BC3-44D3-B5A9-D666957B3B58}">
      <dgm:prSet/>
      <dgm:spPr/>
      <dgm:t>
        <a:bodyPr/>
        <a:lstStyle/>
        <a:p>
          <a:endParaRPr lang="en-US"/>
        </a:p>
      </dgm:t>
    </dgm:pt>
    <dgm:pt modelId="{D9C720CA-4CEF-4064-9328-1621EFB08D68}" type="sibTrans" cxnId="{03D017D8-1BC3-44D3-B5A9-D666957B3B58}">
      <dgm:prSet/>
      <dgm:spPr/>
      <dgm:t>
        <a:bodyPr/>
        <a:lstStyle/>
        <a:p>
          <a:endParaRPr lang="en-US"/>
        </a:p>
      </dgm:t>
    </dgm:pt>
    <dgm:pt modelId="{85E5CDBD-3B59-4819-900E-430982B8686D}" type="pres">
      <dgm:prSet presAssocID="{3739321F-E934-444B-A433-BE3750179DD6}" presName="linear" presStyleCnt="0">
        <dgm:presLayoutVars>
          <dgm:animLvl val="lvl"/>
          <dgm:resizeHandles val="exact"/>
        </dgm:presLayoutVars>
      </dgm:prSet>
      <dgm:spPr/>
    </dgm:pt>
    <dgm:pt modelId="{F18253A9-7513-4FC8-BEB2-44E7FDD79807}" type="pres">
      <dgm:prSet presAssocID="{F0FAFF5F-268B-4689-9F57-3B2A5CFC88F0}" presName="parentText" presStyleLbl="node1" presStyleIdx="0" presStyleCnt="4">
        <dgm:presLayoutVars>
          <dgm:chMax val="0"/>
          <dgm:bulletEnabled val="1"/>
        </dgm:presLayoutVars>
      </dgm:prSet>
      <dgm:spPr/>
    </dgm:pt>
    <dgm:pt modelId="{EA4FDACB-B549-445F-B892-48E95EC0D7B7}" type="pres">
      <dgm:prSet presAssocID="{977132B0-0269-47B4-9372-356540CB5B94}" presName="spacer" presStyleCnt="0"/>
      <dgm:spPr/>
    </dgm:pt>
    <dgm:pt modelId="{DD273ADA-A0E8-40A6-A7AE-7681BD35345D}" type="pres">
      <dgm:prSet presAssocID="{9216718D-8AA7-492F-9D3D-4E3B790A0010}" presName="parentText" presStyleLbl="node1" presStyleIdx="1" presStyleCnt="4">
        <dgm:presLayoutVars>
          <dgm:chMax val="0"/>
          <dgm:bulletEnabled val="1"/>
        </dgm:presLayoutVars>
      </dgm:prSet>
      <dgm:spPr/>
    </dgm:pt>
    <dgm:pt modelId="{B06E3731-3EB2-4859-8CB4-6380B52C33EA}" type="pres">
      <dgm:prSet presAssocID="{5D1E45AA-D7BF-4686-8CE4-35EFD209F04B}" presName="spacer" presStyleCnt="0"/>
      <dgm:spPr/>
    </dgm:pt>
    <dgm:pt modelId="{D5C3582E-84C3-4F6D-8C42-B6D12DC2530B}" type="pres">
      <dgm:prSet presAssocID="{F72B065A-CB95-4908-98C8-F5E061A93BC4}" presName="parentText" presStyleLbl="node1" presStyleIdx="2" presStyleCnt="4">
        <dgm:presLayoutVars>
          <dgm:chMax val="0"/>
          <dgm:bulletEnabled val="1"/>
        </dgm:presLayoutVars>
      </dgm:prSet>
      <dgm:spPr/>
    </dgm:pt>
    <dgm:pt modelId="{0F87DA34-8F6B-4159-B4D5-961C4F79D95F}" type="pres">
      <dgm:prSet presAssocID="{8E5DC67E-69C8-4315-AEE0-C41913281B03}" presName="spacer" presStyleCnt="0"/>
      <dgm:spPr/>
    </dgm:pt>
    <dgm:pt modelId="{E348F8B7-279F-4D34-B920-A29120993DB9}" type="pres">
      <dgm:prSet presAssocID="{332CF898-68CB-4E52-842A-E9F2FFF9E3EA}" presName="parentText" presStyleLbl="node1" presStyleIdx="3" presStyleCnt="4">
        <dgm:presLayoutVars>
          <dgm:chMax val="0"/>
          <dgm:bulletEnabled val="1"/>
        </dgm:presLayoutVars>
      </dgm:prSet>
      <dgm:spPr/>
    </dgm:pt>
  </dgm:ptLst>
  <dgm:cxnLst>
    <dgm:cxn modelId="{7F711700-6635-4346-95C9-6EBEDE840383}" type="presOf" srcId="{F0FAFF5F-268B-4689-9F57-3B2A5CFC88F0}" destId="{F18253A9-7513-4FC8-BEB2-44E7FDD79807}" srcOrd="0" destOrd="0" presId="urn:microsoft.com/office/officeart/2005/8/layout/vList2"/>
    <dgm:cxn modelId="{7A026117-2CE3-40B8-BFFC-F70BDAA3EB8C}" type="presOf" srcId="{F72B065A-CB95-4908-98C8-F5E061A93BC4}" destId="{D5C3582E-84C3-4F6D-8C42-B6D12DC2530B}" srcOrd="0" destOrd="0" presId="urn:microsoft.com/office/officeart/2005/8/layout/vList2"/>
    <dgm:cxn modelId="{6AC05873-FE6E-4889-BD47-3B935E024E7F}" srcId="{3739321F-E934-444B-A433-BE3750179DD6}" destId="{9216718D-8AA7-492F-9D3D-4E3B790A0010}" srcOrd="1" destOrd="0" parTransId="{08353A2B-0B01-405A-AAC4-30A367C86CFD}" sibTransId="{5D1E45AA-D7BF-4686-8CE4-35EFD209F04B}"/>
    <dgm:cxn modelId="{9D24C07D-36D2-49CF-BF02-F6466FF4C496}" srcId="{3739321F-E934-444B-A433-BE3750179DD6}" destId="{F72B065A-CB95-4908-98C8-F5E061A93BC4}" srcOrd="2" destOrd="0" parTransId="{57C5917C-31A1-4994-8220-4EC7C3E1036A}" sibTransId="{8E5DC67E-69C8-4315-AEE0-C41913281B03}"/>
    <dgm:cxn modelId="{87BF1D97-55E7-49FA-9266-E3E4A5C95F9C}" type="presOf" srcId="{9216718D-8AA7-492F-9D3D-4E3B790A0010}" destId="{DD273ADA-A0E8-40A6-A7AE-7681BD35345D}" srcOrd="0" destOrd="0" presId="urn:microsoft.com/office/officeart/2005/8/layout/vList2"/>
    <dgm:cxn modelId="{A9062298-04E5-434D-BA6C-614E1BD98247}" type="presOf" srcId="{3739321F-E934-444B-A433-BE3750179DD6}" destId="{85E5CDBD-3B59-4819-900E-430982B8686D}" srcOrd="0" destOrd="0" presId="urn:microsoft.com/office/officeart/2005/8/layout/vList2"/>
    <dgm:cxn modelId="{CF21DFB9-9D83-489C-BE1B-C2904C050D1B}" srcId="{3739321F-E934-444B-A433-BE3750179DD6}" destId="{F0FAFF5F-268B-4689-9F57-3B2A5CFC88F0}" srcOrd="0" destOrd="0" parTransId="{1E6F1488-1FDB-4D6B-A15A-A3176B121B98}" sibTransId="{977132B0-0269-47B4-9372-356540CB5B94}"/>
    <dgm:cxn modelId="{03D017D8-1BC3-44D3-B5A9-D666957B3B58}" srcId="{3739321F-E934-444B-A433-BE3750179DD6}" destId="{332CF898-68CB-4E52-842A-E9F2FFF9E3EA}" srcOrd="3" destOrd="0" parTransId="{413E3749-BD19-4A04-AC39-07C15CF692EE}" sibTransId="{D9C720CA-4CEF-4064-9328-1621EFB08D68}"/>
    <dgm:cxn modelId="{AB0E38F9-5687-4639-9E9A-F43E3AAFFB75}" type="presOf" srcId="{332CF898-68CB-4E52-842A-E9F2FFF9E3EA}" destId="{E348F8B7-279F-4D34-B920-A29120993DB9}" srcOrd="0" destOrd="0" presId="urn:microsoft.com/office/officeart/2005/8/layout/vList2"/>
    <dgm:cxn modelId="{5B9AA2C2-FC82-4393-AC4F-0D1F92D1A238}" type="presParOf" srcId="{85E5CDBD-3B59-4819-900E-430982B8686D}" destId="{F18253A9-7513-4FC8-BEB2-44E7FDD79807}" srcOrd="0" destOrd="0" presId="urn:microsoft.com/office/officeart/2005/8/layout/vList2"/>
    <dgm:cxn modelId="{79C0AF09-C0E4-4D70-A011-47CD6DC5A0B9}" type="presParOf" srcId="{85E5CDBD-3B59-4819-900E-430982B8686D}" destId="{EA4FDACB-B549-445F-B892-48E95EC0D7B7}" srcOrd="1" destOrd="0" presId="urn:microsoft.com/office/officeart/2005/8/layout/vList2"/>
    <dgm:cxn modelId="{A642B7D1-6CA1-44CE-875D-A2F345CC8DC3}" type="presParOf" srcId="{85E5CDBD-3B59-4819-900E-430982B8686D}" destId="{DD273ADA-A0E8-40A6-A7AE-7681BD35345D}" srcOrd="2" destOrd="0" presId="urn:microsoft.com/office/officeart/2005/8/layout/vList2"/>
    <dgm:cxn modelId="{20D3BF97-7E7F-4EBE-BF5C-366F1F42A621}" type="presParOf" srcId="{85E5CDBD-3B59-4819-900E-430982B8686D}" destId="{B06E3731-3EB2-4859-8CB4-6380B52C33EA}" srcOrd="3" destOrd="0" presId="urn:microsoft.com/office/officeart/2005/8/layout/vList2"/>
    <dgm:cxn modelId="{C9FBDF37-039B-49FF-BA32-6D75D2706D70}" type="presParOf" srcId="{85E5CDBD-3B59-4819-900E-430982B8686D}" destId="{D5C3582E-84C3-4F6D-8C42-B6D12DC2530B}" srcOrd="4" destOrd="0" presId="urn:microsoft.com/office/officeart/2005/8/layout/vList2"/>
    <dgm:cxn modelId="{1289DAED-389E-4C7A-A913-CFE23A4E3FFC}" type="presParOf" srcId="{85E5CDBD-3B59-4819-900E-430982B8686D}" destId="{0F87DA34-8F6B-4159-B4D5-961C4F79D95F}" srcOrd="5" destOrd="0" presId="urn:microsoft.com/office/officeart/2005/8/layout/vList2"/>
    <dgm:cxn modelId="{281D12EE-FDA8-4BFE-97BE-3F9DF0D67FFA}" type="presParOf" srcId="{85E5CDBD-3B59-4819-900E-430982B8686D}" destId="{E348F8B7-279F-4D34-B920-A29120993DB9}"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93CE69-89EA-4946-960C-C604A2F9CA9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F7C2335-13CC-4725-94BB-3B8B3F4EF55C}">
      <dgm:prSet/>
      <dgm:spPr/>
      <dgm:t>
        <a:bodyPr/>
        <a:lstStyle/>
        <a:p>
          <a:r>
            <a:rPr lang="en-US" dirty="0"/>
            <a:t>Schoolwide Disciplinary Strategies (graduated)</a:t>
          </a:r>
        </a:p>
      </dgm:t>
    </dgm:pt>
    <dgm:pt modelId="{19FC1798-B994-4394-86A1-30751F0AA28B}" type="parTrans" cxnId="{3C2E1F3F-C01B-4656-93FE-7B9B4483AFFE}">
      <dgm:prSet/>
      <dgm:spPr/>
      <dgm:t>
        <a:bodyPr/>
        <a:lstStyle/>
        <a:p>
          <a:endParaRPr lang="en-US"/>
        </a:p>
      </dgm:t>
    </dgm:pt>
    <dgm:pt modelId="{81DAE930-CB8E-486A-8E9A-A1D69CDB0648}" type="sibTrans" cxnId="{3C2E1F3F-C01B-4656-93FE-7B9B4483AFFE}">
      <dgm:prSet/>
      <dgm:spPr/>
      <dgm:t>
        <a:bodyPr/>
        <a:lstStyle/>
        <a:p>
          <a:endParaRPr lang="en-US"/>
        </a:p>
      </dgm:t>
    </dgm:pt>
    <dgm:pt modelId="{BB7B29F6-E3B8-45B5-B454-39EEC01A953C}">
      <dgm:prSet/>
      <dgm:spPr/>
      <dgm:t>
        <a:bodyPr/>
        <a:lstStyle/>
        <a:p>
          <a:r>
            <a:rPr lang="en-US"/>
            <a:t>Schoolwide Disciplinary Approaches (PBIS)</a:t>
          </a:r>
        </a:p>
      </dgm:t>
    </dgm:pt>
    <dgm:pt modelId="{216EA009-3B39-491C-A6BF-1683E3CB305D}" type="parTrans" cxnId="{1552A6CA-1900-4BF9-BD86-59C3A5B8C49E}">
      <dgm:prSet/>
      <dgm:spPr/>
      <dgm:t>
        <a:bodyPr/>
        <a:lstStyle/>
        <a:p>
          <a:endParaRPr lang="en-US"/>
        </a:p>
      </dgm:t>
    </dgm:pt>
    <dgm:pt modelId="{3382F2D3-E173-4ABF-9DA3-9E8E82BB2EE4}" type="sibTrans" cxnId="{1552A6CA-1900-4BF9-BD86-59C3A5B8C49E}">
      <dgm:prSet/>
      <dgm:spPr/>
      <dgm:t>
        <a:bodyPr/>
        <a:lstStyle/>
        <a:p>
          <a:endParaRPr lang="en-US"/>
        </a:p>
      </dgm:t>
    </dgm:pt>
    <dgm:pt modelId="{ACE63737-F32E-458F-9B27-9E356BA88A85}">
      <dgm:prSet/>
      <dgm:spPr/>
      <dgm:t>
        <a:bodyPr/>
        <a:lstStyle/>
        <a:p>
          <a:r>
            <a:rPr lang="en-US"/>
            <a:t>Violence Prevention Programs</a:t>
          </a:r>
        </a:p>
      </dgm:t>
    </dgm:pt>
    <dgm:pt modelId="{0BE08B19-26E0-4CEB-A983-D5CB27E904EA}" type="parTrans" cxnId="{D2F7F527-82AA-4BBF-A2D5-DE688648F623}">
      <dgm:prSet/>
      <dgm:spPr/>
      <dgm:t>
        <a:bodyPr/>
        <a:lstStyle/>
        <a:p>
          <a:endParaRPr lang="en-US"/>
        </a:p>
      </dgm:t>
    </dgm:pt>
    <dgm:pt modelId="{03CE7675-FDCD-4F18-8459-ACC317894EDF}" type="sibTrans" cxnId="{D2F7F527-82AA-4BBF-A2D5-DE688648F623}">
      <dgm:prSet/>
      <dgm:spPr/>
      <dgm:t>
        <a:bodyPr/>
        <a:lstStyle/>
        <a:p>
          <a:endParaRPr lang="en-US"/>
        </a:p>
      </dgm:t>
    </dgm:pt>
    <dgm:pt modelId="{65DDED02-B053-45DF-BFC8-981CBD4C749A}">
      <dgm:prSet/>
      <dgm:spPr/>
      <dgm:t>
        <a:bodyPr/>
        <a:lstStyle/>
        <a:p>
          <a:r>
            <a:rPr lang="en-US"/>
            <a:t>Restorative Justice Programs</a:t>
          </a:r>
        </a:p>
      </dgm:t>
    </dgm:pt>
    <dgm:pt modelId="{271D4A98-E02D-43E0-9CF9-413E71C38617}" type="parTrans" cxnId="{074509C1-8B94-4D94-82FC-5F4467D66A72}">
      <dgm:prSet/>
      <dgm:spPr/>
      <dgm:t>
        <a:bodyPr/>
        <a:lstStyle/>
        <a:p>
          <a:endParaRPr lang="en-US"/>
        </a:p>
      </dgm:t>
    </dgm:pt>
    <dgm:pt modelId="{F7F5D01B-06E6-4B6C-BA46-2BAAAF055F96}" type="sibTrans" cxnId="{074509C1-8B94-4D94-82FC-5F4467D66A72}">
      <dgm:prSet/>
      <dgm:spPr/>
      <dgm:t>
        <a:bodyPr/>
        <a:lstStyle/>
        <a:p>
          <a:endParaRPr lang="en-US"/>
        </a:p>
      </dgm:t>
    </dgm:pt>
    <dgm:pt modelId="{044916AD-9D39-476D-AAE4-E18C5C15ED77}">
      <dgm:prSet/>
      <dgm:spPr/>
      <dgm:t>
        <a:bodyPr/>
        <a:lstStyle/>
        <a:p>
          <a:r>
            <a:rPr lang="en-US"/>
            <a:t>Student Mental Health and School Climate (MTSS)</a:t>
          </a:r>
        </a:p>
      </dgm:t>
    </dgm:pt>
    <dgm:pt modelId="{BF211D7B-44AE-4EB6-992D-4247ED5416EE}" type="parTrans" cxnId="{DBA7791E-FFE9-4F80-98F3-E5AFADE24F81}">
      <dgm:prSet/>
      <dgm:spPr/>
      <dgm:t>
        <a:bodyPr/>
        <a:lstStyle/>
        <a:p>
          <a:endParaRPr lang="en-US"/>
        </a:p>
      </dgm:t>
    </dgm:pt>
    <dgm:pt modelId="{F6B413C2-6D68-40DE-8360-7443497648AB}" type="sibTrans" cxnId="{DBA7791E-FFE9-4F80-98F3-E5AFADE24F81}">
      <dgm:prSet/>
      <dgm:spPr/>
      <dgm:t>
        <a:bodyPr/>
        <a:lstStyle/>
        <a:p>
          <a:endParaRPr lang="en-US"/>
        </a:p>
      </dgm:t>
    </dgm:pt>
    <dgm:pt modelId="{2A2A8166-2455-46EB-A361-4DF9D7530FEE}" type="pres">
      <dgm:prSet presAssocID="{BD93CE69-89EA-4946-960C-C604A2F9CA94}" presName="linear" presStyleCnt="0">
        <dgm:presLayoutVars>
          <dgm:animLvl val="lvl"/>
          <dgm:resizeHandles val="exact"/>
        </dgm:presLayoutVars>
      </dgm:prSet>
      <dgm:spPr/>
    </dgm:pt>
    <dgm:pt modelId="{3054F9A0-F871-4AD0-AF7F-40ACA4ED8381}" type="pres">
      <dgm:prSet presAssocID="{EF7C2335-13CC-4725-94BB-3B8B3F4EF55C}" presName="parentText" presStyleLbl="node1" presStyleIdx="0" presStyleCnt="5">
        <dgm:presLayoutVars>
          <dgm:chMax val="0"/>
          <dgm:bulletEnabled val="1"/>
        </dgm:presLayoutVars>
      </dgm:prSet>
      <dgm:spPr/>
    </dgm:pt>
    <dgm:pt modelId="{45034920-96F1-40AD-9DEB-097EAA71CE8C}" type="pres">
      <dgm:prSet presAssocID="{81DAE930-CB8E-486A-8E9A-A1D69CDB0648}" presName="spacer" presStyleCnt="0"/>
      <dgm:spPr/>
    </dgm:pt>
    <dgm:pt modelId="{F3D355FD-8D2A-4E43-8434-B308620E4C13}" type="pres">
      <dgm:prSet presAssocID="{BB7B29F6-E3B8-45B5-B454-39EEC01A953C}" presName="parentText" presStyleLbl="node1" presStyleIdx="1" presStyleCnt="5">
        <dgm:presLayoutVars>
          <dgm:chMax val="0"/>
          <dgm:bulletEnabled val="1"/>
        </dgm:presLayoutVars>
      </dgm:prSet>
      <dgm:spPr/>
    </dgm:pt>
    <dgm:pt modelId="{0E4CD471-6A2A-4F4B-8F9F-0107D17CEE94}" type="pres">
      <dgm:prSet presAssocID="{3382F2D3-E173-4ABF-9DA3-9E8E82BB2EE4}" presName="spacer" presStyleCnt="0"/>
      <dgm:spPr/>
    </dgm:pt>
    <dgm:pt modelId="{AD749737-1796-4842-9462-F3195935FCEF}" type="pres">
      <dgm:prSet presAssocID="{ACE63737-F32E-458F-9B27-9E356BA88A85}" presName="parentText" presStyleLbl="node1" presStyleIdx="2" presStyleCnt="5">
        <dgm:presLayoutVars>
          <dgm:chMax val="0"/>
          <dgm:bulletEnabled val="1"/>
        </dgm:presLayoutVars>
      </dgm:prSet>
      <dgm:spPr/>
    </dgm:pt>
    <dgm:pt modelId="{B4D4D41E-0976-4DA3-9FCE-586D886E8063}" type="pres">
      <dgm:prSet presAssocID="{03CE7675-FDCD-4F18-8459-ACC317894EDF}" presName="spacer" presStyleCnt="0"/>
      <dgm:spPr/>
    </dgm:pt>
    <dgm:pt modelId="{E2F8D279-6760-488F-A0CE-5C9D554D981B}" type="pres">
      <dgm:prSet presAssocID="{65DDED02-B053-45DF-BFC8-981CBD4C749A}" presName="parentText" presStyleLbl="node1" presStyleIdx="3" presStyleCnt="5">
        <dgm:presLayoutVars>
          <dgm:chMax val="0"/>
          <dgm:bulletEnabled val="1"/>
        </dgm:presLayoutVars>
      </dgm:prSet>
      <dgm:spPr/>
    </dgm:pt>
    <dgm:pt modelId="{7705DA12-7DF1-40BA-8855-93C018679CD8}" type="pres">
      <dgm:prSet presAssocID="{F7F5D01B-06E6-4B6C-BA46-2BAAAF055F96}" presName="spacer" presStyleCnt="0"/>
      <dgm:spPr/>
    </dgm:pt>
    <dgm:pt modelId="{7ABFF740-8EC9-469B-AD05-51382A24EA0B}" type="pres">
      <dgm:prSet presAssocID="{044916AD-9D39-476D-AAE4-E18C5C15ED77}" presName="parentText" presStyleLbl="node1" presStyleIdx="4" presStyleCnt="5">
        <dgm:presLayoutVars>
          <dgm:chMax val="0"/>
          <dgm:bulletEnabled val="1"/>
        </dgm:presLayoutVars>
      </dgm:prSet>
      <dgm:spPr/>
    </dgm:pt>
  </dgm:ptLst>
  <dgm:cxnLst>
    <dgm:cxn modelId="{DBA7791E-FFE9-4F80-98F3-E5AFADE24F81}" srcId="{BD93CE69-89EA-4946-960C-C604A2F9CA94}" destId="{044916AD-9D39-476D-AAE4-E18C5C15ED77}" srcOrd="4" destOrd="0" parTransId="{BF211D7B-44AE-4EB6-992D-4247ED5416EE}" sibTransId="{F6B413C2-6D68-40DE-8360-7443497648AB}"/>
    <dgm:cxn modelId="{D2F7F527-82AA-4BBF-A2D5-DE688648F623}" srcId="{BD93CE69-89EA-4946-960C-C604A2F9CA94}" destId="{ACE63737-F32E-458F-9B27-9E356BA88A85}" srcOrd="2" destOrd="0" parTransId="{0BE08B19-26E0-4CEB-A983-D5CB27E904EA}" sibTransId="{03CE7675-FDCD-4F18-8459-ACC317894EDF}"/>
    <dgm:cxn modelId="{3C2E1F3F-C01B-4656-93FE-7B9B4483AFFE}" srcId="{BD93CE69-89EA-4946-960C-C604A2F9CA94}" destId="{EF7C2335-13CC-4725-94BB-3B8B3F4EF55C}" srcOrd="0" destOrd="0" parTransId="{19FC1798-B994-4394-86A1-30751F0AA28B}" sibTransId="{81DAE930-CB8E-486A-8E9A-A1D69CDB0648}"/>
    <dgm:cxn modelId="{372ABF83-C2C6-4E3E-9FDF-B9A31F1D2424}" type="presOf" srcId="{044916AD-9D39-476D-AAE4-E18C5C15ED77}" destId="{7ABFF740-8EC9-469B-AD05-51382A24EA0B}" srcOrd="0" destOrd="0" presId="urn:microsoft.com/office/officeart/2005/8/layout/vList2"/>
    <dgm:cxn modelId="{3A5C6686-67AF-42A1-BAF2-C937BF3933EE}" type="presOf" srcId="{BB7B29F6-E3B8-45B5-B454-39EEC01A953C}" destId="{F3D355FD-8D2A-4E43-8434-B308620E4C13}" srcOrd="0" destOrd="0" presId="urn:microsoft.com/office/officeart/2005/8/layout/vList2"/>
    <dgm:cxn modelId="{6721418C-0383-4A31-A314-2475DEFB06FD}" type="presOf" srcId="{EF7C2335-13CC-4725-94BB-3B8B3F4EF55C}" destId="{3054F9A0-F871-4AD0-AF7F-40ACA4ED8381}" srcOrd="0" destOrd="0" presId="urn:microsoft.com/office/officeart/2005/8/layout/vList2"/>
    <dgm:cxn modelId="{207A4A93-5DCD-4C27-8AD9-00576ACB0A7F}" type="presOf" srcId="{BD93CE69-89EA-4946-960C-C604A2F9CA94}" destId="{2A2A8166-2455-46EB-A361-4DF9D7530FEE}" srcOrd="0" destOrd="0" presId="urn:microsoft.com/office/officeart/2005/8/layout/vList2"/>
    <dgm:cxn modelId="{782AE2A8-3571-459E-BCF6-A4B284BDEAEB}" type="presOf" srcId="{ACE63737-F32E-458F-9B27-9E356BA88A85}" destId="{AD749737-1796-4842-9462-F3195935FCEF}" srcOrd="0" destOrd="0" presId="urn:microsoft.com/office/officeart/2005/8/layout/vList2"/>
    <dgm:cxn modelId="{074509C1-8B94-4D94-82FC-5F4467D66A72}" srcId="{BD93CE69-89EA-4946-960C-C604A2F9CA94}" destId="{65DDED02-B053-45DF-BFC8-981CBD4C749A}" srcOrd="3" destOrd="0" parTransId="{271D4A98-E02D-43E0-9CF9-413E71C38617}" sibTransId="{F7F5D01B-06E6-4B6C-BA46-2BAAAF055F96}"/>
    <dgm:cxn modelId="{1552A6CA-1900-4BF9-BD86-59C3A5B8C49E}" srcId="{BD93CE69-89EA-4946-960C-C604A2F9CA94}" destId="{BB7B29F6-E3B8-45B5-B454-39EEC01A953C}" srcOrd="1" destOrd="0" parTransId="{216EA009-3B39-491C-A6BF-1683E3CB305D}" sibTransId="{3382F2D3-E173-4ABF-9DA3-9E8E82BB2EE4}"/>
    <dgm:cxn modelId="{913F0DD3-5F7B-43A6-A07C-46B58F81B04B}" type="presOf" srcId="{65DDED02-B053-45DF-BFC8-981CBD4C749A}" destId="{E2F8D279-6760-488F-A0CE-5C9D554D981B}" srcOrd="0" destOrd="0" presId="urn:microsoft.com/office/officeart/2005/8/layout/vList2"/>
    <dgm:cxn modelId="{43F4BE69-1752-4823-B005-FA9A5E90F48B}" type="presParOf" srcId="{2A2A8166-2455-46EB-A361-4DF9D7530FEE}" destId="{3054F9A0-F871-4AD0-AF7F-40ACA4ED8381}" srcOrd="0" destOrd="0" presId="urn:microsoft.com/office/officeart/2005/8/layout/vList2"/>
    <dgm:cxn modelId="{56C9B9EE-EFDF-46DE-81A0-D80EF51E2177}" type="presParOf" srcId="{2A2A8166-2455-46EB-A361-4DF9D7530FEE}" destId="{45034920-96F1-40AD-9DEB-097EAA71CE8C}" srcOrd="1" destOrd="0" presId="urn:microsoft.com/office/officeart/2005/8/layout/vList2"/>
    <dgm:cxn modelId="{BA43C6A5-76DA-4C7F-BC05-55EDF419CE05}" type="presParOf" srcId="{2A2A8166-2455-46EB-A361-4DF9D7530FEE}" destId="{F3D355FD-8D2A-4E43-8434-B308620E4C13}" srcOrd="2" destOrd="0" presId="urn:microsoft.com/office/officeart/2005/8/layout/vList2"/>
    <dgm:cxn modelId="{CB908855-F582-4FD3-8212-B74268A6E35C}" type="presParOf" srcId="{2A2A8166-2455-46EB-A361-4DF9D7530FEE}" destId="{0E4CD471-6A2A-4F4B-8F9F-0107D17CEE94}" srcOrd="3" destOrd="0" presId="urn:microsoft.com/office/officeart/2005/8/layout/vList2"/>
    <dgm:cxn modelId="{30342877-132D-47A4-973D-19AFF1EC443C}" type="presParOf" srcId="{2A2A8166-2455-46EB-A361-4DF9D7530FEE}" destId="{AD749737-1796-4842-9462-F3195935FCEF}" srcOrd="4" destOrd="0" presId="urn:microsoft.com/office/officeart/2005/8/layout/vList2"/>
    <dgm:cxn modelId="{9ED838EB-F825-4AA3-ABE9-395C6A52FDC4}" type="presParOf" srcId="{2A2A8166-2455-46EB-A361-4DF9D7530FEE}" destId="{B4D4D41E-0976-4DA3-9FCE-586D886E8063}" srcOrd="5" destOrd="0" presId="urn:microsoft.com/office/officeart/2005/8/layout/vList2"/>
    <dgm:cxn modelId="{7AD9C922-07A3-4283-A29B-9AD8241E545A}" type="presParOf" srcId="{2A2A8166-2455-46EB-A361-4DF9D7530FEE}" destId="{E2F8D279-6760-488F-A0CE-5C9D554D981B}" srcOrd="6" destOrd="0" presId="urn:microsoft.com/office/officeart/2005/8/layout/vList2"/>
    <dgm:cxn modelId="{3A447625-4EDB-442D-8A5A-237CE98EB880}" type="presParOf" srcId="{2A2A8166-2455-46EB-A361-4DF9D7530FEE}" destId="{7705DA12-7DF1-40BA-8855-93C018679CD8}" srcOrd="7" destOrd="0" presId="urn:microsoft.com/office/officeart/2005/8/layout/vList2"/>
    <dgm:cxn modelId="{32E706A9-BD4D-4294-816C-8C1F6CCF4519}" type="presParOf" srcId="{2A2A8166-2455-46EB-A361-4DF9D7530FEE}" destId="{7ABFF740-8EC9-469B-AD05-51382A24EA0B}"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A692FF-2F48-420A-A126-07B59688C839}"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47637D3D-5940-45DD-9781-E4A95CB8594C}">
      <dgm:prSet/>
      <dgm:spPr/>
      <dgm:t>
        <a:bodyPr/>
        <a:lstStyle/>
        <a:p>
          <a:r>
            <a:rPr lang="en-US"/>
            <a:t>Positive Behavior Interventions and Support: a comprehensive, multitiered universal prevention and intervention program that focuses on providing </a:t>
          </a:r>
          <a:r>
            <a:rPr lang="en-US" b="1"/>
            <a:t>behavioral support </a:t>
          </a:r>
          <a:r>
            <a:rPr lang="en-US"/>
            <a:t>to students and </a:t>
          </a:r>
          <a:r>
            <a:rPr lang="en-US" b="1"/>
            <a:t>consultation support </a:t>
          </a:r>
          <a:r>
            <a:rPr lang="en-US"/>
            <a:t>to teachers.</a:t>
          </a:r>
        </a:p>
      </dgm:t>
    </dgm:pt>
    <dgm:pt modelId="{4009B391-1FAF-43E4-ABDB-2CAAFA61BA53}" type="parTrans" cxnId="{7B9748CD-C78E-4735-8BD2-9D6A1DC2D7D0}">
      <dgm:prSet/>
      <dgm:spPr/>
      <dgm:t>
        <a:bodyPr/>
        <a:lstStyle/>
        <a:p>
          <a:endParaRPr lang="en-US"/>
        </a:p>
      </dgm:t>
    </dgm:pt>
    <dgm:pt modelId="{A6F54EA0-70BD-4401-AE9E-14A987BFC19E}" type="sibTrans" cxnId="{7B9748CD-C78E-4735-8BD2-9D6A1DC2D7D0}">
      <dgm:prSet/>
      <dgm:spPr/>
      <dgm:t>
        <a:bodyPr/>
        <a:lstStyle/>
        <a:p>
          <a:endParaRPr lang="en-US"/>
        </a:p>
      </dgm:t>
    </dgm:pt>
    <dgm:pt modelId="{6CBF0D24-FF71-46B6-8CF8-3B7FCC2463D9}">
      <dgm:prSet/>
      <dgm:spPr/>
      <dgm:t>
        <a:bodyPr/>
        <a:lstStyle/>
        <a:p>
          <a:r>
            <a:rPr lang="en-US"/>
            <a:t>PBIS is effective in decreasing rates of office referrals, suspensions, and expulsions and improving student ratings of school climate.</a:t>
          </a:r>
        </a:p>
      </dgm:t>
    </dgm:pt>
    <dgm:pt modelId="{42536E7B-58DF-4CA9-815C-3C9A8A322177}" type="parTrans" cxnId="{CA1E8E8C-CBA9-4A81-BD41-B8F566C70793}">
      <dgm:prSet/>
      <dgm:spPr/>
      <dgm:t>
        <a:bodyPr/>
        <a:lstStyle/>
        <a:p>
          <a:endParaRPr lang="en-US"/>
        </a:p>
      </dgm:t>
    </dgm:pt>
    <dgm:pt modelId="{0B9D9C60-74F6-4318-86EF-17AD1D0A7C2E}" type="sibTrans" cxnId="{CA1E8E8C-CBA9-4A81-BD41-B8F566C70793}">
      <dgm:prSet/>
      <dgm:spPr/>
      <dgm:t>
        <a:bodyPr/>
        <a:lstStyle/>
        <a:p>
          <a:endParaRPr lang="en-US"/>
        </a:p>
      </dgm:t>
    </dgm:pt>
    <dgm:pt modelId="{07C9424B-0FD4-414D-8D13-19DC156966B7}">
      <dgm:prSet/>
      <dgm:spPr/>
      <dgm:t>
        <a:bodyPr/>
        <a:lstStyle/>
        <a:p>
          <a:r>
            <a:rPr lang="en-US"/>
            <a:t>Children in schools with PBIS systems are 33% less likely to receive an office discipline referral than are children in comparison schools.</a:t>
          </a:r>
        </a:p>
      </dgm:t>
    </dgm:pt>
    <dgm:pt modelId="{34F05C4D-7D8E-4685-ABED-1BFA14771AA5}" type="parTrans" cxnId="{8DA85BBA-CD8B-4625-A05B-9B9F58EAFE9F}">
      <dgm:prSet/>
      <dgm:spPr/>
      <dgm:t>
        <a:bodyPr/>
        <a:lstStyle/>
        <a:p>
          <a:endParaRPr lang="en-US"/>
        </a:p>
      </dgm:t>
    </dgm:pt>
    <dgm:pt modelId="{5C4425DC-3D16-40FD-8762-25F761249107}" type="sibTrans" cxnId="{8DA85BBA-CD8B-4625-A05B-9B9F58EAFE9F}">
      <dgm:prSet/>
      <dgm:spPr/>
      <dgm:t>
        <a:bodyPr/>
        <a:lstStyle/>
        <a:p>
          <a:endParaRPr lang="en-US"/>
        </a:p>
      </dgm:t>
    </dgm:pt>
    <dgm:pt modelId="{2330ECFB-F727-4B8E-8D4C-B75FB86891DF}" type="pres">
      <dgm:prSet presAssocID="{32A692FF-2F48-420A-A126-07B59688C839}" presName="outerComposite" presStyleCnt="0">
        <dgm:presLayoutVars>
          <dgm:chMax val="5"/>
          <dgm:dir/>
          <dgm:resizeHandles val="exact"/>
        </dgm:presLayoutVars>
      </dgm:prSet>
      <dgm:spPr/>
    </dgm:pt>
    <dgm:pt modelId="{EFF794F8-9E9E-4846-A0C8-591962CA43EA}" type="pres">
      <dgm:prSet presAssocID="{32A692FF-2F48-420A-A126-07B59688C839}" presName="dummyMaxCanvas" presStyleCnt="0">
        <dgm:presLayoutVars/>
      </dgm:prSet>
      <dgm:spPr/>
    </dgm:pt>
    <dgm:pt modelId="{EE594B3F-17D7-416E-8DDD-10C92E712A93}" type="pres">
      <dgm:prSet presAssocID="{32A692FF-2F48-420A-A126-07B59688C839}" presName="ThreeNodes_1" presStyleLbl="node1" presStyleIdx="0" presStyleCnt="3">
        <dgm:presLayoutVars>
          <dgm:bulletEnabled val="1"/>
        </dgm:presLayoutVars>
      </dgm:prSet>
      <dgm:spPr/>
    </dgm:pt>
    <dgm:pt modelId="{6CF562BE-FE2A-457D-A31D-072D38A26DEF}" type="pres">
      <dgm:prSet presAssocID="{32A692FF-2F48-420A-A126-07B59688C839}" presName="ThreeNodes_2" presStyleLbl="node1" presStyleIdx="1" presStyleCnt="3">
        <dgm:presLayoutVars>
          <dgm:bulletEnabled val="1"/>
        </dgm:presLayoutVars>
      </dgm:prSet>
      <dgm:spPr/>
    </dgm:pt>
    <dgm:pt modelId="{A5F3A267-CF2F-497B-95F9-779867C629B5}" type="pres">
      <dgm:prSet presAssocID="{32A692FF-2F48-420A-A126-07B59688C839}" presName="ThreeNodes_3" presStyleLbl="node1" presStyleIdx="2" presStyleCnt="3">
        <dgm:presLayoutVars>
          <dgm:bulletEnabled val="1"/>
        </dgm:presLayoutVars>
      </dgm:prSet>
      <dgm:spPr/>
    </dgm:pt>
    <dgm:pt modelId="{E2B9474C-064A-488D-A852-2431D14ED94C}" type="pres">
      <dgm:prSet presAssocID="{32A692FF-2F48-420A-A126-07B59688C839}" presName="ThreeConn_1-2" presStyleLbl="fgAccFollowNode1" presStyleIdx="0" presStyleCnt="2">
        <dgm:presLayoutVars>
          <dgm:bulletEnabled val="1"/>
        </dgm:presLayoutVars>
      </dgm:prSet>
      <dgm:spPr/>
    </dgm:pt>
    <dgm:pt modelId="{42E217E8-B102-4979-BBEF-9A5AA7B894B8}" type="pres">
      <dgm:prSet presAssocID="{32A692FF-2F48-420A-A126-07B59688C839}" presName="ThreeConn_2-3" presStyleLbl="fgAccFollowNode1" presStyleIdx="1" presStyleCnt="2">
        <dgm:presLayoutVars>
          <dgm:bulletEnabled val="1"/>
        </dgm:presLayoutVars>
      </dgm:prSet>
      <dgm:spPr/>
    </dgm:pt>
    <dgm:pt modelId="{79BA35D9-2C32-41DB-9CAD-CFFD8C909E7D}" type="pres">
      <dgm:prSet presAssocID="{32A692FF-2F48-420A-A126-07B59688C839}" presName="ThreeNodes_1_text" presStyleLbl="node1" presStyleIdx="2" presStyleCnt="3">
        <dgm:presLayoutVars>
          <dgm:bulletEnabled val="1"/>
        </dgm:presLayoutVars>
      </dgm:prSet>
      <dgm:spPr/>
    </dgm:pt>
    <dgm:pt modelId="{6FEF6846-63AB-4B07-93E1-F883728C5169}" type="pres">
      <dgm:prSet presAssocID="{32A692FF-2F48-420A-A126-07B59688C839}" presName="ThreeNodes_2_text" presStyleLbl="node1" presStyleIdx="2" presStyleCnt="3">
        <dgm:presLayoutVars>
          <dgm:bulletEnabled val="1"/>
        </dgm:presLayoutVars>
      </dgm:prSet>
      <dgm:spPr/>
    </dgm:pt>
    <dgm:pt modelId="{386A0C3D-5D77-410E-A690-EFF6EB631D6E}" type="pres">
      <dgm:prSet presAssocID="{32A692FF-2F48-420A-A126-07B59688C839}" presName="ThreeNodes_3_text" presStyleLbl="node1" presStyleIdx="2" presStyleCnt="3">
        <dgm:presLayoutVars>
          <dgm:bulletEnabled val="1"/>
        </dgm:presLayoutVars>
      </dgm:prSet>
      <dgm:spPr/>
    </dgm:pt>
  </dgm:ptLst>
  <dgm:cxnLst>
    <dgm:cxn modelId="{6E87A808-A56A-4162-99AC-5E281378926A}" type="presOf" srcId="{0B9D9C60-74F6-4318-86EF-17AD1D0A7C2E}" destId="{42E217E8-B102-4979-BBEF-9A5AA7B894B8}" srcOrd="0" destOrd="0" presId="urn:microsoft.com/office/officeart/2005/8/layout/vProcess5"/>
    <dgm:cxn modelId="{637C2F26-C819-4D8D-878D-DAC6CE98307B}" type="presOf" srcId="{6CBF0D24-FF71-46B6-8CF8-3B7FCC2463D9}" destId="{6CF562BE-FE2A-457D-A31D-072D38A26DEF}" srcOrd="0" destOrd="0" presId="urn:microsoft.com/office/officeart/2005/8/layout/vProcess5"/>
    <dgm:cxn modelId="{B32BD76C-0CCE-4123-9315-AA3F58B36215}" type="presOf" srcId="{A6F54EA0-70BD-4401-AE9E-14A987BFC19E}" destId="{E2B9474C-064A-488D-A852-2431D14ED94C}" srcOrd="0" destOrd="0" presId="urn:microsoft.com/office/officeart/2005/8/layout/vProcess5"/>
    <dgm:cxn modelId="{E534FF78-4A47-4085-8463-F6094251ADA5}" type="presOf" srcId="{6CBF0D24-FF71-46B6-8CF8-3B7FCC2463D9}" destId="{6FEF6846-63AB-4B07-93E1-F883728C5169}" srcOrd="1" destOrd="0" presId="urn:microsoft.com/office/officeart/2005/8/layout/vProcess5"/>
    <dgm:cxn modelId="{CA1E8E8C-CBA9-4A81-BD41-B8F566C70793}" srcId="{32A692FF-2F48-420A-A126-07B59688C839}" destId="{6CBF0D24-FF71-46B6-8CF8-3B7FCC2463D9}" srcOrd="1" destOrd="0" parTransId="{42536E7B-58DF-4CA9-815C-3C9A8A322177}" sibTransId="{0B9D9C60-74F6-4318-86EF-17AD1D0A7C2E}"/>
    <dgm:cxn modelId="{88C0869C-80B6-42D4-985E-0E6928732377}" type="presOf" srcId="{47637D3D-5940-45DD-9781-E4A95CB8594C}" destId="{EE594B3F-17D7-416E-8DDD-10C92E712A93}" srcOrd="0" destOrd="0" presId="urn:microsoft.com/office/officeart/2005/8/layout/vProcess5"/>
    <dgm:cxn modelId="{87F957B7-D16D-432E-9CC6-745D0B098177}" type="presOf" srcId="{07C9424B-0FD4-414D-8D13-19DC156966B7}" destId="{386A0C3D-5D77-410E-A690-EFF6EB631D6E}" srcOrd="1" destOrd="0" presId="urn:microsoft.com/office/officeart/2005/8/layout/vProcess5"/>
    <dgm:cxn modelId="{8DA85BBA-CD8B-4625-A05B-9B9F58EAFE9F}" srcId="{32A692FF-2F48-420A-A126-07B59688C839}" destId="{07C9424B-0FD4-414D-8D13-19DC156966B7}" srcOrd="2" destOrd="0" parTransId="{34F05C4D-7D8E-4685-ABED-1BFA14771AA5}" sibTransId="{5C4425DC-3D16-40FD-8762-25F761249107}"/>
    <dgm:cxn modelId="{BBB402BB-E99B-41F1-861F-2B603CB847E9}" type="presOf" srcId="{07C9424B-0FD4-414D-8D13-19DC156966B7}" destId="{A5F3A267-CF2F-497B-95F9-779867C629B5}" srcOrd="0" destOrd="0" presId="urn:microsoft.com/office/officeart/2005/8/layout/vProcess5"/>
    <dgm:cxn modelId="{423766CC-DE5F-4AD7-AA33-3BC9B23A72F1}" type="presOf" srcId="{47637D3D-5940-45DD-9781-E4A95CB8594C}" destId="{79BA35D9-2C32-41DB-9CAD-CFFD8C909E7D}" srcOrd="1" destOrd="0" presId="urn:microsoft.com/office/officeart/2005/8/layout/vProcess5"/>
    <dgm:cxn modelId="{7B9748CD-C78E-4735-8BD2-9D6A1DC2D7D0}" srcId="{32A692FF-2F48-420A-A126-07B59688C839}" destId="{47637D3D-5940-45DD-9781-E4A95CB8594C}" srcOrd="0" destOrd="0" parTransId="{4009B391-1FAF-43E4-ABDB-2CAAFA61BA53}" sibTransId="{A6F54EA0-70BD-4401-AE9E-14A987BFC19E}"/>
    <dgm:cxn modelId="{F341E2CF-761E-4003-8DC1-08D9BEFFB561}" type="presOf" srcId="{32A692FF-2F48-420A-A126-07B59688C839}" destId="{2330ECFB-F727-4B8E-8D4C-B75FB86891DF}" srcOrd="0" destOrd="0" presId="urn:microsoft.com/office/officeart/2005/8/layout/vProcess5"/>
    <dgm:cxn modelId="{5CD0C700-317F-44E0-B13C-7E5AD37D80A3}" type="presParOf" srcId="{2330ECFB-F727-4B8E-8D4C-B75FB86891DF}" destId="{EFF794F8-9E9E-4846-A0C8-591962CA43EA}" srcOrd="0" destOrd="0" presId="urn:microsoft.com/office/officeart/2005/8/layout/vProcess5"/>
    <dgm:cxn modelId="{69DF19FF-DD89-40D6-A214-3AF5CBAB97D2}" type="presParOf" srcId="{2330ECFB-F727-4B8E-8D4C-B75FB86891DF}" destId="{EE594B3F-17D7-416E-8DDD-10C92E712A93}" srcOrd="1" destOrd="0" presId="urn:microsoft.com/office/officeart/2005/8/layout/vProcess5"/>
    <dgm:cxn modelId="{31E7A000-BF7C-4AF2-810E-C22B6642D0D2}" type="presParOf" srcId="{2330ECFB-F727-4B8E-8D4C-B75FB86891DF}" destId="{6CF562BE-FE2A-457D-A31D-072D38A26DEF}" srcOrd="2" destOrd="0" presId="urn:microsoft.com/office/officeart/2005/8/layout/vProcess5"/>
    <dgm:cxn modelId="{829CACF0-58BA-4051-B187-140C4F785DBD}" type="presParOf" srcId="{2330ECFB-F727-4B8E-8D4C-B75FB86891DF}" destId="{A5F3A267-CF2F-497B-95F9-779867C629B5}" srcOrd="3" destOrd="0" presId="urn:microsoft.com/office/officeart/2005/8/layout/vProcess5"/>
    <dgm:cxn modelId="{C1364B50-D639-4C16-AFA0-586A0C3813B5}" type="presParOf" srcId="{2330ECFB-F727-4B8E-8D4C-B75FB86891DF}" destId="{E2B9474C-064A-488D-A852-2431D14ED94C}" srcOrd="4" destOrd="0" presId="urn:microsoft.com/office/officeart/2005/8/layout/vProcess5"/>
    <dgm:cxn modelId="{035B9FA8-3C23-4E9C-AFF9-2414FCE52ED2}" type="presParOf" srcId="{2330ECFB-F727-4B8E-8D4C-B75FB86891DF}" destId="{42E217E8-B102-4979-BBEF-9A5AA7B894B8}" srcOrd="5" destOrd="0" presId="urn:microsoft.com/office/officeart/2005/8/layout/vProcess5"/>
    <dgm:cxn modelId="{3E28B118-3B63-41ED-A007-2E7B65839C8B}" type="presParOf" srcId="{2330ECFB-F727-4B8E-8D4C-B75FB86891DF}" destId="{79BA35D9-2C32-41DB-9CAD-CFFD8C909E7D}" srcOrd="6" destOrd="0" presId="urn:microsoft.com/office/officeart/2005/8/layout/vProcess5"/>
    <dgm:cxn modelId="{A2A1A0F1-75C3-480C-9D32-D1971F6B1745}" type="presParOf" srcId="{2330ECFB-F727-4B8E-8D4C-B75FB86891DF}" destId="{6FEF6846-63AB-4B07-93E1-F883728C5169}" srcOrd="7" destOrd="0" presId="urn:microsoft.com/office/officeart/2005/8/layout/vProcess5"/>
    <dgm:cxn modelId="{6B4E67AB-E1C5-409D-A9B4-826D3CF58F63}" type="presParOf" srcId="{2330ECFB-F727-4B8E-8D4C-B75FB86891DF}" destId="{386A0C3D-5D77-410E-A690-EFF6EB631D6E}"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253A9-7513-4FC8-BEB2-44E7FDD79807}">
      <dsp:nvSpPr>
        <dsp:cNvPr id="0" name=""/>
        <dsp:cNvSpPr/>
      </dsp:nvSpPr>
      <dsp:spPr>
        <a:xfrm>
          <a:off x="0" y="399180"/>
          <a:ext cx="11755564"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“War on drugs”</a:t>
          </a:r>
        </a:p>
      </dsp:txBody>
      <dsp:txXfrm>
        <a:off x="37467" y="436647"/>
        <a:ext cx="11680630" cy="692586"/>
      </dsp:txXfrm>
    </dsp:sp>
    <dsp:sp modelId="{DD273ADA-A0E8-40A6-A7AE-7681BD35345D}">
      <dsp:nvSpPr>
        <dsp:cNvPr id="0" name=""/>
        <dsp:cNvSpPr/>
      </dsp:nvSpPr>
      <dsp:spPr>
        <a:xfrm>
          <a:off x="0" y="1258860"/>
          <a:ext cx="11755564"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Gun Free Schools act (</a:t>
          </a:r>
          <a:r>
            <a:rPr lang="en-US" sz="3200" b="1" kern="1200"/>
            <a:t>financial incentives </a:t>
          </a:r>
          <a:r>
            <a:rPr lang="en-US" sz="3200" kern="1200"/>
            <a:t>for zero tolerance policies)</a:t>
          </a:r>
        </a:p>
      </dsp:txBody>
      <dsp:txXfrm>
        <a:off x="37467" y="1296327"/>
        <a:ext cx="11680630" cy="692586"/>
      </dsp:txXfrm>
    </dsp:sp>
    <dsp:sp modelId="{D5C3582E-84C3-4F6D-8C42-B6D12DC2530B}">
      <dsp:nvSpPr>
        <dsp:cNvPr id="0" name=""/>
        <dsp:cNvSpPr/>
      </dsp:nvSpPr>
      <dsp:spPr>
        <a:xfrm>
          <a:off x="0" y="2118540"/>
          <a:ext cx="11755564"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No Child Left Behind (</a:t>
          </a:r>
          <a:r>
            <a:rPr lang="en-US" sz="3200" b="1" kern="1200"/>
            <a:t>financial incentives </a:t>
          </a:r>
          <a:r>
            <a:rPr lang="en-US" sz="3200" kern="1200"/>
            <a:t>for academic performance)</a:t>
          </a:r>
        </a:p>
      </dsp:txBody>
      <dsp:txXfrm>
        <a:off x="37467" y="2156007"/>
        <a:ext cx="11680630" cy="692586"/>
      </dsp:txXfrm>
    </dsp:sp>
    <dsp:sp modelId="{E348F8B7-279F-4D34-B920-A29120993DB9}">
      <dsp:nvSpPr>
        <dsp:cNvPr id="0" name=""/>
        <dsp:cNvSpPr/>
      </dsp:nvSpPr>
      <dsp:spPr>
        <a:xfrm>
          <a:off x="0" y="2978221"/>
          <a:ext cx="11755564"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Safe Schools/Health Start Initiative</a:t>
          </a:r>
        </a:p>
      </dsp:txBody>
      <dsp:txXfrm>
        <a:off x="37467" y="3015688"/>
        <a:ext cx="11680630" cy="692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54F9A0-F871-4AD0-AF7F-40ACA4ED8381}">
      <dsp:nvSpPr>
        <dsp:cNvPr id="0" name=""/>
        <dsp:cNvSpPr/>
      </dsp:nvSpPr>
      <dsp:spPr>
        <a:xfrm>
          <a:off x="0" y="6826"/>
          <a:ext cx="9073539"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Schoolwide Disciplinary Strategies (graduated)</a:t>
          </a:r>
        </a:p>
      </dsp:txBody>
      <dsp:txXfrm>
        <a:off x="38638" y="45464"/>
        <a:ext cx="8996263" cy="714229"/>
      </dsp:txXfrm>
    </dsp:sp>
    <dsp:sp modelId="{F3D355FD-8D2A-4E43-8434-B308620E4C13}">
      <dsp:nvSpPr>
        <dsp:cNvPr id="0" name=""/>
        <dsp:cNvSpPr/>
      </dsp:nvSpPr>
      <dsp:spPr>
        <a:xfrm>
          <a:off x="0" y="893371"/>
          <a:ext cx="9073539"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Schoolwide Disciplinary Approaches (PBIS)</a:t>
          </a:r>
        </a:p>
      </dsp:txBody>
      <dsp:txXfrm>
        <a:off x="38638" y="932009"/>
        <a:ext cx="8996263" cy="714229"/>
      </dsp:txXfrm>
    </dsp:sp>
    <dsp:sp modelId="{AD749737-1796-4842-9462-F3195935FCEF}">
      <dsp:nvSpPr>
        <dsp:cNvPr id="0" name=""/>
        <dsp:cNvSpPr/>
      </dsp:nvSpPr>
      <dsp:spPr>
        <a:xfrm>
          <a:off x="0" y="1779916"/>
          <a:ext cx="9073539"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Violence Prevention Programs</a:t>
          </a:r>
        </a:p>
      </dsp:txBody>
      <dsp:txXfrm>
        <a:off x="38638" y="1818554"/>
        <a:ext cx="8996263" cy="714229"/>
      </dsp:txXfrm>
    </dsp:sp>
    <dsp:sp modelId="{E2F8D279-6760-488F-A0CE-5C9D554D981B}">
      <dsp:nvSpPr>
        <dsp:cNvPr id="0" name=""/>
        <dsp:cNvSpPr/>
      </dsp:nvSpPr>
      <dsp:spPr>
        <a:xfrm>
          <a:off x="0" y="2666461"/>
          <a:ext cx="9073539"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Restorative Justice Programs</a:t>
          </a:r>
        </a:p>
      </dsp:txBody>
      <dsp:txXfrm>
        <a:off x="38638" y="2705099"/>
        <a:ext cx="8996263" cy="714229"/>
      </dsp:txXfrm>
    </dsp:sp>
    <dsp:sp modelId="{7ABFF740-8EC9-469B-AD05-51382A24EA0B}">
      <dsp:nvSpPr>
        <dsp:cNvPr id="0" name=""/>
        <dsp:cNvSpPr/>
      </dsp:nvSpPr>
      <dsp:spPr>
        <a:xfrm>
          <a:off x="0" y="3553006"/>
          <a:ext cx="9073539"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Student Mental Health and School Climate (MTSS)</a:t>
          </a:r>
        </a:p>
      </dsp:txBody>
      <dsp:txXfrm>
        <a:off x="38638" y="3591644"/>
        <a:ext cx="8996263" cy="7142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594B3F-17D7-416E-8DDD-10C92E712A93}">
      <dsp:nvSpPr>
        <dsp:cNvPr id="0" name=""/>
        <dsp:cNvSpPr/>
      </dsp:nvSpPr>
      <dsp:spPr>
        <a:xfrm>
          <a:off x="0" y="0"/>
          <a:ext cx="9992229" cy="12434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Positive Behavior Interventions and Support: a comprehensive, multitiered universal prevention and intervention program that focuses on providing </a:t>
          </a:r>
          <a:r>
            <a:rPr lang="en-US" sz="2200" b="1" kern="1200"/>
            <a:t>behavioral support </a:t>
          </a:r>
          <a:r>
            <a:rPr lang="en-US" sz="2200" kern="1200"/>
            <a:t>to students and </a:t>
          </a:r>
          <a:r>
            <a:rPr lang="en-US" sz="2200" b="1" kern="1200"/>
            <a:t>consultation support </a:t>
          </a:r>
          <a:r>
            <a:rPr lang="en-US" sz="2200" kern="1200"/>
            <a:t>to teachers.</a:t>
          </a:r>
        </a:p>
      </dsp:txBody>
      <dsp:txXfrm>
        <a:off x="36420" y="36420"/>
        <a:ext cx="8650421" cy="1170636"/>
      </dsp:txXfrm>
    </dsp:sp>
    <dsp:sp modelId="{6CF562BE-FE2A-457D-A31D-072D38A26DEF}">
      <dsp:nvSpPr>
        <dsp:cNvPr id="0" name=""/>
        <dsp:cNvSpPr/>
      </dsp:nvSpPr>
      <dsp:spPr>
        <a:xfrm>
          <a:off x="881667" y="1450722"/>
          <a:ext cx="9992229" cy="12434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PBIS is effective in decreasing rates of office referrals, suspensions, and expulsions and improving student ratings of school climate.</a:t>
          </a:r>
        </a:p>
      </dsp:txBody>
      <dsp:txXfrm>
        <a:off x="918087" y="1487142"/>
        <a:ext cx="8229462" cy="1170636"/>
      </dsp:txXfrm>
    </dsp:sp>
    <dsp:sp modelId="{A5F3A267-CF2F-497B-95F9-779867C629B5}">
      <dsp:nvSpPr>
        <dsp:cNvPr id="0" name=""/>
        <dsp:cNvSpPr/>
      </dsp:nvSpPr>
      <dsp:spPr>
        <a:xfrm>
          <a:off x="1763334" y="2901445"/>
          <a:ext cx="9992229" cy="12434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Children in schools with PBIS systems are 33% less likely to receive an office discipline referral than are children in comparison schools.</a:t>
          </a:r>
        </a:p>
      </dsp:txBody>
      <dsp:txXfrm>
        <a:off x="1799754" y="2937865"/>
        <a:ext cx="8229462" cy="1170636"/>
      </dsp:txXfrm>
    </dsp:sp>
    <dsp:sp modelId="{E2B9474C-064A-488D-A852-2431D14ED94C}">
      <dsp:nvSpPr>
        <dsp:cNvPr id="0" name=""/>
        <dsp:cNvSpPr/>
      </dsp:nvSpPr>
      <dsp:spPr>
        <a:xfrm>
          <a:off x="9183969" y="942969"/>
          <a:ext cx="808259" cy="80825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365827" y="942969"/>
        <a:ext cx="444543" cy="608215"/>
      </dsp:txXfrm>
    </dsp:sp>
    <dsp:sp modelId="{42E217E8-B102-4979-BBEF-9A5AA7B894B8}">
      <dsp:nvSpPr>
        <dsp:cNvPr id="0" name=""/>
        <dsp:cNvSpPr/>
      </dsp:nvSpPr>
      <dsp:spPr>
        <a:xfrm>
          <a:off x="10065636" y="2385402"/>
          <a:ext cx="808259" cy="80825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10247494" y="2385402"/>
        <a:ext cx="444543" cy="60821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B0D2B5-1DEC-44CD-81B4-5BB145184BEF}" type="datetimeFigureOut">
              <a:rPr lang="en-US" smtClean="0"/>
              <a:t>4/27/2025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6D7EC0-CEDE-4460-A8A3-A5A6C8AA2956}" type="slidenum">
              <a:rPr lang="en-US" smtClean="0"/>
              <a:t>‹#›</a:t>
            </a:fld>
            <a:endParaRPr lang="en-US"/>
          </a:p>
        </p:txBody>
      </p:sp>
    </p:spTree>
    <p:extLst>
      <p:ext uri="{BB962C8B-B14F-4D97-AF65-F5344CB8AC3E}">
        <p14:creationId xmlns:p14="http://schemas.microsoft.com/office/powerpoint/2010/main" val="238660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following slides, let’s look at the complicated picture of school violence in charts. </a:t>
            </a:r>
          </a:p>
        </p:txBody>
      </p:sp>
      <p:sp>
        <p:nvSpPr>
          <p:cNvPr id="4" name="Slide Number Placeholder 3"/>
          <p:cNvSpPr>
            <a:spLocks noGrp="1"/>
          </p:cNvSpPr>
          <p:nvPr>
            <p:ph type="sldNum" sz="quarter" idx="5"/>
          </p:nvPr>
        </p:nvSpPr>
        <p:spPr/>
        <p:txBody>
          <a:bodyPr/>
          <a:lstStyle/>
          <a:p>
            <a:fld id="{256D7EC0-CEDE-4460-A8A3-A5A6C8AA2956}" type="slidenum">
              <a:rPr lang="en-US" smtClean="0"/>
              <a:t>2</a:t>
            </a:fld>
            <a:endParaRPr lang="en-US"/>
          </a:p>
        </p:txBody>
      </p:sp>
    </p:spTree>
    <p:extLst>
      <p:ext uri="{BB962C8B-B14F-4D97-AF65-F5344CB8AC3E}">
        <p14:creationId xmlns:p14="http://schemas.microsoft.com/office/powerpoint/2010/main" val="979239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F4A85-3E8D-B2FC-1876-88DFAAD19B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FBA818-AF67-E219-B724-E9C1EDAF49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F78203-4C57-5C87-2B5C-8B9621C21BC3}"/>
              </a:ext>
            </a:extLst>
          </p:cNvPr>
          <p:cNvSpPr>
            <a:spLocks noGrp="1"/>
          </p:cNvSpPr>
          <p:nvPr>
            <p:ph type="body" idx="1"/>
          </p:nvPr>
        </p:nvSpPr>
        <p:spPr/>
        <p:txBody>
          <a:bodyPr/>
          <a:lstStyle/>
          <a:p>
            <a:r>
              <a:rPr lang="en-US" dirty="0"/>
              <a:t>In the following slides, let’s look at the complicated picture of school violence in charts. </a:t>
            </a:r>
          </a:p>
        </p:txBody>
      </p:sp>
      <p:sp>
        <p:nvSpPr>
          <p:cNvPr id="4" name="Slide Number Placeholder 3">
            <a:extLst>
              <a:ext uri="{FF2B5EF4-FFF2-40B4-BE49-F238E27FC236}">
                <a16:creationId xmlns:a16="http://schemas.microsoft.com/office/drawing/2014/main" id="{C92E8EC0-6E31-2F53-F46D-D2293ECEBC75}"/>
              </a:ext>
            </a:extLst>
          </p:cNvPr>
          <p:cNvSpPr>
            <a:spLocks noGrp="1"/>
          </p:cNvSpPr>
          <p:nvPr>
            <p:ph type="sldNum" sz="quarter" idx="5"/>
          </p:nvPr>
        </p:nvSpPr>
        <p:spPr/>
        <p:txBody>
          <a:bodyPr/>
          <a:lstStyle/>
          <a:p>
            <a:fld id="{256D7EC0-CEDE-4460-A8A3-A5A6C8AA2956}" type="slidenum">
              <a:rPr lang="en-US" smtClean="0"/>
              <a:t>7</a:t>
            </a:fld>
            <a:endParaRPr lang="en-US"/>
          </a:p>
        </p:txBody>
      </p:sp>
    </p:spTree>
    <p:extLst>
      <p:ext uri="{BB962C8B-B14F-4D97-AF65-F5344CB8AC3E}">
        <p14:creationId xmlns:p14="http://schemas.microsoft.com/office/powerpoint/2010/main" val="2972687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NCLB, the incentive was to expel the lower performing students to improve the overall academic performance of the school – to get more financial incentives. </a:t>
            </a:r>
          </a:p>
        </p:txBody>
      </p:sp>
      <p:sp>
        <p:nvSpPr>
          <p:cNvPr id="4" name="Slide Number Placeholder 3"/>
          <p:cNvSpPr>
            <a:spLocks noGrp="1"/>
          </p:cNvSpPr>
          <p:nvPr>
            <p:ph type="sldNum" sz="quarter" idx="5"/>
          </p:nvPr>
        </p:nvSpPr>
        <p:spPr/>
        <p:txBody>
          <a:bodyPr/>
          <a:lstStyle/>
          <a:p>
            <a:fld id="{256D7EC0-CEDE-4460-A8A3-A5A6C8AA2956}" type="slidenum">
              <a:rPr lang="en-US" smtClean="0"/>
              <a:t>9</a:t>
            </a:fld>
            <a:endParaRPr lang="en-US"/>
          </a:p>
        </p:txBody>
      </p:sp>
    </p:spTree>
    <p:extLst>
      <p:ext uri="{BB962C8B-B14F-4D97-AF65-F5344CB8AC3E}">
        <p14:creationId xmlns:p14="http://schemas.microsoft.com/office/powerpoint/2010/main" val="1088355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666666"/>
                </a:solidFill>
                <a:effectLst/>
                <a:latin typeface="Georgia" panose="02040502050405020303" pitchFamily="18" charset="0"/>
              </a:rPr>
              <a:t>He found that there was no significant correlation between a school’s financial investment into safety programs (security guards, metal detectors, cameras, etc.) and a school’s level of violence (Bryan, 2009).</a:t>
            </a:r>
            <a:endParaRPr lang="en-US" dirty="0"/>
          </a:p>
        </p:txBody>
      </p:sp>
      <p:sp>
        <p:nvSpPr>
          <p:cNvPr id="4" name="Slide Number Placeholder 3"/>
          <p:cNvSpPr>
            <a:spLocks noGrp="1"/>
          </p:cNvSpPr>
          <p:nvPr>
            <p:ph type="sldNum" sz="quarter" idx="5"/>
          </p:nvPr>
        </p:nvSpPr>
        <p:spPr/>
        <p:txBody>
          <a:bodyPr/>
          <a:lstStyle/>
          <a:p>
            <a:fld id="{256D7EC0-CEDE-4460-A8A3-A5A6C8AA2956}" type="slidenum">
              <a:rPr lang="en-US" smtClean="0"/>
              <a:t>11</a:t>
            </a:fld>
            <a:endParaRPr lang="en-US"/>
          </a:p>
        </p:txBody>
      </p:sp>
    </p:spTree>
    <p:extLst>
      <p:ext uri="{BB962C8B-B14F-4D97-AF65-F5344CB8AC3E}">
        <p14:creationId xmlns:p14="http://schemas.microsoft.com/office/powerpoint/2010/main" val="2115591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92D05-E18A-4907-81E4-DD4E1D5311A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55A0B3-B4F1-4234-A7FA-05973A7CE0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A3ABD7C-5A4C-4925-83EB-45423FB56556}"/>
              </a:ext>
            </a:extLst>
          </p:cNvPr>
          <p:cNvSpPr>
            <a:spLocks noGrp="1"/>
          </p:cNvSpPr>
          <p:nvPr>
            <p:ph type="dt" sz="half" idx="10"/>
          </p:nvPr>
        </p:nvSpPr>
        <p:spPr/>
        <p:txBody>
          <a:bodyPr/>
          <a:lstStyle/>
          <a:p>
            <a:fld id="{2E77BEAD-AAD0-4672-B940-1B3A641D96F3}" type="datetimeFigureOut">
              <a:rPr lang="en-US" smtClean="0"/>
              <a:t>4/27/2025</a:t>
            </a:fld>
            <a:endParaRPr lang="en-US"/>
          </a:p>
        </p:txBody>
      </p:sp>
      <p:sp>
        <p:nvSpPr>
          <p:cNvPr id="5" name="Footer Placeholder 4">
            <a:extLst>
              <a:ext uri="{FF2B5EF4-FFF2-40B4-BE49-F238E27FC236}">
                <a16:creationId xmlns:a16="http://schemas.microsoft.com/office/drawing/2014/main" id="{55236BCB-F149-431D-92BD-D9B00A29A4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355D4C-EC91-42D2-8134-5D88DB1AE05B}"/>
              </a:ext>
            </a:extLst>
          </p:cNvPr>
          <p:cNvSpPr>
            <a:spLocks noGrp="1"/>
          </p:cNvSpPr>
          <p:nvPr>
            <p:ph type="sldNum" sz="quarter" idx="12"/>
          </p:nvPr>
        </p:nvSpPr>
        <p:spPr/>
        <p:txBody>
          <a:bodyPr/>
          <a:lstStyle/>
          <a:p>
            <a:fld id="{B48B1D83-484B-4758-8770-5AC62A4AF97C}" type="slidenum">
              <a:rPr lang="en-US" smtClean="0"/>
              <a:t>‹#›</a:t>
            </a:fld>
            <a:endParaRPr lang="en-US"/>
          </a:p>
        </p:txBody>
      </p:sp>
    </p:spTree>
    <p:extLst>
      <p:ext uri="{BB962C8B-B14F-4D97-AF65-F5344CB8AC3E}">
        <p14:creationId xmlns:p14="http://schemas.microsoft.com/office/powerpoint/2010/main" val="1507295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FA457-4F10-4867-9994-7616D1BD301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D424EB2-6753-4BC8-9F40-63ACCA6064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DBD209-D4CC-4454-AB14-B05E1A405D4D}"/>
              </a:ext>
            </a:extLst>
          </p:cNvPr>
          <p:cNvSpPr>
            <a:spLocks noGrp="1"/>
          </p:cNvSpPr>
          <p:nvPr>
            <p:ph type="dt" sz="half" idx="10"/>
          </p:nvPr>
        </p:nvSpPr>
        <p:spPr/>
        <p:txBody>
          <a:bodyPr/>
          <a:lstStyle/>
          <a:p>
            <a:fld id="{2E77BEAD-AAD0-4672-B940-1B3A641D96F3}" type="datetimeFigureOut">
              <a:rPr lang="en-US" smtClean="0"/>
              <a:t>4/27/2025</a:t>
            </a:fld>
            <a:endParaRPr lang="en-US"/>
          </a:p>
        </p:txBody>
      </p:sp>
      <p:sp>
        <p:nvSpPr>
          <p:cNvPr id="5" name="Footer Placeholder 4">
            <a:extLst>
              <a:ext uri="{FF2B5EF4-FFF2-40B4-BE49-F238E27FC236}">
                <a16:creationId xmlns:a16="http://schemas.microsoft.com/office/drawing/2014/main" id="{339C5CF0-9E9D-49E5-8287-D449202C92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18A71B-7229-4FCC-A1F5-56FD8F93F211}"/>
              </a:ext>
            </a:extLst>
          </p:cNvPr>
          <p:cNvSpPr>
            <a:spLocks noGrp="1"/>
          </p:cNvSpPr>
          <p:nvPr>
            <p:ph type="sldNum" sz="quarter" idx="12"/>
          </p:nvPr>
        </p:nvSpPr>
        <p:spPr/>
        <p:txBody>
          <a:bodyPr/>
          <a:lstStyle/>
          <a:p>
            <a:fld id="{B48B1D83-484B-4758-8770-5AC62A4AF97C}" type="slidenum">
              <a:rPr lang="en-US" smtClean="0"/>
              <a:t>‹#›</a:t>
            </a:fld>
            <a:endParaRPr lang="en-US"/>
          </a:p>
        </p:txBody>
      </p:sp>
    </p:spTree>
    <p:extLst>
      <p:ext uri="{BB962C8B-B14F-4D97-AF65-F5344CB8AC3E}">
        <p14:creationId xmlns:p14="http://schemas.microsoft.com/office/powerpoint/2010/main" val="2039316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9BECEA-0609-4B30-8895-4E5CD401AA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84DD1B-3B99-45B7-8CE2-251585EF38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1E1A2B-0AC2-487A-8D1B-48E579A8956F}"/>
              </a:ext>
            </a:extLst>
          </p:cNvPr>
          <p:cNvSpPr>
            <a:spLocks noGrp="1"/>
          </p:cNvSpPr>
          <p:nvPr>
            <p:ph type="dt" sz="half" idx="10"/>
          </p:nvPr>
        </p:nvSpPr>
        <p:spPr/>
        <p:txBody>
          <a:bodyPr/>
          <a:lstStyle/>
          <a:p>
            <a:fld id="{2E77BEAD-AAD0-4672-B940-1B3A641D96F3}" type="datetimeFigureOut">
              <a:rPr lang="en-US" smtClean="0"/>
              <a:t>4/27/2025</a:t>
            </a:fld>
            <a:endParaRPr lang="en-US"/>
          </a:p>
        </p:txBody>
      </p:sp>
      <p:sp>
        <p:nvSpPr>
          <p:cNvPr id="5" name="Footer Placeholder 4">
            <a:extLst>
              <a:ext uri="{FF2B5EF4-FFF2-40B4-BE49-F238E27FC236}">
                <a16:creationId xmlns:a16="http://schemas.microsoft.com/office/drawing/2014/main" id="{7B4BBC6C-8AFB-4095-B6AB-392A178F3B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098A8B-FAC8-417E-8ADD-90FFEDD8F58B}"/>
              </a:ext>
            </a:extLst>
          </p:cNvPr>
          <p:cNvSpPr>
            <a:spLocks noGrp="1"/>
          </p:cNvSpPr>
          <p:nvPr>
            <p:ph type="sldNum" sz="quarter" idx="12"/>
          </p:nvPr>
        </p:nvSpPr>
        <p:spPr/>
        <p:txBody>
          <a:bodyPr/>
          <a:lstStyle/>
          <a:p>
            <a:fld id="{B48B1D83-484B-4758-8770-5AC62A4AF97C}" type="slidenum">
              <a:rPr lang="en-US" smtClean="0"/>
              <a:t>‹#›</a:t>
            </a:fld>
            <a:endParaRPr lang="en-US"/>
          </a:p>
        </p:txBody>
      </p:sp>
    </p:spTree>
    <p:extLst>
      <p:ext uri="{BB962C8B-B14F-4D97-AF65-F5344CB8AC3E}">
        <p14:creationId xmlns:p14="http://schemas.microsoft.com/office/powerpoint/2010/main" val="3271992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CF6A8-A04E-4282-95AC-A10A60AA9F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2B68F0-6DE2-4A98-92FB-A64E132826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32BD3D-220B-4F7C-9197-0829FB71228A}"/>
              </a:ext>
            </a:extLst>
          </p:cNvPr>
          <p:cNvSpPr>
            <a:spLocks noGrp="1"/>
          </p:cNvSpPr>
          <p:nvPr>
            <p:ph type="dt" sz="half" idx="10"/>
          </p:nvPr>
        </p:nvSpPr>
        <p:spPr/>
        <p:txBody>
          <a:bodyPr/>
          <a:lstStyle/>
          <a:p>
            <a:fld id="{2E77BEAD-AAD0-4672-B940-1B3A641D96F3}" type="datetimeFigureOut">
              <a:rPr lang="en-US" smtClean="0"/>
              <a:t>4/27/2025</a:t>
            </a:fld>
            <a:endParaRPr lang="en-US"/>
          </a:p>
        </p:txBody>
      </p:sp>
      <p:sp>
        <p:nvSpPr>
          <p:cNvPr id="5" name="Footer Placeholder 4">
            <a:extLst>
              <a:ext uri="{FF2B5EF4-FFF2-40B4-BE49-F238E27FC236}">
                <a16:creationId xmlns:a16="http://schemas.microsoft.com/office/drawing/2014/main" id="{D3363FA0-547D-47C6-8C18-0112203E3F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127490-A970-4344-A480-3378951D4433}"/>
              </a:ext>
            </a:extLst>
          </p:cNvPr>
          <p:cNvSpPr>
            <a:spLocks noGrp="1"/>
          </p:cNvSpPr>
          <p:nvPr>
            <p:ph type="sldNum" sz="quarter" idx="12"/>
          </p:nvPr>
        </p:nvSpPr>
        <p:spPr/>
        <p:txBody>
          <a:bodyPr/>
          <a:lstStyle/>
          <a:p>
            <a:fld id="{B48B1D83-484B-4758-8770-5AC62A4AF97C}" type="slidenum">
              <a:rPr lang="en-US" smtClean="0"/>
              <a:t>‹#›</a:t>
            </a:fld>
            <a:endParaRPr lang="en-US"/>
          </a:p>
        </p:txBody>
      </p:sp>
    </p:spTree>
    <p:extLst>
      <p:ext uri="{BB962C8B-B14F-4D97-AF65-F5344CB8AC3E}">
        <p14:creationId xmlns:p14="http://schemas.microsoft.com/office/powerpoint/2010/main" val="1208862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A1649-EC85-415F-8E26-52E25C56B6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ECDB21-9778-499B-8CAB-4E81AB5250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4E3376-5856-4810-86C1-AE1B9121FA19}"/>
              </a:ext>
            </a:extLst>
          </p:cNvPr>
          <p:cNvSpPr>
            <a:spLocks noGrp="1"/>
          </p:cNvSpPr>
          <p:nvPr>
            <p:ph type="dt" sz="half" idx="10"/>
          </p:nvPr>
        </p:nvSpPr>
        <p:spPr/>
        <p:txBody>
          <a:bodyPr/>
          <a:lstStyle/>
          <a:p>
            <a:fld id="{2E77BEAD-AAD0-4672-B940-1B3A641D96F3}" type="datetimeFigureOut">
              <a:rPr lang="en-US" smtClean="0"/>
              <a:t>4/27/2025</a:t>
            </a:fld>
            <a:endParaRPr lang="en-US"/>
          </a:p>
        </p:txBody>
      </p:sp>
      <p:sp>
        <p:nvSpPr>
          <p:cNvPr id="5" name="Footer Placeholder 4">
            <a:extLst>
              <a:ext uri="{FF2B5EF4-FFF2-40B4-BE49-F238E27FC236}">
                <a16:creationId xmlns:a16="http://schemas.microsoft.com/office/drawing/2014/main" id="{788FDEA4-E4F6-4727-9F4B-D4C5982AA6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D2641E-3508-4A9C-A533-C5E6CF665892}"/>
              </a:ext>
            </a:extLst>
          </p:cNvPr>
          <p:cNvSpPr>
            <a:spLocks noGrp="1"/>
          </p:cNvSpPr>
          <p:nvPr>
            <p:ph type="sldNum" sz="quarter" idx="12"/>
          </p:nvPr>
        </p:nvSpPr>
        <p:spPr/>
        <p:txBody>
          <a:bodyPr/>
          <a:lstStyle/>
          <a:p>
            <a:fld id="{B48B1D83-484B-4758-8770-5AC62A4AF97C}" type="slidenum">
              <a:rPr lang="en-US" smtClean="0"/>
              <a:t>‹#›</a:t>
            </a:fld>
            <a:endParaRPr lang="en-US"/>
          </a:p>
        </p:txBody>
      </p:sp>
    </p:spTree>
    <p:extLst>
      <p:ext uri="{BB962C8B-B14F-4D97-AF65-F5344CB8AC3E}">
        <p14:creationId xmlns:p14="http://schemas.microsoft.com/office/powerpoint/2010/main" val="1743120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8E3F2-B073-4764-A72F-3AB67D456F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E98BC5-B88C-49DD-A699-6F3D9F9A7B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2D55D8-4A57-4C1A-B4AF-1CA4218121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CF016A-4A67-4DE8-9614-640A520EE4A5}"/>
              </a:ext>
            </a:extLst>
          </p:cNvPr>
          <p:cNvSpPr>
            <a:spLocks noGrp="1"/>
          </p:cNvSpPr>
          <p:nvPr>
            <p:ph type="dt" sz="half" idx="10"/>
          </p:nvPr>
        </p:nvSpPr>
        <p:spPr/>
        <p:txBody>
          <a:bodyPr/>
          <a:lstStyle/>
          <a:p>
            <a:fld id="{2E77BEAD-AAD0-4672-B940-1B3A641D96F3}" type="datetimeFigureOut">
              <a:rPr lang="en-US" smtClean="0"/>
              <a:t>4/27/2025</a:t>
            </a:fld>
            <a:endParaRPr lang="en-US"/>
          </a:p>
        </p:txBody>
      </p:sp>
      <p:sp>
        <p:nvSpPr>
          <p:cNvPr id="6" name="Footer Placeholder 5">
            <a:extLst>
              <a:ext uri="{FF2B5EF4-FFF2-40B4-BE49-F238E27FC236}">
                <a16:creationId xmlns:a16="http://schemas.microsoft.com/office/drawing/2014/main" id="{40A2BE9A-6375-472A-922D-9694EC3013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F0BC94-82BE-4309-BC1E-A1FF352CF1A7}"/>
              </a:ext>
            </a:extLst>
          </p:cNvPr>
          <p:cNvSpPr>
            <a:spLocks noGrp="1"/>
          </p:cNvSpPr>
          <p:nvPr>
            <p:ph type="sldNum" sz="quarter" idx="12"/>
          </p:nvPr>
        </p:nvSpPr>
        <p:spPr/>
        <p:txBody>
          <a:bodyPr/>
          <a:lstStyle/>
          <a:p>
            <a:fld id="{B48B1D83-484B-4758-8770-5AC62A4AF97C}" type="slidenum">
              <a:rPr lang="en-US" smtClean="0"/>
              <a:t>‹#›</a:t>
            </a:fld>
            <a:endParaRPr lang="en-US"/>
          </a:p>
        </p:txBody>
      </p:sp>
    </p:spTree>
    <p:extLst>
      <p:ext uri="{BB962C8B-B14F-4D97-AF65-F5344CB8AC3E}">
        <p14:creationId xmlns:p14="http://schemas.microsoft.com/office/powerpoint/2010/main" val="1528689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18FFA-DB56-4FAE-8607-32366231BA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0DAB90-4B67-460E-A5DB-F63E899E99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0AB7FA-5E11-4B35-B122-FBF52C7DDC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0FF165-98ED-40CC-8E5A-71FF8F50EE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4FE131-10C4-415E-928D-D59C757265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CA3C9CF-1FA1-4222-91E0-5FBC43812F2D}"/>
              </a:ext>
            </a:extLst>
          </p:cNvPr>
          <p:cNvSpPr>
            <a:spLocks noGrp="1"/>
          </p:cNvSpPr>
          <p:nvPr>
            <p:ph type="dt" sz="half" idx="10"/>
          </p:nvPr>
        </p:nvSpPr>
        <p:spPr/>
        <p:txBody>
          <a:bodyPr/>
          <a:lstStyle/>
          <a:p>
            <a:fld id="{2E77BEAD-AAD0-4672-B940-1B3A641D96F3}" type="datetimeFigureOut">
              <a:rPr lang="en-US" smtClean="0"/>
              <a:t>4/27/2025</a:t>
            </a:fld>
            <a:endParaRPr lang="en-US"/>
          </a:p>
        </p:txBody>
      </p:sp>
      <p:sp>
        <p:nvSpPr>
          <p:cNvPr id="8" name="Footer Placeholder 7">
            <a:extLst>
              <a:ext uri="{FF2B5EF4-FFF2-40B4-BE49-F238E27FC236}">
                <a16:creationId xmlns:a16="http://schemas.microsoft.com/office/drawing/2014/main" id="{BB7ECAFB-3A27-4662-A111-71691DAA36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E774E6-FC84-45C2-93CA-A2750A298357}"/>
              </a:ext>
            </a:extLst>
          </p:cNvPr>
          <p:cNvSpPr>
            <a:spLocks noGrp="1"/>
          </p:cNvSpPr>
          <p:nvPr>
            <p:ph type="sldNum" sz="quarter" idx="12"/>
          </p:nvPr>
        </p:nvSpPr>
        <p:spPr/>
        <p:txBody>
          <a:bodyPr/>
          <a:lstStyle/>
          <a:p>
            <a:fld id="{B48B1D83-484B-4758-8770-5AC62A4AF97C}" type="slidenum">
              <a:rPr lang="en-US" smtClean="0"/>
              <a:t>‹#›</a:t>
            </a:fld>
            <a:endParaRPr lang="en-US"/>
          </a:p>
        </p:txBody>
      </p:sp>
    </p:spTree>
    <p:extLst>
      <p:ext uri="{BB962C8B-B14F-4D97-AF65-F5344CB8AC3E}">
        <p14:creationId xmlns:p14="http://schemas.microsoft.com/office/powerpoint/2010/main" val="347783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44E79-3232-4E1C-922B-88A01C7E5A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0168EA-5711-4547-8C0D-F4A207330B0E}"/>
              </a:ext>
            </a:extLst>
          </p:cNvPr>
          <p:cNvSpPr>
            <a:spLocks noGrp="1"/>
          </p:cNvSpPr>
          <p:nvPr>
            <p:ph type="dt" sz="half" idx="10"/>
          </p:nvPr>
        </p:nvSpPr>
        <p:spPr/>
        <p:txBody>
          <a:bodyPr/>
          <a:lstStyle/>
          <a:p>
            <a:fld id="{2E77BEAD-AAD0-4672-B940-1B3A641D96F3}" type="datetimeFigureOut">
              <a:rPr lang="en-US" smtClean="0"/>
              <a:t>4/27/2025</a:t>
            </a:fld>
            <a:endParaRPr lang="en-US"/>
          </a:p>
        </p:txBody>
      </p:sp>
      <p:sp>
        <p:nvSpPr>
          <p:cNvPr id="4" name="Footer Placeholder 3">
            <a:extLst>
              <a:ext uri="{FF2B5EF4-FFF2-40B4-BE49-F238E27FC236}">
                <a16:creationId xmlns:a16="http://schemas.microsoft.com/office/drawing/2014/main" id="{4D8D88D4-732C-4820-8AD8-216AD24151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EC3148-6310-4C5E-AD14-B72A69FB62EF}"/>
              </a:ext>
            </a:extLst>
          </p:cNvPr>
          <p:cNvSpPr>
            <a:spLocks noGrp="1"/>
          </p:cNvSpPr>
          <p:nvPr>
            <p:ph type="sldNum" sz="quarter" idx="12"/>
          </p:nvPr>
        </p:nvSpPr>
        <p:spPr/>
        <p:txBody>
          <a:bodyPr/>
          <a:lstStyle/>
          <a:p>
            <a:fld id="{B48B1D83-484B-4758-8770-5AC62A4AF97C}" type="slidenum">
              <a:rPr lang="en-US" smtClean="0"/>
              <a:t>‹#›</a:t>
            </a:fld>
            <a:endParaRPr lang="en-US"/>
          </a:p>
        </p:txBody>
      </p:sp>
    </p:spTree>
    <p:extLst>
      <p:ext uri="{BB962C8B-B14F-4D97-AF65-F5344CB8AC3E}">
        <p14:creationId xmlns:p14="http://schemas.microsoft.com/office/powerpoint/2010/main" val="808531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9B55BC-9A54-40EC-9F32-F3D6EB67286C}"/>
              </a:ext>
            </a:extLst>
          </p:cNvPr>
          <p:cNvSpPr>
            <a:spLocks noGrp="1"/>
          </p:cNvSpPr>
          <p:nvPr>
            <p:ph type="dt" sz="half" idx="10"/>
          </p:nvPr>
        </p:nvSpPr>
        <p:spPr/>
        <p:txBody>
          <a:bodyPr/>
          <a:lstStyle/>
          <a:p>
            <a:fld id="{2E77BEAD-AAD0-4672-B940-1B3A641D96F3}" type="datetimeFigureOut">
              <a:rPr lang="en-US" smtClean="0"/>
              <a:t>4/27/2025</a:t>
            </a:fld>
            <a:endParaRPr lang="en-US"/>
          </a:p>
        </p:txBody>
      </p:sp>
      <p:sp>
        <p:nvSpPr>
          <p:cNvPr id="3" name="Footer Placeholder 2">
            <a:extLst>
              <a:ext uri="{FF2B5EF4-FFF2-40B4-BE49-F238E27FC236}">
                <a16:creationId xmlns:a16="http://schemas.microsoft.com/office/drawing/2014/main" id="{C1ABECE3-FF0C-4BA0-AD1C-5A7E98604A2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55928CF-EADB-4DB0-901E-A451B2EC6B40}"/>
              </a:ext>
            </a:extLst>
          </p:cNvPr>
          <p:cNvSpPr>
            <a:spLocks noGrp="1"/>
          </p:cNvSpPr>
          <p:nvPr>
            <p:ph type="sldNum" sz="quarter" idx="12"/>
          </p:nvPr>
        </p:nvSpPr>
        <p:spPr/>
        <p:txBody>
          <a:bodyPr/>
          <a:lstStyle/>
          <a:p>
            <a:fld id="{B48B1D83-484B-4758-8770-5AC62A4AF97C}" type="slidenum">
              <a:rPr lang="en-US" smtClean="0"/>
              <a:t>‹#›</a:t>
            </a:fld>
            <a:endParaRPr lang="en-US"/>
          </a:p>
        </p:txBody>
      </p:sp>
    </p:spTree>
    <p:extLst>
      <p:ext uri="{BB962C8B-B14F-4D97-AF65-F5344CB8AC3E}">
        <p14:creationId xmlns:p14="http://schemas.microsoft.com/office/powerpoint/2010/main" val="1959298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43CDF-9764-4966-8BE9-AD2C5E6021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6F94B17-0946-4B83-8D1D-3924AAB48E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797F47-DE4B-43DB-8421-6C64D2CB01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D61FC8-446A-461F-82D6-8A0A8350E2B6}"/>
              </a:ext>
            </a:extLst>
          </p:cNvPr>
          <p:cNvSpPr>
            <a:spLocks noGrp="1"/>
          </p:cNvSpPr>
          <p:nvPr>
            <p:ph type="dt" sz="half" idx="10"/>
          </p:nvPr>
        </p:nvSpPr>
        <p:spPr/>
        <p:txBody>
          <a:bodyPr/>
          <a:lstStyle/>
          <a:p>
            <a:fld id="{2E77BEAD-AAD0-4672-B940-1B3A641D96F3}" type="datetimeFigureOut">
              <a:rPr lang="en-US" smtClean="0"/>
              <a:t>4/27/2025</a:t>
            </a:fld>
            <a:endParaRPr lang="en-US"/>
          </a:p>
        </p:txBody>
      </p:sp>
      <p:sp>
        <p:nvSpPr>
          <p:cNvPr id="6" name="Footer Placeholder 5">
            <a:extLst>
              <a:ext uri="{FF2B5EF4-FFF2-40B4-BE49-F238E27FC236}">
                <a16:creationId xmlns:a16="http://schemas.microsoft.com/office/drawing/2014/main" id="{604BFCFD-C7B0-46E8-AC8A-A1E01C95FB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E0FD97-CB31-42D5-AB4E-024E195CA127}"/>
              </a:ext>
            </a:extLst>
          </p:cNvPr>
          <p:cNvSpPr>
            <a:spLocks noGrp="1"/>
          </p:cNvSpPr>
          <p:nvPr>
            <p:ph type="sldNum" sz="quarter" idx="12"/>
          </p:nvPr>
        </p:nvSpPr>
        <p:spPr/>
        <p:txBody>
          <a:bodyPr/>
          <a:lstStyle/>
          <a:p>
            <a:fld id="{B48B1D83-484B-4758-8770-5AC62A4AF97C}" type="slidenum">
              <a:rPr lang="en-US" smtClean="0"/>
              <a:t>‹#›</a:t>
            </a:fld>
            <a:endParaRPr lang="en-US"/>
          </a:p>
        </p:txBody>
      </p:sp>
    </p:spTree>
    <p:extLst>
      <p:ext uri="{BB962C8B-B14F-4D97-AF65-F5344CB8AC3E}">
        <p14:creationId xmlns:p14="http://schemas.microsoft.com/office/powerpoint/2010/main" val="3694999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BE4C2-17EB-40F7-82A2-257521FFEE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EC047AE-9839-4607-8A9E-9AC4EDEB47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0FCE63-AE03-4383-B234-461BBD01A0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551F53-C4BE-4A93-92F5-ACEDD63A747B}"/>
              </a:ext>
            </a:extLst>
          </p:cNvPr>
          <p:cNvSpPr>
            <a:spLocks noGrp="1"/>
          </p:cNvSpPr>
          <p:nvPr>
            <p:ph type="dt" sz="half" idx="10"/>
          </p:nvPr>
        </p:nvSpPr>
        <p:spPr/>
        <p:txBody>
          <a:bodyPr/>
          <a:lstStyle/>
          <a:p>
            <a:fld id="{2E77BEAD-AAD0-4672-B940-1B3A641D96F3}" type="datetimeFigureOut">
              <a:rPr lang="en-US" smtClean="0"/>
              <a:t>4/27/2025</a:t>
            </a:fld>
            <a:endParaRPr lang="en-US"/>
          </a:p>
        </p:txBody>
      </p:sp>
      <p:sp>
        <p:nvSpPr>
          <p:cNvPr id="6" name="Footer Placeholder 5">
            <a:extLst>
              <a:ext uri="{FF2B5EF4-FFF2-40B4-BE49-F238E27FC236}">
                <a16:creationId xmlns:a16="http://schemas.microsoft.com/office/drawing/2014/main" id="{22D7C189-6D43-4810-A75C-2A8133D0FE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F18B50-2268-4C6A-9E56-93C22CE1530C}"/>
              </a:ext>
            </a:extLst>
          </p:cNvPr>
          <p:cNvSpPr>
            <a:spLocks noGrp="1"/>
          </p:cNvSpPr>
          <p:nvPr>
            <p:ph type="sldNum" sz="quarter" idx="12"/>
          </p:nvPr>
        </p:nvSpPr>
        <p:spPr/>
        <p:txBody>
          <a:bodyPr/>
          <a:lstStyle/>
          <a:p>
            <a:fld id="{B48B1D83-484B-4758-8770-5AC62A4AF97C}" type="slidenum">
              <a:rPr lang="en-US" smtClean="0"/>
              <a:t>‹#›</a:t>
            </a:fld>
            <a:endParaRPr lang="en-US"/>
          </a:p>
        </p:txBody>
      </p:sp>
    </p:spTree>
    <p:extLst>
      <p:ext uri="{BB962C8B-B14F-4D97-AF65-F5344CB8AC3E}">
        <p14:creationId xmlns:p14="http://schemas.microsoft.com/office/powerpoint/2010/main" val="772306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25B06A-6E12-49FF-A547-79A2235A14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31AD8D-2C0D-40B7-9486-6A91C28F19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94AD7B-5AF0-4218-8415-256994043B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77BEAD-AAD0-4672-B940-1B3A641D96F3}" type="datetimeFigureOut">
              <a:rPr lang="en-US" smtClean="0"/>
              <a:t>4/27/2025</a:t>
            </a:fld>
            <a:endParaRPr lang="en-US"/>
          </a:p>
        </p:txBody>
      </p:sp>
      <p:sp>
        <p:nvSpPr>
          <p:cNvPr id="5" name="Footer Placeholder 4">
            <a:extLst>
              <a:ext uri="{FF2B5EF4-FFF2-40B4-BE49-F238E27FC236}">
                <a16:creationId xmlns:a16="http://schemas.microsoft.com/office/drawing/2014/main" id="{3643B15F-D90E-4BB1-9C6E-08109C02DA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540D67-36A6-482F-B8F3-A3C58A37EA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8B1D83-484B-4758-8770-5AC62A4AF97C}" type="slidenum">
              <a:rPr lang="en-US" smtClean="0"/>
              <a:t>‹#›</a:t>
            </a:fld>
            <a:endParaRPr lang="en-US"/>
          </a:p>
        </p:txBody>
      </p:sp>
    </p:spTree>
    <p:extLst>
      <p:ext uri="{BB962C8B-B14F-4D97-AF65-F5344CB8AC3E}">
        <p14:creationId xmlns:p14="http://schemas.microsoft.com/office/powerpoint/2010/main" val="132378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14.jpeg"/><Relationship Id="rId4" Type="http://schemas.openxmlformats.org/officeDocument/2006/relationships/diagramData" Target="../diagrams/data2.xml"/><Relationship Id="rId9"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hyperlink" Target="https://cspv.colorado.edu/"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hyperlink" Target="http://www.blueprintsprograms.or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openxmlformats.org/officeDocument/2006/relationships/image" Target="../media/image11.jpeg"/><Relationship Id="rId5" Type="http://schemas.openxmlformats.org/officeDocument/2006/relationships/diagramData" Target="../diagrams/data1.xml"/><Relationship Id="rId10" Type="http://schemas.openxmlformats.org/officeDocument/2006/relationships/image" Target="../media/image10.jpeg"/><Relationship Id="rId4" Type="http://schemas.openxmlformats.org/officeDocument/2006/relationships/image" Target="../media/image2.pn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8" name="Straight Connector 7"/>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A34693D5-137B-47F3-6211-FB76D93288D6}"/>
              </a:ext>
            </a:extLst>
          </p:cNvPr>
          <p:cNvPicPr>
            <a:picLocks noChangeAspect="1"/>
          </p:cNvPicPr>
          <p:nvPr/>
        </p:nvPicPr>
        <p:blipFill>
          <a:blip r:embed="rId3"/>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EE123310-D86E-78B8-FAE1-83AAD40A6BB5}"/>
              </a:ext>
            </a:extLst>
          </p:cNvPr>
          <p:cNvSpPr>
            <a:spLocks noGrp="1"/>
          </p:cNvSpPr>
          <p:nvPr>
            <p:ph type="title"/>
          </p:nvPr>
        </p:nvSpPr>
        <p:spPr>
          <a:xfrm>
            <a:off x="577970" y="365125"/>
            <a:ext cx="10775830" cy="1325563"/>
          </a:xfrm>
        </p:spPr>
        <p:txBody>
          <a:bodyPr>
            <a:normAutofit/>
          </a:bodyPr>
          <a:lstStyle/>
          <a:p>
            <a:pPr algn="ctr"/>
            <a:r>
              <a:rPr lang="en-US" sz="3200" dirty="0">
                <a:latin typeface="Aptos" panose="020B0004020202020204" pitchFamily="34" charset="0"/>
                <a:cs typeface="Times New Roman" panose="02020603050405020304" pitchFamily="18" charset="0"/>
              </a:rPr>
              <a:t>Building Safe School Environments: Preventive Strategies and Evidence-Based Approaches</a:t>
            </a:r>
            <a:endParaRPr lang="en-US" sz="3200" dirty="0"/>
          </a:p>
        </p:txBody>
      </p:sp>
      <p:sp>
        <p:nvSpPr>
          <p:cNvPr id="7" name="Content Placeholder 6">
            <a:extLst>
              <a:ext uri="{FF2B5EF4-FFF2-40B4-BE49-F238E27FC236}">
                <a16:creationId xmlns:a16="http://schemas.microsoft.com/office/drawing/2014/main" id="{180474D3-0073-74C2-D73B-8EF7A36745E4}"/>
              </a:ext>
            </a:extLst>
          </p:cNvPr>
          <p:cNvSpPr>
            <a:spLocks noGrp="1"/>
          </p:cNvSpPr>
          <p:nvPr>
            <p:ph idx="1"/>
          </p:nvPr>
        </p:nvSpPr>
        <p:spPr>
          <a:xfrm>
            <a:off x="838197" y="2393343"/>
            <a:ext cx="10515600" cy="3175631"/>
          </a:xfrm>
        </p:spPr>
        <p:txBody>
          <a:bodyPr>
            <a:normAutofit fontScale="925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Gill Sans MT" panose="020B0502020104020203"/>
                <a:ea typeface="+mn-ea"/>
                <a:cs typeface="+mn-cs"/>
              </a:rPr>
              <a:t>Presentation at the </a:t>
            </a:r>
            <a:r>
              <a:rPr lang="en-US" sz="3000" dirty="0">
                <a:solidFill>
                  <a:prstClr val="black"/>
                </a:solidFill>
                <a:latin typeface="Gill Sans MT" panose="020B0502020104020203"/>
              </a:rPr>
              <a:t>Expert Strategic Meeting: Systemic Solutions in Mental Health Support and Safe School Environments</a:t>
            </a:r>
            <a:endParaRPr kumimoji="0" lang="en-US" sz="30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000" dirty="0">
              <a:solidFill>
                <a:prstClr val="black"/>
              </a:solidFill>
              <a:latin typeface="Gill Sans MT" panose="020B0502020104020203"/>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000" dirty="0">
              <a:solidFill>
                <a:prstClr val="black"/>
              </a:solidFill>
              <a:latin typeface="Gill Sans MT" panose="020B0502020104020203"/>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Gill Sans MT" panose="020B0502020104020203"/>
                <a:ea typeface="+mn-ea"/>
                <a:cs typeface="+mn-cs"/>
              </a:rPr>
              <a:t>Brian Daly, PhD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Gill Sans MT" panose="020B0502020104020203"/>
                <a:ea typeface="+mn-ea"/>
                <a:cs typeface="+mn-cs"/>
              </a:rPr>
              <a:t>Professor and Department Head</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2600" dirty="0">
                <a:solidFill>
                  <a:prstClr val="black"/>
                </a:solidFill>
                <a:latin typeface="Gill Sans MT" panose="020B0502020104020203"/>
              </a:rPr>
              <a:t>Department of Psychological and Brain Sciences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Gill Sans MT" panose="020B0502020104020203"/>
                <a:ea typeface="+mn-ea"/>
                <a:cs typeface="+mn-cs"/>
              </a:rPr>
              <a:t>Drexel University</a:t>
            </a:r>
          </a:p>
        </p:txBody>
      </p:sp>
    </p:spTree>
    <p:extLst>
      <p:ext uri="{BB962C8B-B14F-4D97-AF65-F5344CB8AC3E}">
        <p14:creationId xmlns:p14="http://schemas.microsoft.com/office/powerpoint/2010/main" val="897330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6BE9C-02B0-0618-9692-E920C9EEF6C8}"/>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85D5A141-CA56-33DA-E972-3F9F115BA37A}"/>
              </a:ext>
            </a:extLst>
          </p:cNvPr>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endParaRPr lang="en-US">
              <a:solidFill>
                <a:prstClr val="white"/>
              </a:solidFill>
              <a:latin typeface="Gill Sans MT" panose="020B0502020104020203"/>
            </a:endParaRPr>
          </a:p>
        </p:txBody>
      </p:sp>
      <p:cxnSp>
        <p:nvCxnSpPr>
          <p:cNvPr id="8" name="Straight Connector 7">
            <a:extLst>
              <a:ext uri="{FF2B5EF4-FFF2-40B4-BE49-F238E27FC236}">
                <a16:creationId xmlns:a16="http://schemas.microsoft.com/office/drawing/2014/main" id="{CD6CF893-7FB4-656D-E4A6-C5BC74E7FEA3}"/>
              </a:ext>
            </a:extLst>
          </p:cNvPr>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a:extLst>
              <a:ext uri="{FF2B5EF4-FFF2-40B4-BE49-F238E27FC236}">
                <a16:creationId xmlns:a16="http://schemas.microsoft.com/office/drawing/2014/main" id="{5289A51F-0DB9-11E0-A101-4B8896D00E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797760DA-2F06-4724-A9C5-E7FF3D4C83FB}"/>
              </a:ext>
            </a:extLst>
          </p:cNvPr>
          <p:cNvPicPr>
            <a:picLocks noChangeAspect="1"/>
          </p:cNvPicPr>
          <p:nvPr/>
        </p:nvPicPr>
        <p:blipFill>
          <a:blip r:embed="rId3"/>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4632AA4D-0754-D088-53FB-4AE8CF0BDDC2}"/>
              </a:ext>
            </a:extLst>
          </p:cNvPr>
          <p:cNvSpPr>
            <a:spLocks noGrp="1"/>
          </p:cNvSpPr>
          <p:nvPr>
            <p:ph type="title"/>
          </p:nvPr>
        </p:nvSpPr>
        <p:spPr>
          <a:xfrm>
            <a:off x="838200" y="365126"/>
            <a:ext cx="10515600" cy="897618"/>
          </a:xfrm>
        </p:spPr>
        <p:txBody>
          <a:bodyPr>
            <a:normAutofit/>
          </a:bodyPr>
          <a:lstStyle/>
          <a:p>
            <a:pPr algn="ctr"/>
            <a:r>
              <a:rPr lang="en-US" sz="3200" dirty="0">
                <a:latin typeface="Aptos" panose="020B0004020202020204" pitchFamily="34" charset="0"/>
                <a:cs typeface="Times New Roman" panose="02020603050405020304" pitchFamily="18" charset="0"/>
              </a:rPr>
              <a:t> Zero Tolerance – Consequences</a:t>
            </a:r>
            <a:endParaRPr lang="en-US" sz="3200" dirty="0"/>
          </a:p>
        </p:txBody>
      </p:sp>
      <p:sp>
        <p:nvSpPr>
          <p:cNvPr id="7" name="Content Placeholder 6">
            <a:extLst>
              <a:ext uri="{FF2B5EF4-FFF2-40B4-BE49-F238E27FC236}">
                <a16:creationId xmlns:a16="http://schemas.microsoft.com/office/drawing/2014/main" id="{5B401A70-85B3-5FC3-A59B-B8F5B16F6265}"/>
              </a:ext>
            </a:extLst>
          </p:cNvPr>
          <p:cNvSpPr>
            <a:spLocks noGrp="1"/>
          </p:cNvSpPr>
          <p:nvPr>
            <p:ph idx="1"/>
          </p:nvPr>
        </p:nvSpPr>
        <p:spPr>
          <a:xfrm>
            <a:off x="327628" y="1262744"/>
            <a:ext cx="8457143" cy="4521200"/>
          </a:xfrm>
        </p:spPr>
        <p:txBody>
          <a:bodyPr>
            <a:normAutofit/>
          </a:bodyPr>
          <a:lstStyle/>
          <a:p>
            <a:pPr marL="0" lvl="0" indent="0" defTabSz="457200">
              <a:lnSpc>
                <a:spcPct val="100000"/>
              </a:lnSpc>
              <a:spcBef>
                <a:spcPts val="0"/>
              </a:spcBef>
              <a:buNone/>
              <a:defRPr/>
            </a:pPr>
            <a:r>
              <a:rPr lang="en-US" sz="2400" dirty="0">
                <a:solidFill>
                  <a:prstClr val="black"/>
                </a:solidFill>
                <a:latin typeface="Gill Sans MT" panose="020B0502020104020203"/>
              </a:rPr>
              <a:t>Approximately 3 million students were suspended out of school, 108,000 students were expelled, and more than 240,000 students were referred to law enforcement (years 2009-2010).</a:t>
            </a:r>
          </a:p>
          <a:p>
            <a:pPr marL="0" lvl="0" indent="0" defTabSz="457200">
              <a:lnSpc>
                <a:spcPct val="100000"/>
              </a:lnSpc>
              <a:spcBef>
                <a:spcPts val="0"/>
              </a:spcBef>
              <a:buNone/>
              <a:defRPr/>
            </a:pPr>
            <a:endParaRPr lang="en-US" sz="2400" dirty="0">
              <a:solidFill>
                <a:prstClr val="black"/>
              </a:solidFill>
              <a:latin typeface="Gill Sans MT" panose="020B0502020104020203"/>
            </a:endParaRPr>
          </a:p>
          <a:p>
            <a:pPr marL="0" lvl="0" indent="0" defTabSz="457200">
              <a:lnSpc>
                <a:spcPct val="100000"/>
              </a:lnSpc>
              <a:spcBef>
                <a:spcPts val="0"/>
              </a:spcBef>
              <a:buNone/>
              <a:defRPr/>
            </a:pPr>
            <a:r>
              <a:rPr lang="en-US" sz="2400" dirty="0">
                <a:solidFill>
                  <a:prstClr val="black"/>
                </a:solidFill>
                <a:latin typeface="Gill Sans MT" panose="020B0502020104020203"/>
              </a:rPr>
              <a:t>Several of the assumptions underlying zero tolerance </a:t>
            </a:r>
            <a:r>
              <a:rPr lang="en-US" sz="2400" b="1" dirty="0">
                <a:solidFill>
                  <a:prstClr val="black"/>
                </a:solidFill>
                <a:latin typeface="Gill Sans MT" panose="020B0502020104020203"/>
              </a:rPr>
              <a:t>never received empirical support</a:t>
            </a:r>
            <a:r>
              <a:rPr lang="en-US" sz="2400" dirty="0">
                <a:solidFill>
                  <a:prstClr val="black"/>
                </a:solidFill>
                <a:latin typeface="Gill Sans MT" panose="020B0502020104020203"/>
              </a:rPr>
              <a:t>.</a:t>
            </a:r>
          </a:p>
          <a:p>
            <a:pPr marL="0" lvl="0" indent="0" defTabSz="457200">
              <a:lnSpc>
                <a:spcPct val="100000"/>
              </a:lnSpc>
              <a:spcBef>
                <a:spcPts val="0"/>
              </a:spcBef>
              <a:buNone/>
              <a:defRPr/>
            </a:pPr>
            <a:endParaRPr lang="en-US" sz="2400" dirty="0">
              <a:solidFill>
                <a:prstClr val="black"/>
              </a:solidFill>
              <a:latin typeface="Gill Sans MT" panose="020B0502020104020203"/>
            </a:endParaRPr>
          </a:p>
          <a:p>
            <a:pPr marL="0" lvl="0" indent="0" defTabSz="457200">
              <a:lnSpc>
                <a:spcPct val="100000"/>
              </a:lnSpc>
              <a:spcBef>
                <a:spcPts val="0"/>
              </a:spcBef>
              <a:buNone/>
              <a:defRPr/>
            </a:pPr>
            <a:r>
              <a:rPr lang="en-US" sz="2400" b="1" dirty="0">
                <a:solidFill>
                  <a:prstClr val="black"/>
                </a:solidFill>
                <a:latin typeface="Gill Sans MT" panose="020B0502020104020203"/>
              </a:rPr>
              <a:t>Biggest assumption</a:t>
            </a:r>
            <a:r>
              <a:rPr lang="en-US" sz="2400" dirty="0">
                <a:solidFill>
                  <a:prstClr val="black"/>
                </a:solidFill>
                <a:latin typeface="Gill Sans MT" panose="020B0502020104020203"/>
              </a:rPr>
              <a:t>: providing consequences to students with disruptive behavior will deter these students from engaging in similar conduct in the future.</a:t>
            </a:r>
          </a:p>
          <a:p>
            <a:pPr marL="0" lvl="0" indent="0" defTabSz="457200">
              <a:lnSpc>
                <a:spcPct val="100000"/>
              </a:lnSpc>
              <a:spcBef>
                <a:spcPts val="0"/>
              </a:spcBef>
              <a:buNone/>
              <a:defRPr/>
            </a:pPr>
            <a:endParaRPr lang="en-US" sz="2400" dirty="0">
              <a:solidFill>
                <a:prstClr val="black"/>
              </a:solidFill>
              <a:latin typeface="Gill Sans MT" panose="020B0502020104020203"/>
            </a:endParaRPr>
          </a:p>
          <a:p>
            <a:pPr marL="0" lvl="0" indent="0" defTabSz="457200">
              <a:lnSpc>
                <a:spcPct val="100000"/>
              </a:lnSpc>
              <a:spcBef>
                <a:spcPts val="0"/>
              </a:spcBef>
              <a:buNone/>
              <a:defRPr/>
            </a:pPr>
            <a:r>
              <a:rPr lang="en-US" sz="2400" dirty="0">
                <a:solidFill>
                  <a:prstClr val="black"/>
                </a:solidFill>
                <a:latin typeface="Gill Sans MT" panose="020B0502020104020203"/>
              </a:rPr>
              <a:t>Seems reasonable, right?</a:t>
            </a:r>
          </a:p>
        </p:txBody>
      </p:sp>
      <p:pic>
        <p:nvPicPr>
          <p:cNvPr id="4098" name="Picture 2" descr="Actions And Consequences Examples">
            <a:extLst>
              <a:ext uri="{FF2B5EF4-FFF2-40B4-BE49-F238E27FC236}">
                <a16:creationId xmlns:a16="http://schemas.microsoft.com/office/drawing/2014/main" id="{8D1499E6-1793-3E2C-E734-CDE01CAC23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63089" y="1995262"/>
            <a:ext cx="3196165" cy="2397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974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6BE9C-02B0-0618-9692-E920C9EEF6C8}"/>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85D5A141-CA56-33DA-E972-3F9F115BA37A}"/>
              </a:ext>
            </a:extLst>
          </p:cNvPr>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endParaRPr lang="en-US">
              <a:solidFill>
                <a:prstClr val="white"/>
              </a:solidFill>
              <a:latin typeface="Gill Sans MT" panose="020B0502020104020203"/>
            </a:endParaRPr>
          </a:p>
        </p:txBody>
      </p:sp>
      <p:cxnSp>
        <p:nvCxnSpPr>
          <p:cNvPr id="8" name="Straight Connector 7">
            <a:extLst>
              <a:ext uri="{FF2B5EF4-FFF2-40B4-BE49-F238E27FC236}">
                <a16:creationId xmlns:a16="http://schemas.microsoft.com/office/drawing/2014/main" id="{CD6CF893-7FB4-656D-E4A6-C5BC74E7FEA3}"/>
              </a:ext>
            </a:extLst>
          </p:cNvPr>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a:extLst>
              <a:ext uri="{FF2B5EF4-FFF2-40B4-BE49-F238E27FC236}">
                <a16:creationId xmlns:a16="http://schemas.microsoft.com/office/drawing/2014/main" id="{5289A51F-0DB9-11E0-A101-4B8896D00E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797760DA-2F06-4724-A9C5-E7FF3D4C83FB}"/>
              </a:ext>
            </a:extLst>
          </p:cNvPr>
          <p:cNvPicPr>
            <a:picLocks noChangeAspect="1"/>
          </p:cNvPicPr>
          <p:nvPr/>
        </p:nvPicPr>
        <p:blipFill>
          <a:blip r:embed="rId4"/>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4632AA4D-0754-D088-53FB-4AE8CF0BDDC2}"/>
              </a:ext>
            </a:extLst>
          </p:cNvPr>
          <p:cNvSpPr>
            <a:spLocks noGrp="1"/>
          </p:cNvSpPr>
          <p:nvPr>
            <p:ph type="title"/>
          </p:nvPr>
        </p:nvSpPr>
        <p:spPr/>
        <p:txBody>
          <a:bodyPr>
            <a:normAutofit/>
          </a:bodyPr>
          <a:lstStyle/>
          <a:p>
            <a:pPr algn="ctr"/>
            <a:r>
              <a:rPr lang="en-US" sz="3200" dirty="0">
                <a:latin typeface="Aptos" panose="020B0004020202020204" pitchFamily="34" charset="0"/>
                <a:cs typeface="Times New Roman" panose="02020603050405020304" pitchFamily="18" charset="0"/>
              </a:rPr>
              <a:t> Complex Problems and Complex Solutions</a:t>
            </a:r>
            <a:endParaRPr lang="en-US" sz="3200" dirty="0"/>
          </a:p>
        </p:txBody>
      </p:sp>
      <p:sp>
        <p:nvSpPr>
          <p:cNvPr id="7" name="Content Placeholder 6">
            <a:extLst>
              <a:ext uri="{FF2B5EF4-FFF2-40B4-BE49-F238E27FC236}">
                <a16:creationId xmlns:a16="http://schemas.microsoft.com/office/drawing/2014/main" id="{5B401A70-85B3-5FC3-A59B-B8F5B16F6265}"/>
              </a:ext>
            </a:extLst>
          </p:cNvPr>
          <p:cNvSpPr>
            <a:spLocks noGrp="1"/>
          </p:cNvSpPr>
          <p:nvPr>
            <p:ph idx="1"/>
          </p:nvPr>
        </p:nvSpPr>
        <p:spPr>
          <a:xfrm>
            <a:off x="327628" y="1639022"/>
            <a:ext cx="11755564" cy="4144922"/>
          </a:xfrm>
        </p:spPr>
        <p:txBody>
          <a:bodyPr>
            <a:normAutofit/>
          </a:bodyPr>
          <a:lstStyle/>
          <a:p>
            <a:pPr marL="0" lvl="0" indent="0" defTabSz="457200">
              <a:lnSpc>
                <a:spcPct val="100000"/>
              </a:lnSpc>
              <a:spcBef>
                <a:spcPts val="0"/>
              </a:spcBef>
              <a:buNone/>
              <a:defRPr/>
            </a:pPr>
            <a:r>
              <a:rPr lang="en-US" b="1" dirty="0">
                <a:solidFill>
                  <a:prstClr val="black"/>
                </a:solidFill>
                <a:latin typeface="Gill Sans MT" panose="020B0502020104020203"/>
              </a:rPr>
              <a:t>Better assumption</a:t>
            </a:r>
            <a:r>
              <a:rPr lang="en-US" dirty="0">
                <a:solidFill>
                  <a:prstClr val="black"/>
                </a:solidFill>
                <a:latin typeface="Gill Sans MT" panose="020B0502020104020203"/>
              </a:rPr>
              <a:t>: Detering disruptive behavior requires multipronged, systemic, and sustained efforts by students, parents, teachers, administrators, communities, and society.</a:t>
            </a:r>
          </a:p>
          <a:p>
            <a:pPr marL="0" lvl="0" indent="0" defTabSz="457200">
              <a:lnSpc>
                <a:spcPct val="100000"/>
              </a:lnSpc>
              <a:spcBef>
                <a:spcPts val="0"/>
              </a:spcBef>
              <a:buNone/>
              <a:defRPr/>
            </a:pPr>
            <a:endParaRPr lang="en-US" dirty="0">
              <a:solidFill>
                <a:prstClr val="black"/>
              </a:solidFill>
              <a:latin typeface="Gill Sans MT" panose="020B0502020104020203"/>
            </a:endParaRPr>
          </a:p>
          <a:p>
            <a:pPr marL="0" lvl="0" indent="0" defTabSz="457200">
              <a:lnSpc>
                <a:spcPct val="100000"/>
              </a:lnSpc>
              <a:spcBef>
                <a:spcPts val="0"/>
              </a:spcBef>
              <a:buNone/>
              <a:defRPr/>
            </a:pPr>
            <a:r>
              <a:rPr lang="en-US" dirty="0">
                <a:solidFill>
                  <a:prstClr val="black"/>
                </a:solidFill>
                <a:latin typeface="Gill Sans MT" panose="020B0502020104020203"/>
              </a:rPr>
              <a:t>What doesn’t work (well)?</a:t>
            </a:r>
          </a:p>
          <a:p>
            <a:pPr marL="0" lvl="0" indent="0" defTabSz="457200">
              <a:lnSpc>
                <a:spcPct val="100000"/>
              </a:lnSpc>
              <a:spcBef>
                <a:spcPts val="0"/>
              </a:spcBef>
              <a:buNone/>
              <a:defRPr/>
            </a:pPr>
            <a:endParaRPr lang="en-US" dirty="0">
              <a:solidFill>
                <a:prstClr val="black"/>
              </a:solidFill>
              <a:latin typeface="Gill Sans MT" panose="020B0502020104020203"/>
            </a:endParaRPr>
          </a:p>
          <a:p>
            <a:pPr marL="0" lvl="0" indent="0" defTabSz="457200">
              <a:lnSpc>
                <a:spcPct val="100000"/>
              </a:lnSpc>
              <a:spcBef>
                <a:spcPts val="0"/>
              </a:spcBef>
              <a:buNone/>
              <a:defRPr/>
            </a:pPr>
            <a:r>
              <a:rPr lang="en-US" dirty="0">
                <a:solidFill>
                  <a:prstClr val="black"/>
                </a:solidFill>
                <a:latin typeface="Gill Sans MT" panose="020B0502020104020203"/>
              </a:rPr>
              <a:t>Use of metal detectors or other security measures</a:t>
            </a:r>
          </a:p>
          <a:p>
            <a:pPr marL="0" lvl="0" indent="0" defTabSz="457200">
              <a:lnSpc>
                <a:spcPct val="100000"/>
              </a:lnSpc>
              <a:spcBef>
                <a:spcPts val="0"/>
              </a:spcBef>
              <a:buNone/>
              <a:defRPr/>
            </a:pPr>
            <a:endParaRPr lang="en-US" dirty="0">
              <a:solidFill>
                <a:prstClr val="black"/>
              </a:solidFill>
              <a:latin typeface="Gill Sans MT" panose="020B0502020104020203"/>
            </a:endParaRPr>
          </a:p>
          <a:p>
            <a:pPr marL="0" lvl="0" indent="0" defTabSz="457200">
              <a:lnSpc>
                <a:spcPct val="100000"/>
              </a:lnSpc>
              <a:spcBef>
                <a:spcPts val="0"/>
              </a:spcBef>
              <a:buNone/>
              <a:defRPr/>
            </a:pPr>
            <a:r>
              <a:rPr lang="en-US" dirty="0">
                <a:solidFill>
                  <a:prstClr val="black"/>
                </a:solidFill>
                <a:latin typeface="Gill Sans MT" panose="020B0502020104020203"/>
              </a:rPr>
              <a:t>Youth mentoring and anti-truancy programs (promising but findings are uneven)</a:t>
            </a:r>
          </a:p>
          <a:p>
            <a:pPr marL="0" lvl="0" indent="0" defTabSz="457200">
              <a:lnSpc>
                <a:spcPct val="100000"/>
              </a:lnSpc>
              <a:spcBef>
                <a:spcPts val="0"/>
              </a:spcBef>
              <a:buNone/>
              <a:defRPr/>
            </a:pPr>
            <a:endParaRPr lang="en-US" sz="2400" dirty="0">
              <a:solidFill>
                <a:prstClr val="black"/>
              </a:solidFill>
              <a:latin typeface="Gill Sans MT" panose="020B0502020104020203"/>
            </a:endParaRPr>
          </a:p>
          <a:p>
            <a:pPr marL="0" lvl="0" indent="0" defTabSz="457200">
              <a:lnSpc>
                <a:spcPct val="100000"/>
              </a:lnSpc>
              <a:spcBef>
                <a:spcPts val="0"/>
              </a:spcBef>
              <a:buNone/>
              <a:defRPr/>
            </a:pPr>
            <a:endParaRPr lang="en-US" sz="2400" dirty="0">
              <a:solidFill>
                <a:prstClr val="black"/>
              </a:solidFill>
              <a:latin typeface="Gill Sans MT" panose="020B0502020104020203"/>
            </a:endParaRPr>
          </a:p>
        </p:txBody>
      </p:sp>
    </p:spTree>
    <p:extLst>
      <p:ext uri="{BB962C8B-B14F-4D97-AF65-F5344CB8AC3E}">
        <p14:creationId xmlns:p14="http://schemas.microsoft.com/office/powerpoint/2010/main" val="1139936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434D3-CE06-FDD5-9706-73CFB5AAC5DE}"/>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7A09A9F7-7030-3AD8-003C-D6A4C38B2D95}"/>
              </a:ext>
            </a:extLst>
          </p:cNvPr>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8" name="Straight Connector 7">
            <a:extLst>
              <a:ext uri="{FF2B5EF4-FFF2-40B4-BE49-F238E27FC236}">
                <a16:creationId xmlns:a16="http://schemas.microsoft.com/office/drawing/2014/main" id="{9911A20E-8384-DA11-BB9F-D2C4B6E89405}"/>
              </a:ext>
            </a:extLst>
          </p:cNvPr>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a:extLst>
              <a:ext uri="{FF2B5EF4-FFF2-40B4-BE49-F238E27FC236}">
                <a16:creationId xmlns:a16="http://schemas.microsoft.com/office/drawing/2014/main" id="{9C14DFDB-6D00-0403-9DFA-CA9AA12341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5A13BD75-AC43-C6B7-0A58-B78F7CCB8F91}"/>
              </a:ext>
            </a:extLst>
          </p:cNvPr>
          <p:cNvPicPr>
            <a:picLocks noChangeAspect="1"/>
          </p:cNvPicPr>
          <p:nvPr/>
        </p:nvPicPr>
        <p:blipFill>
          <a:blip r:embed="rId3"/>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AC709689-163F-50CC-9B18-A09CE6BBADE7}"/>
              </a:ext>
            </a:extLst>
          </p:cNvPr>
          <p:cNvSpPr>
            <a:spLocks noGrp="1"/>
          </p:cNvSpPr>
          <p:nvPr>
            <p:ph type="title"/>
          </p:nvPr>
        </p:nvSpPr>
        <p:spPr/>
        <p:txBody>
          <a:bodyPr>
            <a:normAutofit/>
          </a:bodyPr>
          <a:lstStyle/>
          <a:p>
            <a:pPr algn="ctr"/>
            <a:r>
              <a:rPr lang="en-US" sz="3200" dirty="0">
                <a:latin typeface="Aptos" panose="020B0004020202020204" pitchFamily="34" charset="0"/>
                <a:cs typeface="Times New Roman" panose="02020603050405020304" pitchFamily="18" charset="0"/>
              </a:rPr>
              <a:t> What does work?</a:t>
            </a:r>
            <a:endParaRPr lang="en-US" sz="3200" dirty="0"/>
          </a:p>
        </p:txBody>
      </p:sp>
      <p:graphicFrame>
        <p:nvGraphicFramePr>
          <p:cNvPr id="5126" name="Content Placeholder 6">
            <a:extLst>
              <a:ext uri="{FF2B5EF4-FFF2-40B4-BE49-F238E27FC236}">
                <a16:creationId xmlns:a16="http://schemas.microsoft.com/office/drawing/2014/main" id="{BA84E2BA-D66D-C709-4221-C1229419FDFE}"/>
              </a:ext>
            </a:extLst>
          </p:cNvPr>
          <p:cNvGraphicFramePr>
            <a:graphicFrameLocks noGrp="1"/>
          </p:cNvGraphicFramePr>
          <p:nvPr>
            <p:ph idx="1"/>
            <p:extLst>
              <p:ext uri="{D42A27DB-BD31-4B8C-83A1-F6EECF244321}">
                <p14:modId xmlns:p14="http://schemas.microsoft.com/office/powerpoint/2010/main" val="832301817"/>
              </p:ext>
            </p:extLst>
          </p:nvPr>
        </p:nvGraphicFramePr>
        <p:xfrm>
          <a:off x="207621" y="1538450"/>
          <a:ext cx="9073539"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122" name="Picture 2" descr="Image result for pbis">
            <a:extLst>
              <a:ext uri="{FF2B5EF4-FFF2-40B4-BE49-F238E27FC236}">
                <a16:creationId xmlns:a16="http://schemas.microsoft.com/office/drawing/2014/main" id="{27947007-6B35-712F-E7E7-45B9CD1F93E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542916" y="353220"/>
            <a:ext cx="2360612" cy="215041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MTSS Framework – MTSS Framework – Elsinore High School">
            <a:extLst>
              <a:ext uri="{FF2B5EF4-FFF2-40B4-BE49-F238E27FC236}">
                <a16:creationId xmlns:a16="http://schemas.microsoft.com/office/drawing/2014/main" id="{B18DC7D5-806C-5F8F-FDEC-08347FAC6D5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542915" y="3174061"/>
            <a:ext cx="2360612" cy="2360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861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6BE9C-02B0-0618-9692-E920C9EEF6C8}"/>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85D5A141-CA56-33DA-E972-3F9F115BA37A}"/>
              </a:ext>
            </a:extLst>
          </p:cNvPr>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endParaRPr lang="en-US">
              <a:solidFill>
                <a:prstClr val="white"/>
              </a:solidFill>
              <a:latin typeface="Gill Sans MT" panose="020B0502020104020203"/>
            </a:endParaRPr>
          </a:p>
        </p:txBody>
      </p:sp>
      <p:cxnSp>
        <p:nvCxnSpPr>
          <p:cNvPr id="8" name="Straight Connector 7">
            <a:extLst>
              <a:ext uri="{FF2B5EF4-FFF2-40B4-BE49-F238E27FC236}">
                <a16:creationId xmlns:a16="http://schemas.microsoft.com/office/drawing/2014/main" id="{CD6CF893-7FB4-656D-E4A6-C5BC74E7FEA3}"/>
              </a:ext>
            </a:extLst>
          </p:cNvPr>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a:extLst>
              <a:ext uri="{FF2B5EF4-FFF2-40B4-BE49-F238E27FC236}">
                <a16:creationId xmlns:a16="http://schemas.microsoft.com/office/drawing/2014/main" id="{5289A51F-0DB9-11E0-A101-4B8896D00E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797760DA-2F06-4724-A9C5-E7FF3D4C83FB}"/>
              </a:ext>
            </a:extLst>
          </p:cNvPr>
          <p:cNvPicPr>
            <a:picLocks noChangeAspect="1"/>
          </p:cNvPicPr>
          <p:nvPr/>
        </p:nvPicPr>
        <p:blipFill>
          <a:blip r:embed="rId3"/>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4632AA4D-0754-D088-53FB-4AE8CF0BDDC2}"/>
              </a:ext>
            </a:extLst>
          </p:cNvPr>
          <p:cNvSpPr>
            <a:spLocks noGrp="1"/>
          </p:cNvSpPr>
          <p:nvPr>
            <p:ph type="title"/>
          </p:nvPr>
        </p:nvSpPr>
        <p:spPr/>
        <p:txBody>
          <a:bodyPr>
            <a:normAutofit/>
          </a:bodyPr>
          <a:lstStyle/>
          <a:p>
            <a:pPr algn="ctr"/>
            <a:r>
              <a:rPr lang="en-US" sz="3200" dirty="0">
                <a:latin typeface="Aptos" panose="020B0004020202020204" pitchFamily="34" charset="0"/>
                <a:cs typeface="Times New Roman" panose="02020603050405020304" pitchFamily="18" charset="0"/>
              </a:rPr>
              <a:t> Schoolwide Disciplinary Strategies</a:t>
            </a:r>
            <a:endParaRPr lang="en-US" sz="3200" dirty="0"/>
          </a:p>
        </p:txBody>
      </p:sp>
      <p:sp>
        <p:nvSpPr>
          <p:cNvPr id="7" name="Content Placeholder 6">
            <a:extLst>
              <a:ext uri="{FF2B5EF4-FFF2-40B4-BE49-F238E27FC236}">
                <a16:creationId xmlns:a16="http://schemas.microsoft.com/office/drawing/2014/main" id="{5B401A70-85B3-5FC3-A59B-B8F5B16F6265}"/>
              </a:ext>
            </a:extLst>
          </p:cNvPr>
          <p:cNvSpPr>
            <a:spLocks noGrp="1"/>
          </p:cNvSpPr>
          <p:nvPr>
            <p:ph idx="1"/>
          </p:nvPr>
        </p:nvSpPr>
        <p:spPr>
          <a:xfrm>
            <a:off x="327628" y="1639022"/>
            <a:ext cx="11755564" cy="4144922"/>
          </a:xfrm>
        </p:spPr>
        <p:txBody>
          <a:bodyPr>
            <a:normAutofit/>
          </a:bodyPr>
          <a:lstStyle/>
          <a:p>
            <a:pPr marL="0" lvl="0" indent="0" defTabSz="457200">
              <a:lnSpc>
                <a:spcPct val="100000"/>
              </a:lnSpc>
              <a:spcBef>
                <a:spcPts val="0"/>
              </a:spcBef>
              <a:buNone/>
              <a:defRPr/>
            </a:pPr>
            <a:r>
              <a:rPr lang="en-US" sz="2400" b="1" dirty="0">
                <a:latin typeface="Gill Sans MT" panose="020B0502020104020203" pitchFamily="34" charset="0"/>
              </a:rPr>
              <a:t>Graduated schoolwide positive disciplinary approach </a:t>
            </a:r>
            <a:r>
              <a:rPr lang="en-US" sz="2400" dirty="0">
                <a:latin typeface="Gill Sans MT" panose="020B0502020104020203" pitchFamily="34" charset="0"/>
              </a:rPr>
              <a:t>that emphasizes keeping youth in school rather than pushing them out. </a:t>
            </a:r>
          </a:p>
          <a:p>
            <a:pPr marL="0" lvl="0" indent="0" defTabSz="457200">
              <a:lnSpc>
                <a:spcPct val="100000"/>
              </a:lnSpc>
              <a:spcBef>
                <a:spcPts val="0"/>
              </a:spcBef>
              <a:buNone/>
              <a:defRPr/>
            </a:pPr>
            <a:endParaRPr lang="en-US" sz="2400" dirty="0">
              <a:solidFill>
                <a:prstClr val="black"/>
              </a:solidFill>
              <a:latin typeface="Gill Sans MT" panose="020B0502020104020203" pitchFamily="34" charset="0"/>
            </a:endParaRPr>
          </a:p>
          <a:p>
            <a:pPr marL="0" lvl="0" indent="0" defTabSz="457200">
              <a:lnSpc>
                <a:spcPct val="100000"/>
              </a:lnSpc>
              <a:spcBef>
                <a:spcPts val="0"/>
              </a:spcBef>
              <a:buNone/>
              <a:defRPr/>
            </a:pPr>
            <a:r>
              <a:rPr lang="en-US" sz="2400" b="1" dirty="0">
                <a:solidFill>
                  <a:prstClr val="black"/>
                </a:solidFill>
                <a:latin typeface="Gill Sans MT" panose="020B0502020104020203" pitchFamily="34" charset="0"/>
              </a:rPr>
              <a:t>P</a:t>
            </a:r>
            <a:r>
              <a:rPr lang="en-US" sz="2400" b="1" dirty="0">
                <a:latin typeface="Gill Sans MT" panose="020B0502020104020203" pitchFamily="34" charset="0"/>
              </a:rPr>
              <a:t>olicy changes </a:t>
            </a:r>
            <a:r>
              <a:rPr lang="en-US" sz="2400" dirty="0">
                <a:latin typeface="Gill Sans MT" panose="020B0502020104020203" pitchFamily="34" charset="0"/>
              </a:rPr>
              <a:t>to revise codes of discipline; policies emphasize responsivity to individual students’ needs, introduction of schoolwide </a:t>
            </a:r>
            <a:r>
              <a:rPr lang="en-US" sz="2400" b="1" dirty="0">
                <a:latin typeface="Gill Sans MT" panose="020B0502020104020203" pitchFamily="34" charset="0"/>
              </a:rPr>
              <a:t>prevention and intervention </a:t>
            </a:r>
            <a:r>
              <a:rPr lang="en-US" sz="2400" dirty="0">
                <a:latin typeface="Gill Sans MT" panose="020B0502020104020203" pitchFamily="34" charset="0"/>
              </a:rPr>
              <a:t>programming, or b</a:t>
            </a:r>
            <a:r>
              <a:rPr lang="en-US" sz="2400" dirty="0">
                <a:solidFill>
                  <a:prstClr val="black"/>
                </a:solidFill>
                <a:latin typeface="Gill Sans MT" panose="020B0502020104020203" pitchFamily="34" charset="0"/>
              </a:rPr>
              <a:t>oth.</a:t>
            </a:r>
          </a:p>
          <a:p>
            <a:pPr marL="0" lvl="0" indent="0" defTabSz="457200">
              <a:lnSpc>
                <a:spcPct val="100000"/>
              </a:lnSpc>
              <a:spcBef>
                <a:spcPts val="0"/>
              </a:spcBef>
              <a:buNone/>
              <a:defRPr/>
            </a:pPr>
            <a:endParaRPr lang="en-US" sz="2400" dirty="0">
              <a:solidFill>
                <a:prstClr val="black"/>
              </a:solidFill>
              <a:latin typeface="Gill Sans MT" panose="020B0502020104020203" pitchFamily="34" charset="0"/>
            </a:endParaRPr>
          </a:p>
          <a:p>
            <a:pPr marL="0" lvl="0" indent="0" defTabSz="457200">
              <a:lnSpc>
                <a:spcPct val="100000"/>
              </a:lnSpc>
              <a:spcBef>
                <a:spcPts val="0"/>
              </a:spcBef>
              <a:buNone/>
              <a:defRPr/>
            </a:pPr>
            <a:r>
              <a:rPr lang="en-US" sz="2400" dirty="0">
                <a:solidFill>
                  <a:prstClr val="black"/>
                </a:solidFill>
                <a:latin typeface="Gill Sans MT" panose="020B0502020104020203" pitchFamily="34" charset="0"/>
              </a:rPr>
              <a:t>S</a:t>
            </a:r>
            <a:r>
              <a:rPr lang="en-US" sz="2400" dirty="0">
                <a:latin typeface="Gill Sans MT" panose="020B0502020104020203" pitchFamily="34" charset="0"/>
              </a:rPr>
              <a:t>trategies to improve </a:t>
            </a:r>
            <a:r>
              <a:rPr lang="en-US" sz="2400" b="1" dirty="0">
                <a:latin typeface="Gill Sans MT" panose="020B0502020104020203" pitchFamily="34" charset="0"/>
              </a:rPr>
              <a:t>school climate </a:t>
            </a:r>
            <a:r>
              <a:rPr lang="en-US" sz="2400" dirty="0">
                <a:latin typeface="Gill Sans MT" panose="020B0502020104020203" pitchFamily="34" charset="0"/>
              </a:rPr>
              <a:t>include increased teacher training for managing student behavior, a collaborative problem-solving approach to school safety, and early warning systems that identify students in need of behavioral support.</a:t>
            </a:r>
            <a:endParaRPr lang="en-US" sz="2400" dirty="0">
              <a:solidFill>
                <a:prstClr val="black"/>
              </a:solidFill>
              <a:latin typeface="Gill Sans MT" panose="020B0502020104020203" pitchFamily="34" charset="0"/>
            </a:endParaRPr>
          </a:p>
        </p:txBody>
      </p:sp>
    </p:spTree>
    <p:extLst>
      <p:ext uri="{BB962C8B-B14F-4D97-AF65-F5344CB8AC3E}">
        <p14:creationId xmlns:p14="http://schemas.microsoft.com/office/powerpoint/2010/main" val="1139936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EA05C-FF4C-8146-35B2-50A60779FC14}"/>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468BE5B4-5524-1FA1-C419-3B4E692B47E8}"/>
              </a:ext>
            </a:extLst>
          </p:cNvPr>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8" name="Straight Connector 7">
            <a:extLst>
              <a:ext uri="{FF2B5EF4-FFF2-40B4-BE49-F238E27FC236}">
                <a16:creationId xmlns:a16="http://schemas.microsoft.com/office/drawing/2014/main" id="{F0231529-2F34-111F-9F68-A07CC255CA00}"/>
              </a:ext>
            </a:extLst>
          </p:cNvPr>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a:extLst>
              <a:ext uri="{FF2B5EF4-FFF2-40B4-BE49-F238E27FC236}">
                <a16:creationId xmlns:a16="http://schemas.microsoft.com/office/drawing/2014/main" id="{D58EFD1A-771A-7E03-268D-13773BFC11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C0692E7C-921D-9BA0-20F7-C438E6F2A8C1}"/>
              </a:ext>
            </a:extLst>
          </p:cNvPr>
          <p:cNvPicPr>
            <a:picLocks noChangeAspect="1"/>
          </p:cNvPicPr>
          <p:nvPr/>
        </p:nvPicPr>
        <p:blipFill>
          <a:blip r:embed="rId3"/>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52EAACD8-8ACB-6C63-9A4E-DD45F35B5AC5}"/>
              </a:ext>
            </a:extLst>
          </p:cNvPr>
          <p:cNvSpPr>
            <a:spLocks noGrp="1"/>
          </p:cNvSpPr>
          <p:nvPr>
            <p:ph type="title"/>
          </p:nvPr>
        </p:nvSpPr>
        <p:spPr/>
        <p:txBody>
          <a:bodyPr>
            <a:normAutofit/>
          </a:bodyPr>
          <a:lstStyle/>
          <a:p>
            <a:pPr algn="ctr"/>
            <a:r>
              <a:rPr lang="en-US" sz="3200" dirty="0">
                <a:latin typeface="Aptos" panose="020B0004020202020204" pitchFamily="34" charset="0"/>
                <a:cs typeface="Times New Roman" panose="02020603050405020304" pitchFamily="18" charset="0"/>
              </a:rPr>
              <a:t> Schoolwide Disciplinary Approach</a:t>
            </a:r>
            <a:endParaRPr lang="en-US" sz="3200" dirty="0"/>
          </a:p>
        </p:txBody>
      </p:sp>
      <p:graphicFrame>
        <p:nvGraphicFramePr>
          <p:cNvPr id="20" name="Content Placeholder 6">
            <a:extLst>
              <a:ext uri="{FF2B5EF4-FFF2-40B4-BE49-F238E27FC236}">
                <a16:creationId xmlns:a16="http://schemas.microsoft.com/office/drawing/2014/main" id="{099D7E2B-00ED-9E48-1564-57CFD17121A7}"/>
              </a:ext>
            </a:extLst>
          </p:cNvPr>
          <p:cNvGraphicFramePr>
            <a:graphicFrameLocks noGrp="1"/>
          </p:cNvGraphicFramePr>
          <p:nvPr>
            <p:ph idx="1"/>
          </p:nvPr>
        </p:nvGraphicFramePr>
        <p:xfrm>
          <a:off x="327628" y="1639022"/>
          <a:ext cx="11755564" cy="41449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61090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6BE9C-02B0-0618-9692-E920C9EEF6C8}"/>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85D5A141-CA56-33DA-E972-3F9F115BA37A}"/>
              </a:ext>
            </a:extLst>
          </p:cNvPr>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endParaRPr lang="en-US">
              <a:solidFill>
                <a:prstClr val="white"/>
              </a:solidFill>
              <a:latin typeface="Gill Sans MT" panose="020B0502020104020203"/>
            </a:endParaRPr>
          </a:p>
        </p:txBody>
      </p:sp>
      <p:cxnSp>
        <p:nvCxnSpPr>
          <p:cNvPr id="8" name="Straight Connector 7">
            <a:extLst>
              <a:ext uri="{FF2B5EF4-FFF2-40B4-BE49-F238E27FC236}">
                <a16:creationId xmlns:a16="http://schemas.microsoft.com/office/drawing/2014/main" id="{CD6CF893-7FB4-656D-E4A6-C5BC74E7FEA3}"/>
              </a:ext>
            </a:extLst>
          </p:cNvPr>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a:extLst>
              <a:ext uri="{FF2B5EF4-FFF2-40B4-BE49-F238E27FC236}">
                <a16:creationId xmlns:a16="http://schemas.microsoft.com/office/drawing/2014/main" id="{5289A51F-0DB9-11E0-A101-4B8896D00E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797760DA-2F06-4724-A9C5-E7FF3D4C83FB}"/>
              </a:ext>
            </a:extLst>
          </p:cNvPr>
          <p:cNvPicPr>
            <a:picLocks noChangeAspect="1"/>
          </p:cNvPicPr>
          <p:nvPr/>
        </p:nvPicPr>
        <p:blipFill>
          <a:blip r:embed="rId3"/>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4632AA4D-0754-D088-53FB-4AE8CF0BDDC2}"/>
              </a:ext>
            </a:extLst>
          </p:cNvPr>
          <p:cNvSpPr>
            <a:spLocks noGrp="1"/>
          </p:cNvSpPr>
          <p:nvPr>
            <p:ph type="title"/>
          </p:nvPr>
        </p:nvSpPr>
        <p:spPr/>
        <p:txBody>
          <a:bodyPr>
            <a:normAutofit/>
          </a:bodyPr>
          <a:lstStyle/>
          <a:p>
            <a:pPr algn="ctr"/>
            <a:r>
              <a:rPr lang="en-US" sz="3200" dirty="0">
                <a:latin typeface="Aptos" panose="020B0004020202020204" pitchFamily="34" charset="0"/>
                <a:cs typeface="Times New Roman" panose="02020603050405020304" pitchFamily="18" charset="0"/>
              </a:rPr>
              <a:t> Violence Prevention Programs (VPP)</a:t>
            </a:r>
            <a:endParaRPr lang="en-US" sz="3200" dirty="0"/>
          </a:p>
        </p:txBody>
      </p:sp>
      <p:sp>
        <p:nvSpPr>
          <p:cNvPr id="7" name="Content Placeholder 6">
            <a:extLst>
              <a:ext uri="{FF2B5EF4-FFF2-40B4-BE49-F238E27FC236}">
                <a16:creationId xmlns:a16="http://schemas.microsoft.com/office/drawing/2014/main" id="{5B401A70-85B3-5FC3-A59B-B8F5B16F6265}"/>
              </a:ext>
            </a:extLst>
          </p:cNvPr>
          <p:cNvSpPr>
            <a:spLocks noGrp="1"/>
          </p:cNvSpPr>
          <p:nvPr>
            <p:ph idx="1"/>
          </p:nvPr>
        </p:nvSpPr>
        <p:spPr>
          <a:xfrm>
            <a:off x="327628" y="1639022"/>
            <a:ext cx="11755564" cy="4144922"/>
          </a:xfrm>
        </p:spPr>
        <p:txBody>
          <a:bodyPr>
            <a:normAutofit/>
          </a:bodyPr>
          <a:lstStyle/>
          <a:p>
            <a:pPr marL="0" lvl="0" indent="0" defTabSz="457200">
              <a:lnSpc>
                <a:spcPct val="100000"/>
              </a:lnSpc>
              <a:spcBef>
                <a:spcPts val="0"/>
              </a:spcBef>
              <a:buNone/>
              <a:defRPr/>
            </a:pPr>
            <a:r>
              <a:rPr lang="en-US" sz="2400" dirty="0">
                <a:solidFill>
                  <a:prstClr val="black"/>
                </a:solidFill>
                <a:latin typeface="Gill Sans MT" panose="020B0502020104020203"/>
              </a:rPr>
              <a:t>VPP seek to remediate risk factors associated with youth violence (poor decision making, lack of empathy, negative attitudes about self and others), and address bullying, aggressive classroom behavior, weapon carrying, or organized gang activity.</a:t>
            </a:r>
          </a:p>
          <a:p>
            <a:pPr marL="0" lvl="0" indent="0" defTabSz="457200">
              <a:lnSpc>
                <a:spcPct val="100000"/>
              </a:lnSpc>
              <a:spcBef>
                <a:spcPts val="0"/>
              </a:spcBef>
              <a:buNone/>
              <a:defRPr/>
            </a:pPr>
            <a:endParaRPr lang="en-US" sz="2400" dirty="0">
              <a:solidFill>
                <a:prstClr val="black"/>
              </a:solidFill>
              <a:latin typeface="Gill Sans MT" panose="020B0502020104020203"/>
            </a:endParaRPr>
          </a:p>
          <a:p>
            <a:pPr marL="0" lvl="0" indent="0" defTabSz="457200">
              <a:lnSpc>
                <a:spcPct val="100000"/>
              </a:lnSpc>
              <a:spcBef>
                <a:spcPts val="0"/>
              </a:spcBef>
              <a:buNone/>
              <a:defRPr/>
            </a:pPr>
            <a:r>
              <a:rPr lang="en-US" sz="2400" b="1" dirty="0">
                <a:solidFill>
                  <a:prstClr val="black"/>
                </a:solidFill>
                <a:latin typeface="Gill Sans MT" panose="020B0502020104020203"/>
              </a:rPr>
              <a:t>The Second Step program </a:t>
            </a:r>
            <a:r>
              <a:rPr lang="en-US" sz="2400" dirty="0">
                <a:solidFill>
                  <a:prstClr val="black"/>
                </a:solidFill>
                <a:latin typeface="Gill Sans MT" panose="020B0502020104020203"/>
              </a:rPr>
              <a:t>(ages 5–12 years) is delivered in classrooms and focuses on reducing impulsive and aggressive behaviors by promoting self-reflection, emotional awareness, and problem-solving skills.</a:t>
            </a:r>
          </a:p>
          <a:p>
            <a:pPr marL="0" lvl="0" indent="0" defTabSz="457200">
              <a:lnSpc>
                <a:spcPct val="100000"/>
              </a:lnSpc>
              <a:spcBef>
                <a:spcPts val="0"/>
              </a:spcBef>
              <a:buNone/>
              <a:defRPr/>
            </a:pPr>
            <a:endParaRPr lang="en-US" sz="2400" dirty="0">
              <a:solidFill>
                <a:prstClr val="black"/>
              </a:solidFill>
              <a:latin typeface="Gill Sans MT" panose="020B0502020104020203"/>
            </a:endParaRPr>
          </a:p>
          <a:p>
            <a:pPr marL="0" lvl="0" indent="0" defTabSz="457200">
              <a:lnSpc>
                <a:spcPct val="100000"/>
              </a:lnSpc>
              <a:spcBef>
                <a:spcPts val="0"/>
              </a:spcBef>
              <a:buNone/>
              <a:defRPr/>
            </a:pPr>
            <a:r>
              <a:rPr lang="en-US" sz="2400" b="1" dirty="0">
                <a:solidFill>
                  <a:prstClr val="black"/>
                </a:solidFill>
                <a:latin typeface="Gill Sans MT" panose="020B0502020104020203"/>
              </a:rPr>
              <a:t>The Providing Alternative Thinking Strategies program</a:t>
            </a:r>
            <a:r>
              <a:rPr lang="en-US" sz="2400" dirty="0">
                <a:solidFill>
                  <a:prstClr val="black"/>
                </a:solidFill>
                <a:latin typeface="Gill Sans MT" panose="020B0502020104020203"/>
              </a:rPr>
              <a:t> is a classroom-based intervention (ages 5–11 years) that promotes social and emotional competence while also reducing behavior problems.</a:t>
            </a:r>
          </a:p>
          <a:p>
            <a:pPr marL="0" lvl="0" indent="0" defTabSz="457200">
              <a:lnSpc>
                <a:spcPct val="100000"/>
              </a:lnSpc>
              <a:spcBef>
                <a:spcPts val="0"/>
              </a:spcBef>
              <a:buNone/>
              <a:defRPr/>
            </a:pPr>
            <a:endParaRPr lang="en-US" sz="2400" dirty="0">
              <a:solidFill>
                <a:prstClr val="black"/>
              </a:solidFill>
              <a:latin typeface="Gill Sans MT" panose="020B0502020104020203"/>
            </a:endParaRPr>
          </a:p>
        </p:txBody>
      </p:sp>
    </p:spTree>
    <p:extLst>
      <p:ext uri="{BB962C8B-B14F-4D97-AF65-F5344CB8AC3E}">
        <p14:creationId xmlns:p14="http://schemas.microsoft.com/office/powerpoint/2010/main" val="2482463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53" name="Rectangle 6152">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5" name="Rectangle 6154">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Image result for second step">
            <a:extLst>
              <a:ext uri="{FF2B5EF4-FFF2-40B4-BE49-F238E27FC236}">
                <a16:creationId xmlns:a16="http://schemas.microsoft.com/office/drawing/2014/main" id="{405B3922-1010-1E2D-CB72-9DCC1A202D0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3467" y="1459890"/>
            <a:ext cx="5294716" cy="3938218"/>
          </a:xfrm>
          <a:prstGeom prst="rect">
            <a:avLst/>
          </a:prstGeom>
          <a:noFill/>
          <a:extLst>
            <a:ext uri="{909E8E84-426E-40DD-AFC4-6F175D3DCCD1}">
              <a14:hiddenFill xmlns:a14="http://schemas.microsoft.com/office/drawing/2010/main">
                <a:solidFill>
                  <a:srgbClr val="FFFFFF"/>
                </a:solidFill>
              </a14:hiddenFill>
            </a:ext>
          </a:extLst>
        </p:spPr>
      </p:pic>
      <p:cxnSp>
        <p:nvCxnSpPr>
          <p:cNvPr id="6157" name="Straight Connector 6156">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6148" name="Picture 4" descr="Image result for PATHS program ">
            <a:extLst>
              <a:ext uri="{FF2B5EF4-FFF2-40B4-BE49-F238E27FC236}">
                <a16:creationId xmlns:a16="http://schemas.microsoft.com/office/drawing/2014/main" id="{657FD0D0-66A2-5656-591C-D4B1A97833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53817" y="1181244"/>
            <a:ext cx="5294715" cy="4495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105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88AC3-B150-9987-CD8D-181601C02254}"/>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7F2284F6-A499-48BF-99F1-FEC8A4DB84AE}"/>
              </a:ext>
            </a:extLst>
          </p:cNvPr>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8" name="Straight Connector 7">
            <a:extLst>
              <a:ext uri="{FF2B5EF4-FFF2-40B4-BE49-F238E27FC236}">
                <a16:creationId xmlns:a16="http://schemas.microsoft.com/office/drawing/2014/main" id="{23E2AD2F-EA70-9884-9DC8-183E6E9A4156}"/>
              </a:ext>
            </a:extLst>
          </p:cNvPr>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a:extLst>
              <a:ext uri="{FF2B5EF4-FFF2-40B4-BE49-F238E27FC236}">
                <a16:creationId xmlns:a16="http://schemas.microsoft.com/office/drawing/2014/main" id="{2762DC49-2720-6763-D938-43B97003C2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12EED0BF-F652-46B2-3BF4-290E30C4C9E8}"/>
              </a:ext>
            </a:extLst>
          </p:cNvPr>
          <p:cNvPicPr>
            <a:picLocks noChangeAspect="1"/>
          </p:cNvPicPr>
          <p:nvPr/>
        </p:nvPicPr>
        <p:blipFill>
          <a:blip r:embed="rId3"/>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112E929B-DF28-9686-23E0-D128A10EAC4E}"/>
              </a:ext>
            </a:extLst>
          </p:cNvPr>
          <p:cNvSpPr>
            <a:spLocks noGrp="1"/>
          </p:cNvSpPr>
          <p:nvPr>
            <p:ph type="title"/>
          </p:nvPr>
        </p:nvSpPr>
        <p:spPr/>
        <p:txBody>
          <a:bodyPr>
            <a:normAutofit/>
          </a:bodyPr>
          <a:lstStyle/>
          <a:p>
            <a:pPr algn="ctr"/>
            <a:r>
              <a:rPr lang="en-US" sz="3200" dirty="0">
                <a:latin typeface="Aptos" panose="020B0004020202020204" pitchFamily="34" charset="0"/>
                <a:cs typeface="Times New Roman" panose="02020603050405020304" pitchFamily="18" charset="0"/>
              </a:rPr>
              <a:t> Restorative Justice Programs (RJ)</a:t>
            </a:r>
            <a:endParaRPr lang="en-US" sz="3200" dirty="0"/>
          </a:p>
        </p:txBody>
      </p:sp>
      <p:sp>
        <p:nvSpPr>
          <p:cNvPr id="7" name="Content Placeholder 6">
            <a:extLst>
              <a:ext uri="{FF2B5EF4-FFF2-40B4-BE49-F238E27FC236}">
                <a16:creationId xmlns:a16="http://schemas.microsoft.com/office/drawing/2014/main" id="{FADB00C6-8112-F641-8F57-272D99E57723}"/>
              </a:ext>
            </a:extLst>
          </p:cNvPr>
          <p:cNvSpPr>
            <a:spLocks noGrp="1"/>
          </p:cNvSpPr>
          <p:nvPr>
            <p:ph idx="1"/>
          </p:nvPr>
        </p:nvSpPr>
        <p:spPr>
          <a:xfrm>
            <a:off x="327628" y="1639022"/>
            <a:ext cx="11755564" cy="4144922"/>
          </a:xfrm>
        </p:spPr>
        <p:txBody>
          <a:bodyPr>
            <a:normAutofit/>
          </a:bodyPr>
          <a:lstStyle/>
          <a:p>
            <a:pPr marL="0" lvl="0" indent="0" defTabSz="457200">
              <a:lnSpc>
                <a:spcPct val="100000"/>
              </a:lnSpc>
              <a:spcBef>
                <a:spcPts val="0"/>
              </a:spcBef>
              <a:buNone/>
              <a:defRPr/>
            </a:pPr>
            <a:r>
              <a:rPr lang="en-US" sz="2400" dirty="0">
                <a:latin typeface="Gill Sans MT" panose="020B0502020104020203" pitchFamily="34" charset="0"/>
              </a:rPr>
              <a:t>An approach to addressing conflict and misconduct that focuses on healing rather than punishment and engages those directly affected in addressing the misconduct.</a:t>
            </a:r>
          </a:p>
          <a:p>
            <a:pPr marL="0" lvl="0" indent="0" defTabSz="457200">
              <a:lnSpc>
                <a:spcPct val="100000"/>
              </a:lnSpc>
              <a:spcBef>
                <a:spcPts val="0"/>
              </a:spcBef>
              <a:buNone/>
              <a:defRPr/>
            </a:pPr>
            <a:endParaRPr lang="en-US" sz="2400" dirty="0">
              <a:latin typeface="Gill Sans MT" panose="020B0502020104020203" pitchFamily="34" charset="0"/>
            </a:endParaRPr>
          </a:p>
          <a:p>
            <a:pPr marL="0" lvl="0" indent="0" defTabSz="457200">
              <a:lnSpc>
                <a:spcPct val="100000"/>
              </a:lnSpc>
              <a:spcBef>
                <a:spcPts val="0"/>
              </a:spcBef>
              <a:buNone/>
              <a:defRPr/>
            </a:pPr>
            <a:r>
              <a:rPr lang="en-US" sz="2400" dirty="0">
                <a:latin typeface="Gill Sans MT" panose="020B0502020104020203" pitchFamily="34" charset="0"/>
              </a:rPr>
              <a:t>RJ assumes that misconduct and conflict injure those directly involved (victims and offenders) as well as the broader community to which they belong.</a:t>
            </a:r>
          </a:p>
          <a:p>
            <a:pPr marL="0" lvl="0" indent="0" defTabSz="457200">
              <a:lnSpc>
                <a:spcPct val="100000"/>
              </a:lnSpc>
              <a:spcBef>
                <a:spcPts val="0"/>
              </a:spcBef>
              <a:buNone/>
              <a:defRPr/>
            </a:pPr>
            <a:endParaRPr lang="en-US" sz="2400" dirty="0">
              <a:latin typeface="Gill Sans MT" panose="020B0502020104020203" pitchFamily="34" charset="0"/>
            </a:endParaRPr>
          </a:p>
          <a:p>
            <a:pPr marL="0" lvl="0" indent="0" defTabSz="457200">
              <a:lnSpc>
                <a:spcPct val="100000"/>
              </a:lnSpc>
              <a:spcBef>
                <a:spcPts val="0"/>
              </a:spcBef>
              <a:buNone/>
              <a:defRPr/>
            </a:pPr>
            <a:r>
              <a:rPr lang="en-US" sz="2400" dirty="0">
                <a:latin typeface="Gill Sans MT" panose="020B0502020104020203" pitchFamily="34" charset="0"/>
              </a:rPr>
              <a:t>Rather than relying on punishment, RJ expects those who cause injuries to make things right with those they’ve harmed and with their community.</a:t>
            </a:r>
            <a:endParaRPr lang="en-US" sz="2400" dirty="0">
              <a:solidFill>
                <a:prstClr val="black"/>
              </a:solidFill>
              <a:latin typeface="Gill Sans MT" panose="020B0502020104020203" pitchFamily="34" charset="0"/>
            </a:endParaRPr>
          </a:p>
        </p:txBody>
      </p:sp>
      <p:pic>
        <p:nvPicPr>
          <p:cNvPr id="7170" name="Picture 2" descr="Image result for restorative justice">
            <a:extLst>
              <a:ext uri="{FF2B5EF4-FFF2-40B4-BE49-F238E27FC236}">
                <a16:creationId xmlns:a16="http://schemas.microsoft.com/office/drawing/2014/main" id="{3DF0DF0C-CDB1-6560-A0E1-DBCE7500ED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01917" y="121946"/>
            <a:ext cx="2581275" cy="1407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3033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oundations of Restorative Justice | Restorative justice, Foundation ...">
            <a:extLst>
              <a:ext uri="{FF2B5EF4-FFF2-40B4-BE49-F238E27FC236}">
                <a16:creationId xmlns:a16="http://schemas.microsoft.com/office/drawing/2014/main" id="{DA6DC3F5-6E5F-5392-780D-0795D2B0C7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191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6A850-EA7E-5B41-05A4-91FB0713FA8E}"/>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8330FA25-EA26-7B25-71D4-74013F7B8DFD}"/>
              </a:ext>
            </a:extLst>
          </p:cNvPr>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8" name="Straight Connector 7">
            <a:extLst>
              <a:ext uri="{FF2B5EF4-FFF2-40B4-BE49-F238E27FC236}">
                <a16:creationId xmlns:a16="http://schemas.microsoft.com/office/drawing/2014/main" id="{D62BFC3D-F068-2257-EFD2-94F25AD3030C}"/>
              </a:ext>
            </a:extLst>
          </p:cNvPr>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a:extLst>
              <a:ext uri="{FF2B5EF4-FFF2-40B4-BE49-F238E27FC236}">
                <a16:creationId xmlns:a16="http://schemas.microsoft.com/office/drawing/2014/main" id="{8CEF395D-92B8-69A5-8CF0-5A61DFAF8E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E103AFA9-85C8-E537-6760-2DBBF57309CF}"/>
              </a:ext>
            </a:extLst>
          </p:cNvPr>
          <p:cNvPicPr>
            <a:picLocks noChangeAspect="1"/>
          </p:cNvPicPr>
          <p:nvPr/>
        </p:nvPicPr>
        <p:blipFill>
          <a:blip r:embed="rId3"/>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9CE3947F-37B3-062D-EF43-BC2133982AEC}"/>
              </a:ext>
            </a:extLst>
          </p:cNvPr>
          <p:cNvSpPr>
            <a:spLocks noGrp="1"/>
          </p:cNvSpPr>
          <p:nvPr>
            <p:ph type="title"/>
          </p:nvPr>
        </p:nvSpPr>
        <p:spPr/>
        <p:txBody>
          <a:bodyPr>
            <a:normAutofit/>
          </a:bodyPr>
          <a:lstStyle/>
          <a:p>
            <a:pPr algn="ctr"/>
            <a:r>
              <a:rPr lang="en-US" sz="3200" dirty="0">
                <a:latin typeface="Aptos" panose="020B0004020202020204" pitchFamily="34" charset="0"/>
                <a:cs typeface="Times New Roman" panose="02020603050405020304" pitchFamily="18" charset="0"/>
              </a:rPr>
              <a:t> Restorative Justice Programs (RJ)</a:t>
            </a:r>
            <a:endParaRPr lang="en-US" sz="3200" dirty="0"/>
          </a:p>
        </p:txBody>
      </p:sp>
      <p:sp>
        <p:nvSpPr>
          <p:cNvPr id="3" name="Text Placeholder 2">
            <a:extLst>
              <a:ext uri="{FF2B5EF4-FFF2-40B4-BE49-F238E27FC236}">
                <a16:creationId xmlns:a16="http://schemas.microsoft.com/office/drawing/2014/main" id="{703A1B89-07BA-0505-030D-B605059CAACF}"/>
              </a:ext>
            </a:extLst>
          </p:cNvPr>
          <p:cNvSpPr>
            <a:spLocks noGrp="1"/>
          </p:cNvSpPr>
          <p:nvPr>
            <p:ph type="body" idx="1"/>
          </p:nvPr>
        </p:nvSpPr>
        <p:spPr/>
        <p:txBody>
          <a:bodyPr>
            <a:normAutofit/>
          </a:bodyPr>
          <a:lstStyle/>
          <a:p>
            <a:pPr algn="ctr"/>
            <a:r>
              <a:rPr lang="en-US" sz="2800" dirty="0">
                <a:latin typeface="Gill Sans MT" panose="020B0502020104020203" pitchFamily="34" charset="0"/>
              </a:rPr>
              <a:t>Traditional Discipline Asks</a:t>
            </a:r>
          </a:p>
        </p:txBody>
      </p:sp>
      <p:sp>
        <p:nvSpPr>
          <p:cNvPr id="4" name="Content Placeholder 3">
            <a:extLst>
              <a:ext uri="{FF2B5EF4-FFF2-40B4-BE49-F238E27FC236}">
                <a16:creationId xmlns:a16="http://schemas.microsoft.com/office/drawing/2014/main" id="{1DF3E6FB-7D91-CB6E-CC19-F8D494DB6957}"/>
              </a:ext>
            </a:extLst>
          </p:cNvPr>
          <p:cNvSpPr>
            <a:spLocks noGrp="1"/>
          </p:cNvSpPr>
          <p:nvPr>
            <p:ph sz="half" idx="2"/>
          </p:nvPr>
        </p:nvSpPr>
        <p:spPr/>
        <p:txBody>
          <a:bodyPr>
            <a:normAutofit/>
          </a:bodyPr>
          <a:lstStyle/>
          <a:p>
            <a:endParaRPr lang="en-US" sz="2400" dirty="0">
              <a:latin typeface="Gill Sans MT" panose="020B0502020104020203" pitchFamily="34" charset="0"/>
            </a:endParaRPr>
          </a:p>
          <a:p>
            <a:r>
              <a:rPr lang="en-US" sz="2400" dirty="0">
                <a:latin typeface="Gill Sans MT" panose="020B0502020104020203" pitchFamily="34" charset="0"/>
              </a:rPr>
              <a:t>What rules have been broken?</a:t>
            </a:r>
          </a:p>
          <a:p>
            <a:endParaRPr lang="en-US" sz="2400" dirty="0">
              <a:latin typeface="Gill Sans MT" panose="020B0502020104020203" pitchFamily="34" charset="0"/>
            </a:endParaRPr>
          </a:p>
          <a:p>
            <a:r>
              <a:rPr lang="en-US" sz="2400" dirty="0">
                <a:latin typeface="Gill Sans MT" panose="020B0502020104020203" pitchFamily="34" charset="0"/>
              </a:rPr>
              <a:t> Who did it?</a:t>
            </a:r>
          </a:p>
          <a:p>
            <a:endParaRPr lang="en-US" sz="2400" dirty="0">
              <a:latin typeface="Gill Sans MT" panose="020B0502020104020203" pitchFamily="34" charset="0"/>
            </a:endParaRPr>
          </a:p>
          <a:p>
            <a:r>
              <a:rPr lang="en-US" sz="2400" dirty="0">
                <a:latin typeface="Gill Sans MT" panose="020B0502020104020203" pitchFamily="34" charset="0"/>
              </a:rPr>
              <a:t>What do they deserve?</a:t>
            </a:r>
          </a:p>
        </p:txBody>
      </p:sp>
      <p:sp>
        <p:nvSpPr>
          <p:cNvPr id="5" name="Text Placeholder 4">
            <a:extLst>
              <a:ext uri="{FF2B5EF4-FFF2-40B4-BE49-F238E27FC236}">
                <a16:creationId xmlns:a16="http://schemas.microsoft.com/office/drawing/2014/main" id="{C03DE104-94BE-8A82-E211-539876B3BE69}"/>
              </a:ext>
            </a:extLst>
          </p:cNvPr>
          <p:cNvSpPr>
            <a:spLocks noGrp="1"/>
          </p:cNvSpPr>
          <p:nvPr>
            <p:ph type="body" sz="quarter" idx="3"/>
          </p:nvPr>
        </p:nvSpPr>
        <p:spPr/>
        <p:txBody>
          <a:bodyPr>
            <a:normAutofit/>
          </a:bodyPr>
          <a:lstStyle/>
          <a:p>
            <a:pPr algn="ctr"/>
            <a:r>
              <a:rPr lang="en-US" sz="2800" dirty="0">
                <a:latin typeface="Gill Sans MT" panose="020B0502020104020203" pitchFamily="34" charset="0"/>
              </a:rPr>
              <a:t>Restorative Justice Asks</a:t>
            </a:r>
          </a:p>
        </p:txBody>
      </p:sp>
      <p:sp>
        <p:nvSpPr>
          <p:cNvPr id="9" name="Content Placeholder 8">
            <a:extLst>
              <a:ext uri="{FF2B5EF4-FFF2-40B4-BE49-F238E27FC236}">
                <a16:creationId xmlns:a16="http://schemas.microsoft.com/office/drawing/2014/main" id="{81F69B94-EF0F-D499-EF10-66EE5EB05473}"/>
              </a:ext>
            </a:extLst>
          </p:cNvPr>
          <p:cNvSpPr>
            <a:spLocks noGrp="1"/>
          </p:cNvSpPr>
          <p:nvPr>
            <p:ph sz="quarter" idx="4"/>
          </p:nvPr>
        </p:nvSpPr>
        <p:spPr/>
        <p:txBody>
          <a:bodyPr>
            <a:normAutofit/>
          </a:bodyPr>
          <a:lstStyle/>
          <a:p>
            <a:endParaRPr lang="en-US" sz="2400" dirty="0">
              <a:latin typeface="Gill Sans MT" panose="020B0502020104020203" pitchFamily="34" charset="0"/>
            </a:endParaRPr>
          </a:p>
          <a:p>
            <a:r>
              <a:rPr lang="en-US" sz="2400" dirty="0">
                <a:latin typeface="Gill Sans MT" panose="020B0502020104020203" pitchFamily="34" charset="0"/>
              </a:rPr>
              <a:t>Who has been hurt?</a:t>
            </a:r>
          </a:p>
          <a:p>
            <a:endParaRPr lang="en-US" sz="2400" dirty="0">
              <a:latin typeface="Gill Sans MT" panose="020B0502020104020203" pitchFamily="34" charset="0"/>
            </a:endParaRPr>
          </a:p>
          <a:p>
            <a:r>
              <a:rPr lang="en-US" sz="2400" dirty="0">
                <a:latin typeface="Gill Sans MT" panose="020B0502020104020203" pitchFamily="34" charset="0"/>
              </a:rPr>
              <a:t>What are their needs?</a:t>
            </a:r>
          </a:p>
          <a:p>
            <a:endParaRPr lang="en-US" sz="2400" dirty="0">
              <a:latin typeface="Gill Sans MT" panose="020B0502020104020203" pitchFamily="34" charset="0"/>
            </a:endParaRPr>
          </a:p>
          <a:p>
            <a:r>
              <a:rPr lang="en-US" sz="2400" dirty="0">
                <a:latin typeface="Gill Sans MT" panose="020B0502020104020203" pitchFamily="34" charset="0"/>
              </a:rPr>
              <a:t>Who has the responsibility to make things right to restore relationships?</a:t>
            </a:r>
          </a:p>
        </p:txBody>
      </p:sp>
    </p:spTree>
    <p:extLst>
      <p:ext uri="{BB962C8B-B14F-4D97-AF65-F5344CB8AC3E}">
        <p14:creationId xmlns:p14="http://schemas.microsoft.com/office/powerpoint/2010/main" val="2427071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6BE9C-02B0-0618-9692-E920C9EEF6C8}"/>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85D5A141-CA56-33DA-E972-3F9F115BA37A}"/>
              </a:ext>
            </a:extLst>
          </p:cNvPr>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8" name="Straight Connector 7">
            <a:extLst>
              <a:ext uri="{FF2B5EF4-FFF2-40B4-BE49-F238E27FC236}">
                <a16:creationId xmlns:a16="http://schemas.microsoft.com/office/drawing/2014/main" id="{CD6CF893-7FB4-656D-E4A6-C5BC74E7FEA3}"/>
              </a:ext>
            </a:extLst>
          </p:cNvPr>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a:extLst>
              <a:ext uri="{FF2B5EF4-FFF2-40B4-BE49-F238E27FC236}">
                <a16:creationId xmlns:a16="http://schemas.microsoft.com/office/drawing/2014/main" id="{5289A51F-0DB9-11E0-A101-4B8896D00E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797760DA-2F06-4724-A9C5-E7FF3D4C83FB}"/>
              </a:ext>
            </a:extLst>
          </p:cNvPr>
          <p:cNvPicPr>
            <a:picLocks noChangeAspect="1"/>
          </p:cNvPicPr>
          <p:nvPr/>
        </p:nvPicPr>
        <p:blipFill>
          <a:blip r:embed="rId4"/>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4632AA4D-0754-D088-53FB-4AE8CF0BDDC2}"/>
              </a:ext>
            </a:extLst>
          </p:cNvPr>
          <p:cNvSpPr>
            <a:spLocks noGrp="1"/>
          </p:cNvSpPr>
          <p:nvPr>
            <p:ph type="title"/>
          </p:nvPr>
        </p:nvSpPr>
        <p:spPr/>
        <p:txBody>
          <a:bodyPr>
            <a:normAutofit/>
          </a:bodyPr>
          <a:lstStyle/>
          <a:p>
            <a:pPr algn="ctr"/>
            <a:r>
              <a:rPr lang="en-US" sz="3200" dirty="0">
                <a:latin typeface="Aptos" panose="020B0004020202020204" pitchFamily="34" charset="0"/>
                <a:cs typeface="Times New Roman" panose="02020603050405020304" pitchFamily="18" charset="0"/>
              </a:rPr>
              <a:t> Defining the (Complex) Problem</a:t>
            </a:r>
            <a:endParaRPr lang="en-US" sz="3200" dirty="0"/>
          </a:p>
        </p:txBody>
      </p:sp>
      <p:sp>
        <p:nvSpPr>
          <p:cNvPr id="7" name="Content Placeholder 6">
            <a:extLst>
              <a:ext uri="{FF2B5EF4-FFF2-40B4-BE49-F238E27FC236}">
                <a16:creationId xmlns:a16="http://schemas.microsoft.com/office/drawing/2014/main" id="{5B401A70-85B3-5FC3-A59B-B8F5B16F6265}"/>
              </a:ext>
            </a:extLst>
          </p:cNvPr>
          <p:cNvSpPr>
            <a:spLocks noGrp="1"/>
          </p:cNvSpPr>
          <p:nvPr>
            <p:ph idx="1"/>
          </p:nvPr>
        </p:nvSpPr>
        <p:spPr>
          <a:xfrm>
            <a:off x="327628" y="1639022"/>
            <a:ext cx="7728236" cy="4144922"/>
          </a:xfrm>
        </p:spPr>
        <p:txBody>
          <a:bodyPr>
            <a:normAutofit/>
          </a:bodyPr>
          <a:lstStyle/>
          <a:p>
            <a:pPr marL="0" lvl="0" indent="0" defTabSz="457200">
              <a:lnSpc>
                <a:spcPct val="100000"/>
              </a:lnSpc>
              <a:spcBef>
                <a:spcPts val="0"/>
              </a:spcBef>
              <a:buNone/>
              <a:defRPr/>
            </a:pPr>
            <a:r>
              <a:rPr lang="en-US" sz="3200" dirty="0">
                <a:solidFill>
                  <a:prstClr val="black"/>
                </a:solidFill>
                <a:latin typeface="Gill Sans MT" panose="020B0502020104020203"/>
              </a:rPr>
              <a:t>Fact: The prevalence of school violence has </a:t>
            </a:r>
            <a:r>
              <a:rPr lang="en-US" sz="3200" b="1" dirty="0">
                <a:solidFill>
                  <a:prstClr val="black"/>
                </a:solidFill>
                <a:latin typeface="Gill Sans MT" panose="020B0502020104020203"/>
              </a:rPr>
              <a:t>decreased</a:t>
            </a:r>
            <a:r>
              <a:rPr lang="en-US" sz="3200" dirty="0">
                <a:solidFill>
                  <a:prstClr val="black"/>
                </a:solidFill>
                <a:latin typeface="Gill Sans MT" panose="020B0502020104020203"/>
              </a:rPr>
              <a:t> in recent decades (Eaton et al., 2012)</a:t>
            </a:r>
          </a:p>
          <a:p>
            <a:pPr marL="0" lvl="0" indent="0" defTabSz="457200">
              <a:lnSpc>
                <a:spcPct val="100000"/>
              </a:lnSpc>
              <a:spcBef>
                <a:spcPts val="0"/>
              </a:spcBef>
              <a:buNone/>
              <a:defRPr/>
            </a:pPr>
            <a:endParaRPr lang="en-US" sz="3200" dirty="0">
              <a:solidFill>
                <a:prstClr val="black"/>
              </a:solidFill>
              <a:latin typeface="Gill Sans MT" panose="020B0502020104020203"/>
            </a:endParaRPr>
          </a:p>
          <a:p>
            <a:pPr marL="0" lvl="0" indent="0" defTabSz="457200">
              <a:lnSpc>
                <a:spcPct val="100000"/>
              </a:lnSpc>
              <a:spcBef>
                <a:spcPts val="0"/>
              </a:spcBef>
              <a:buNone/>
              <a:defRPr/>
            </a:pPr>
            <a:r>
              <a:rPr lang="en-US" sz="3200" dirty="0">
                <a:solidFill>
                  <a:prstClr val="black"/>
                </a:solidFill>
                <a:latin typeface="Gill Sans MT" panose="020B0502020104020203"/>
              </a:rPr>
              <a:t>Another Fact:  Youth violence in the school setting is considered a </a:t>
            </a:r>
            <a:r>
              <a:rPr lang="en-US" sz="3200" b="1" dirty="0">
                <a:solidFill>
                  <a:prstClr val="black"/>
                </a:solidFill>
                <a:latin typeface="Gill Sans MT" panose="020B0502020104020203"/>
              </a:rPr>
              <a:t>major public health issue</a:t>
            </a:r>
            <a:r>
              <a:rPr lang="en-US" sz="3200" dirty="0">
                <a:solidFill>
                  <a:prstClr val="black"/>
                </a:solidFill>
                <a:latin typeface="Gill Sans MT" panose="020B0502020104020203"/>
              </a:rPr>
              <a:t>, given its negative impact on youths’ physical and psychosocial well-being.</a:t>
            </a:r>
          </a:p>
        </p:txBody>
      </p:sp>
      <p:pic>
        <p:nvPicPr>
          <p:cNvPr id="3074" name="Picture 2" descr="Complex Problems: Identify and Overcome - Strategy Capstone">
            <a:extLst>
              <a:ext uri="{FF2B5EF4-FFF2-40B4-BE49-F238E27FC236}">
                <a16:creationId xmlns:a16="http://schemas.microsoft.com/office/drawing/2014/main" id="{A77A9690-A2B2-F175-0FBA-A040592712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4582" y="2411491"/>
            <a:ext cx="3617808" cy="2035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7889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81D4A-A23E-CD40-F8E6-857F31E58D14}"/>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564D9EB9-1964-3A12-1189-A8D664DF1803}"/>
              </a:ext>
            </a:extLst>
          </p:cNvPr>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8" name="Straight Connector 7">
            <a:extLst>
              <a:ext uri="{FF2B5EF4-FFF2-40B4-BE49-F238E27FC236}">
                <a16:creationId xmlns:a16="http://schemas.microsoft.com/office/drawing/2014/main" id="{3FDB29F2-A068-EB09-AE5B-823E5AD466F0}"/>
              </a:ext>
            </a:extLst>
          </p:cNvPr>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a:extLst>
              <a:ext uri="{FF2B5EF4-FFF2-40B4-BE49-F238E27FC236}">
                <a16:creationId xmlns:a16="http://schemas.microsoft.com/office/drawing/2014/main" id="{F49D51B9-32FD-44B9-09BA-D867D62D3E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D1A5209F-DC72-D4B0-9F16-9FDDC04A108F}"/>
              </a:ext>
            </a:extLst>
          </p:cNvPr>
          <p:cNvPicPr>
            <a:picLocks noChangeAspect="1"/>
          </p:cNvPicPr>
          <p:nvPr/>
        </p:nvPicPr>
        <p:blipFill>
          <a:blip r:embed="rId3"/>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D20ECECA-892F-5BA3-D309-536848BF8BE7}"/>
              </a:ext>
            </a:extLst>
          </p:cNvPr>
          <p:cNvSpPr>
            <a:spLocks noGrp="1"/>
          </p:cNvSpPr>
          <p:nvPr>
            <p:ph type="title"/>
          </p:nvPr>
        </p:nvSpPr>
        <p:spPr/>
        <p:txBody>
          <a:bodyPr>
            <a:normAutofit/>
          </a:bodyPr>
          <a:lstStyle/>
          <a:p>
            <a:pPr algn="ctr"/>
            <a:r>
              <a:rPr lang="en-US" sz="3200" dirty="0">
                <a:latin typeface="Aptos" panose="020B0004020202020204" pitchFamily="34" charset="0"/>
                <a:cs typeface="Times New Roman" panose="02020603050405020304" pitchFamily="18" charset="0"/>
              </a:rPr>
              <a:t> Student Mental Health and School Climate</a:t>
            </a:r>
            <a:endParaRPr lang="en-US" sz="3200" dirty="0"/>
          </a:p>
        </p:txBody>
      </p:sp>
      <p:sp>
        <p:nvSpPr>
          <p:cNvPr id="7" name="Content Placeholder 6">
            <a:extLst>
              <a:ext uri="{FF2B5EF4-FFF2-40B4-BE49-F238E27FC236}">
                <a16:creationId xmlns:a16="http://schemas.microsoft.com/office/drawing/2014/main" id="{64F59FF7-DC77-4BD5-0DD8-ACD8399AF28D}"/>
              </a:ext>
            </a:extLst>
          </p:cNvPr>
          <p:cNvSpPr>
            <a:spLocks noGrp="1"/>
          </p:cNvSpPr>
          <p:nvPr>
            <p:ph idx="1"/>
          </p:nvPr>
        </p:nvSpPr>
        <p:spPr>
          <a:xfrm>
            <a:off x="327628" y="1639022"/>
            <a:ext cx="11755564" cy="4144922"/>
          </a:xfrm>
        </p:spPr>
        <p:txBody>
          <a:bodyPr>
            <a:normAutofit/>
          </a:bodyPr>
          <a:lstStyle/>
          <a:p>
            <a:pPr marL="0" lvl="0" indent="0" defTabSz="457200">
              <a:lnSpc>
                <a:spcPct val="100000"/>
              </a:lnSpc>
              <a:spcBef>
                <a:spcPts val="0"/>
              </a:spcBef>
              <a:buNone/>
              <a:defRPr/>
            </a:pPr>
            <a:r>
              <a:rPr lang="en-US" sz="2400" b="1" dirty="0">
                <a:latin typeface="Gill Sans MT" panose="020B0502020104020203" pitchFamily="34" charset="0"/>
              </a:rPr>
              <a:t>Strengths-based approaches</a:t>
            </a:r>
          </a:p>
          <a:p>
            <a:pPr marL="0" lvl="0" indent="0" defTabSz="457200">
              <a:lnSpc>
                <a:spcPct val="100000"/>
              </a:lnSpc>
              <a:spcBef>
                <a:spcPts val="0"/>
              </a:spcBef>
              <a:buNone/>
              <a:defRPr/>
            </a:pPr>
            <a:endParaRPr lang="en-US" sz="2400" dirty="0">
              <a:latin typeface="Gill Sans MT" panose="020B0502020104020203" pitchFamily="34" charset="0"/>
            </a:endParaRPr>
          </a:p>
          <a:p>
            <a:pPr marL="0" lvl="0" indent="0" defTabSz="457200">
              <a:lnSpc>
                <a:spcPct val="100000"/>
              </a:lnSpc>
              <a:spcBef>
                <a:spcPts val="0"/>
              </a:spcBef>
              <a:buNone/>
              <a:defRPr/>
            </a:pPr>
            <a:r>
              <a:rPr lang="en-US" sz="2400" dirty="0">
                <a:latin typeface="Gill Sans MT" panose="020B0502020104020203" pitchFamily="34" charset="0"/>
              </a:rPr>
              <a:t>Collaboration with students and families</a:t>
            </a:r>
          </a:p>
          <a:p>
            <a:pPr marL="0" lvl="0" indent="0" defTabSz="457200">
              <a:lnSpc>
                <a:spcPct val="100000"/>
              </a:lnSpc>
              <a:spcBef>
                <a:spcPts val="0"/>
              </a:spcBef>
              <a:buNone/>
              <a:defRPr/>
            </a:pPr>
            <a:endParaRPr lang="en-US" sz="2400" dirty="0">
              <a:latin typeface="Gill Sans MT" panose="020B0502020104020203" pitchFamily="34" charset="0"/>
            </a:endParaRPr>
          </a:p>
          <a:p>
            <a:pPr marL="0" lvl="0" indent="0" defTabSz="457200">
              <a:lnSpc>
                <a:spcPct val="100000"/>
              </a:lnSpc>
              <a:spcBef>
                <a:spcPts val="0"/>
              </a:spcBef>
              <a:buNone/>
              <a:defRPr/>
            </a:pPr>
            <a:r>
              <a:rPr lang="en-US" sz="2400" dirty="0">
                <a:latin typeface="Gill Sans MT" panose="020B0502020104020203" pitchFamily="34" charset="0"/>
              </a:rPr>
              <a:t>Integration into </a:t>
            </a:r>
            <a:r>
              <a:rPr lang="en-US" sz="2400" b="1" dirty="0">
                <a:latin typeface="Gill Sans MT" panose="020B0502020104020203" pitchFamily="34" charset="0"/>
              </a:rPr>
              <a:t>multi-tiered systems of support (MTSS)</a:t>
            </a:r>
          </a:p>
          <a:p>
            <a:pPr marL="0" lvl="0" indent="0" defTabSz="457200">
              <a:lnSpc>
                <a:spcPct val="100000"/>
              </a:lnSpc>
              <a:spcBef>
                <a:spcPts val="0"/>
              </a:spcBef>
              <a:buNone/>
              <a:defRPr/>
            </a:pPr>
            <a:r>
              <a:rPr lang="en-US" sz="2400" dirty="0">
                <a:latin typeface="Gill Sans MT" panose="020B0502020104020203" pitchFamily="34" charset="0"/>
              </a:rPr>
              <a:t>	-incorporate data-based decision making</a:t>
            </a:r>
          </a:p>
          <a:p>
            <a:pPr marL="0" lvl="0" indent="0" defTabSz="457200">
              <a:lnSpc>
                <a:spcPct val="100000"/>
              </a:lnSpc>
              <a:spcBef>
                <a:spcPts val="0"/>
              </a:spcBef>
              <a:buNone/>
              <a:defRPr/>
            </a:pPr>
            <a:r>
              <a:rPr lang="en-US" sz="2400" dirty="0">
                <a:latin typeface="Gill Sans MT" panose="020B0502020104020203" pitchFamily="34" charset="0"/>
              </a:rPr>
              <a:t>	-evidence-based practices</a:t>
            </a:r>
          </a:p>
          <a:p>
            <a:pPr marL="0" lvl="0" indent="0" defTabSz="457200">
              <a:lnSpc>
                <a:spcPct val="100000"/>
              </a:lnSpc>
              <a:spcBef>
                <a:spcPts val="0"/>
              </a:spcBef>
              <a:buNone/>
              <a:defRPr/>
            </a:pPr>
            <a:r>
              <a:rPr lang="en-US" sz="2400" dirty="0">
                <a:latin typeface="Gill Sans MT" panose="020B0502020104020203" pitchFamily="34" charset="0"/>
              </a:rPr>
              <a:t>	-ongoing evaluation and quality improvement efforts</a:t>
            </a:r>
            <a:endParaRPr lang="en-US" sz="2400" dirty="0">
              <a:solidFill>
                <a:prstClr val="black"/>
              </a:solidFill>
              <a:latin typeface="Gill Sans MT" panose="020B0502020104020203" pitchFamily="34" charset="0"/>
            </a:endParaRPr>
          </a:p>
        </p:txBody>
      </p:sp>
      <p:pic>
        <p:nvPicPr>
          <p:cNvPr id="9218" name="Picture 2" descr="Image result for mtss">
            <a:extLst>
              <a:ext uri="{FF2B5EF4-FFF2-40B4-BE49-F238E27FC236}">
                <a16:creationId xmlns:a16="http://schemas.microsoft.com/office/drawing/2014/main" id="{669E8191-C8CA-EFF8-4B51-10F3464C01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91650" y="2143125"/>
            <a:ext cx="2552700"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507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371CCA-D3A1-1651-1464-51ABD0BA43C6}"/>
              </a:ext>
            </a:extLst>
          </p:cNvPr>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3301250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3FBB-6179-8784-8E08-FEF0E7591784}"/>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3135BC60-CC51-DEFE-12DE-7A87A4FFC9C1}"/>
              </a:ext>
            </a:extLst>
          </p:cNvPr>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8" name="Straight Connector 7">
            <a:extLst>
              <a:ext uri="{FF2B5EF4-FFF2-40B4-BE49-F238E27FC236}">
                <a16:creationId xmlns:a16="http://schemas.microsoft.com/office/drawing/2014/main" id="{74509190-F95A-E209-EA66-86FB05E57CD7}"/>
              </a:ext>
            </a:extLst>
          </p:cNvPr>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a:extLst>
              <a:ext uri="{FF2B5EF4-FFF2-40B4-BE49-F238E27FC236}">
                <a16:creationId xmlns:a16="http://schemas.microsoft.com/office/drawing/2014/main" id="{A814DFE5-E3BA-2631-727F-EF49BA1614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1BCC1E1B-3A07-4603-467E-453D2BD325B4}"/>
              </a:ext>
            </a:extLst>
          </p:cNvPr>
          <p:cNvPicPr>
            <a:picLocks noChangeAspect="1"/>
          </p:cNvPicPr>
          <p:nvPr/>
        </p:nvPicPr>
        <p:blipFill>
          <a:blip r:embed="rId3"/>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19FE3ECE-D94F-BDAE-0661-87AA8639CCFA}"/>
              </a:ext>
            </a:extLst>
          </p:cNvPr>
          <p:cNvSpPr>
            <a:spLocks noGrp="1"/>
          </p:cNvSpPr>
          <p:nvPr>
            <p:ph type="title"/>
          </p:nvPr>
        </p:nvSpPr>
        <p:spPr/>
        <p:txBody>
          <a:bodyPr>
            <a:normAutofit/>
          </a:bodyPr>
          <a:lstStyle/>
          <a:p>
            <a:pPr algn="ctr"/>
            <a:r>
              <a:rPr lang="en-US" sz="3200" dirty="0">
                <a:latin typeface="Aptos" panose="020B0004020202020204" pitchFamily="34" charset="0"/>
                <a:cs typeface="Times New Roman" panose="02020603050405020304" pitchFamily="18" charset="0"/>
              </a:rPr>
              <a:t> Resources</a:t>
            </a:r>
            <a:endParaRPr lang="en-US" sz="3200" dirty="0"/>
          </a:p>
        </p:txBody>
      </p:sp>
      <p:sp>
        <p:nvSpPr>
          <p:cNvPr id="7" name="Content Placeholder 6">
            <a:extLst>
              <a:ext uri="{FF2B5EF4-FFF2-40B4-BE49-F238E27FC236}">
                <a16:creationId xmlns:a16="http://schemas.microsoft.com/office/drawing/2014/main" id="{F9CB63E7-14E2-4AD0-6066-CA67624E4830}"/>
              </a:ext>
            </a:extLst>
          </p:cNvPr>
          <p:cNvSpPr>
            <a:spLocks noGrp="1"/>
          </p:cNvSpPr>
          <p:nvPr>
            <p:ph idx="1"/>
          </p:nvPr>
        </p:nvSpPr>
        <p:spPr>
          <a:xfrm>
            <a:off x="327628" y="1639022"/>
            <a:ext cx="11755564" cy="4144922"/>
          </a:xfrm>
        </p:spPr>
        <p:txBody>
          <a:bodyPr>
            <a:normAutofit/>
          </a:bodyPr>
          <a:lstStyle/>
          <a:p>
            <a:pPr marL="0" lvl="0" indent="0" defTabSz="457200">
              <a:lnSpc>
                <a:spcPct val="100000"/>
              </a:lnSpc>
              <a:spcBef>
                <a:spcPts val="0"/>
              </a:spcBef>
              <a:buNone/>
              <a:defRPr/>
            </a:pPr>
            <a:r>
              <a:rPr lang="en-US" sz="2400" b="1" dirty="0">
                <a:latin typeface="Gill Sans MT" panose="020B0502020104020203" pitchFamily="34" charset="0"/>
              </a:rPr>
              <a:t>Evidence-based practices</a:t>
            </a:r>
          </a:p>
          <a:p>
            <a:pPr marL="0" lvl="0" indent="0" defTabSz="457200">
              <a:lnSpc>
                <a:spcPct val="100000"/>
              </a:lnSpc>
              <a:spcBef>
                <a:spcPts val="0"/>
              </a:spcBef>
              <a:buNone/>
              <a:defRPr/>
            </a:pPr>
            <a:endParaRPr lang="en-US" sz="2400" dirty="0">
              <a:latin typeface="Gill Sans MT" panose="020B0502020104020203" pitchFamily="34" charset="0"/>
            </a:endParaRPr>
          </a:p>
          <a:p>
            <a:pPr marL="0" lvl="0" indent="0" defTabSz="457200">
              <a:lnSpc>
                <a:spcPct val="100000"/>
              </a:lnSpc>
              <a:spcBef>
                <a:spcPts val="0"/>
              </a:spcBef>
              <a:buNone/>
              <a:defRPr/>
            </a:pPr>
            <a:r>
              <a:rPr lang="en-US" sz="2400" dirty="0">
                <a:latin typeface="Gill Sans MT" panose="020B0502020104020203" pitchFamily="34" charset="0"/>
              </a:rPr>
              <a:t>The Evidence-Based Practices Resource Center hosted by the Substance Abuse and Mental Health Services Administration (</a:t>
            </a:r>
            <a:r>
              <a:rPr lang="en-US" sz="2400" u="sng" dirty="0">
                <a:latin typeface="Gill Sans MT" panose="020B0502020104020203" pitchFamily="34" charset="0"/>
              </a:rPr>
              <a:t>https://www.samhsa. gov/</a:t>
            </a:r>
            <a:r>
              <a:rPr lang="en-US" sz="2400" u="sng" dirty="0" err="1">
                <a:latin typeface="Gill Sans MT" panose="020B0502020104020203" pitchFamily="34" charset="0"/>
              </a:rPr>
              <a:t>ebp</a:t>
            </a:r>
            <a:r>
              <a:rPr lang="en-US" sz="2400" u="sng" dirty="0">
                <a:latin typeface="Gill Sans MT" panose="020B0502020104020203" pitchFamily="34" charset="0"/>
              </a:rPr>
              <a:t>-resource-center</a:t>
            </a:r>
            <a:r>
              <a:rPr lang="en-US" sz="2400" dirty="0">
                <a:latin typeface="Gill Sans MT" panose="020B0502020104020203" pitchFamily="34" charset="0"/>
              </a:rPr>
              <a:t>)</a:t>
            </a:r>
          </a:p>
          <a:p>
            <a:pPr marL="0" lvl="0" indent="0" defTabSz="457200">
              <a:lnSpc>
                <a:spcPct val="100000"/>
              </a:lnSpc>
              <a:spcBef>
                <a:spcPts val="0"/>
              </a:spcBef>
              <a:buNone/>
              <a:defRPr/>
            </a:pPr>
            <a:endParaRPr lang="en-US" sz="2400" dirty="0">
              <a:latin typeface="Gill Sans MT" panose="020B0502020104020203" pitchFamily="34" charset="0"/>
            </a:endParaRPr>
          </a:p>
          <a:p>
            <a:pPr marL="0" lvl="0" indent="0" defTabSz="457200">
              <a:lnSpc>
                <a:spcPct val="100000"/>
              </a:lnSpc>
              <a:spcBef>
                <a:spcPts val="0"/>
              </a:spcBef>
              <a:buNone/>
              <a:defRPr/>
            </a:pPr>
            <a:r>
              <a:rPr lang="en-US" sz="2400" dirty="0">
                <a:latin typeface="Gill Sans MT" panose="020B0502020104020203" pitchFamily="34" charset="0"/>
              </a:rPr>
              <a:t>SHAPE resource center hosted by the National Center for School Mental Health (</a:t>
            </a:r>
            <a:r>
              <a:rPr lang="en-US" sz="2400" u="sng" dirty="0">
                <a:latin typeface="Gill Sans MT" panose="020B0502020104020203" pitchFamily="34" charset="0"/>
              </a:rPr>
              <a:t>https://www.theshapesystem.com/) </a:t>
            </a:r>
          </a:p>
          <a:p>
            <a:pPr marL="0" lvl="0" indent="0" defTabSz="457200">
              <a:lnSpc>
                <a:spcPct val="100000"/>
              </a:lnSpc>
              <a:spcBef>
                <a:spcPts val="0"/>
              </a:spcBef>
              <a:buNone/>
              <a:defRPr/>
            </a:pPr>
            <a:endParaRPr lang="en-US" sz="2400" dirty="0">
              <a:solidFill>
                <a:prstClr val="black"/>
              </a:solidFill>
              <a:latin typeface="Gill Sans MT" panose="020B0502020104020203" pitchFamily="34" charset="0"/>
            </a:endParaRPr>
          </a:p>
          <a:p>
            <a:pPr marL="0" lvl="0" indent="0" defTabSz="457200">
              <a:lnSpc>
                <a:spcPct val="100000"/>
              </a:lnSpc>
              <a:spcBef>
                <a:spcPts val="0"/>
              </a:spcBef>
              <a:buNone/>
              <a:defRPr/>
            </a:pPr>
            <a:r>
              <a:rPr lang="en-US" sz="2400" i="0" u="none" strike="noStrike" dirty="0">
                <a:effectLst/>
                <a:latin typeface="Gill Sans MT" panose="020B0502020104020203" pitchFamily="34" charset="0"/>
              </a:rPr>
              <a:t>Center for the Study and Prevention of Violence (</a:t>
            </a:r>
            <a:r>
              <a:rPr lang="en-US" sz="2400" dirty="0">
                <a:latin typeface="Gill Sans MT" panose="020B0502020104020203" pitchFamily="34" charset="0"/>
                <a:hlinkClick r:id="rId4">
                  <a:extLst>
                    <a:ext uri="{A12FA001-AC4F-418D-AE19-62706E023703}">
                      <ahyp:hlinkClr xmlns:ahyp="http://schemas.microsoft.com/office/drawing/2018/hyperlinkcolor" val="tx"/>
                    </a:ext>
                  </a:extLst>
                </a:hlinkClick>
              </a:rPr>
              <a:t>https://cspv.colorado.edu/</a:t>
            </a:r>
            <a:r>
              <a:rPr lang="en-US" sz="2400" dirty="0">
                <a:latin typeface="Gill Sans MT" panose="020B0502020104020203" pitchFamily="34" charset="0"/>
              </a:rPr>
              <a:t>)</a:t>
            </a:r>
          </a:p>
        </p:txBody>
      </p:sp>
      <p:pic>
        <p:nvPicPr>
          <p:cNvPr id="1026" name="Picture 2" descr="Image result for resources">
            <a:extLst>
              <a:ext uri="{FF2B5EF4-FFF2-40B4-BE49-F238E27FC236}">
                <a16:creationId xmlns:a16="http://schemas.microsoft.com/office/drawing/2014/main" id="{3FD39356-F4F3-3051-658C-47215667B9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81744" y="171643"/>
            <a:ext cx="2593848" cy="1823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230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D1B69-0C34-46AD-0DB7-283488356B16}"/>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76176198-852D-BFA9-39CF-27388923CCB5}"/>
              </a:ext>
            </a:extLst>
          </p:cNvPr>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8" name="Straight Connector 7">
            <a:extLst>
              <a:ext uri="{FF2B5EF4-FFF2-40B4-BE49-F238E27FC236}">
                <a16:creationId xmlns:a16="http://schemas.microsoft.com/office/drawing/2014/main" id="{A81EE26D-3A6E-9875-4880-846D5D5DC5DC}"/>
              </a:ext>
            </a:extLst>
          </p:cNvPr>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a:extLst>
              <a:ext uri="{FF2B5EF4-FFF2-40B4-BE49-F238E27FC236}">
                <a16:creationId xmlns:a16="http://schemas.microsoft.com/office/drawing/2014/main" id="{026BF116-F8DC-90C1-3324-F4548FA0DA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345CD134-6168-B1FD-5E00-BD42D0AAA912}"/>
              </a:ext>
            </a:extLst>
          </p:cNvPr>
          <p:cNvPicPr>
            <a:picLocks noChangeAspect="1"/>
          </p:cNvPicPr>
          <p:nvPr/>
        </p:nvPicPr>
        <p:blipFill>
          <a:blip r:embed="rId3"/>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F4B10CF9-337B-DED4-C248-40475B661AF0}"/>
              </a:ext>
            </a:extLst>
          </p:cNvPr>
          <p:cNvSpPr>
            <a:spLocks noGrp="1"/>
          </p:cNvSpPr>
          <p:nvPr>
            <p:ph type="title"/>
          </p:nvPr>
        </p:nvSpPr>
        <p:spPr/>
        <p:txBody>
          <a:bodyPr>
            <a:normAutofit/>
          </a:bodyPr>
          <a:lstStyle/>
          <a:p>
            <a:pPr algn="ctr"/>
            <a:r>
              <a:rPr lang="en-US" sz="3200" dirty="0">
                <a:latin typeface="Aptos" panose="020B0004020202020204" pitchFamily="34" charset="0"/>
                <a:cs typeface="Times New Roman" panose="02020603050405020304" pitchFamily="18" charset="0"/>
              </a:rPr>
              <a:t> Resources</a:t>
            </a:r>
            <a:endParaRPr lang="en-US" sz="3200" dirty="0"/>
          </a:p>
        </p:txBody>
      </p:sp>
      <p:sp>
        <p:nvSpPr>
          <p:cNvPr id="7" name="Content Placeholder 6">
            <a:extLst>
              <a:ext uri="{FF2B5EF4-FFF2-40B4-BE49-F238E27FC236}">
                <a16:creationId xmlns:a16="http://schemas.microsoft.com/office/drawing/2014/main" id="{36712DFA-C9BC-794F-3B80-268BC272D3EE}"/>
              </a:ext>
            </a:extLst>
          </p:cNvPr>
          <p:cNvSpPr>
            <a:spLocks noGrp="1"/>
          </p:cNvSpPr>
          <p:nvPr>
            <p:ph idx="1"/>
          </p:nvPr>
        </p:nvSpPr>
        <p:spPr>
          <a:xfrm>
            <a:off x="327628" y="1639022"/>
            <a:ext cx="11755564" cy="4144922"/>
          </a:xfrm>
        </p:spPr>
        <p:txBody>
          <a:bodyPr>
            <a:normAutofit/>
          </a:bodyPr>
          <a:lstStyle/>
          <a:p>
            <a:pPr marL="0" lvl="0" indent="0" defTabSz="457200">
              <a:lnSpc>
                <a:spcPct val="100000"/>
              </a:lnSpc>
              <a:spcBef>
                <a:spcPts val="0"/>
              </a:spcBef>
              <a:buNone/>
              <a:defRPr/>
            </a:pPr>
            <a:r>
              <a:rPr lang="en-US" sz="2400" b="1" dirty="0">
                <a:latin typeface="Gill Sans MT" panose="020B0502020104020203" pitchFamily="34" charset="0"/>
              </a:rPr>
              <a:t>Evidence-based practices</a:t>
            </a:r>
          </a:p>
          <a:p>
            <a:pPr marL="0" lvl="0" indent="0" defTabSz="457200">
              <a:lnSpc>
                <a:spcPct val="100000"/>
              </a:lnSpc>
              <a:spcBef>
                <a:spcPts val="0"/>
              </a:spcBef>
              <a:buNone/>
              <a:defRPr/>
            </a:pPr>
            <a:endParaRPr lang="en-US" sz="2400" dirty="0">
              <a:latin typeface="Gill Sans MT" panose="020B0502020104020203" pitchFamily="34" charset="0"/>
            </a:endParaRPr>
          </a:p>
          <a:p>
            <a:pPr marL="0" lvl="0" indent="0" defTabSz="457200">
              <a:lnSpc>
                <a:spcPct val="100000"/>
              </a:lnSpc>
              <a:spcBef>
                <a:spcPts val="0"/>
              </a:spcBef>
              <a:buNone/>
              <a:defRPr/>
            </a:pPr>
            <a:r>
              <a:rPr lang="en-US" sz="2400" dirty="0">
                <a:latin typeface="Gill Sans MT" panose="020B0502020104020203" pitchFamily="34" charset="0"/>
              </a:rPr>
              <a:t>Blueprints for Healthy Youth Development (</a:t>
            </a:r>
            <a:r>
              <a:rPr lang="en-US" sz="2400" dirty="0">
                <a:latin typeface="Gill Sans MT" panose="020B0502020104020203" pitchFamily="34" charset="0"/>
                <a:hlinkClick r:id="rId4"/>
              </a:rPr>
              <a:t>www.blueprintsprograms.org</a:t>
            </a:r>
            <a:r>
              <a:rPr lang="en-US" sz="2400" dirty="0">
                <a:latin typeface="Gill Sans MT" panose="020B0502020104020203" pitchFamily="34" charset="0"/>
              </a:rPr>
              <a:t>)</a:t>
            </a:r>
          </a:p>
          <a:p>
            <a:pPr marL="0" lvl="0" indent="0" defTabSz="457200">
              <a:lnSpc>
                <a:spcPct val="100000"/>
              </a:lnSpc>
              <a:spcBef>
                <a:spcPts val="0"/>
              </a:spcBef>
              <a:buNone/>
              <a:defRPr/>
            </a:pPr>
            <a:endParaRPr lang="en-US" sz="2400" dirty="0">
              <a:latin typeface="Gill Sans MT" panose="020B0502020104020203" pitchFamily="34" charset="0"/>
            </a:endParaRPr>
          </a:p>
          <a:p>
            <a:pPr marL="0" lvl="0" indent="0" defTabSz="457200">
              <a:lnSpc>
                <a:spcPct val="100000"/>
              </a:lnSpc>
              <a:spcBef>
                <a:spcPts val="0"/>
              </a:spcBef>
              <a:buNone/>
              <a:defRPr/>
            </a:pPr>
            <a:r>
              <a:rPr lang="en-US" sz="2400" dirty="0">
                <a:latin typeface="Gill Sans MT" panose="020B0502020104020203" pitchFamily="34" charset="0"/>
              </a:rPr>
              <a:t>Restorative Justice Council (</a:t>
            </a:r>
            <a:r>
              <a:rPr lang="en-US" sz="2400" u="sng" dirty="0">
                <a:latin typeface="Gill Sans MT" panose="020B0502020104020203" pitchFamily="34" charset="0"/>
              </a:rPr>
              <a:t>www.resorativejustice.org.uk</a:t>
            </a:r>
            <a:r>
              <a:rPr lang="en-US" sz="2400" dirty="0">
                <a:latin typeface="Gill Sans MT" panose="020B0502020104020203" pitchFamily="34" charset="0"/>
              </a:rPr>
              <a:t>)</a:t>
            </a:r>
          </a:p>
          <a:p>
            <a:pPr marL="0" lvl="0" indent="0" defTabSz="457200">
              <a:lnSpc>
                <a:spcPct val="100000"/>
              </a:lnSpc>
              <a:spcBef>
                <a:spcPts val="0"/>
              </a:spcBef>
              <a:buNone/>
              <a:defRPr/>
            </a:pPr>
            <a:endParaRPr lang="en-US" sz="2400" dirty="0">
              <a:latin typeface="Gill Sans MT" panose="020B0502020104020203" pitchFamily="34" charset="0"/>
            </a:endParaRPr>
          </a:p>
          <a:p>
            <a:pPr marL="0" lvl="0" indent="0" defTabSz="457200">
              <a:lnSpc>
                <a:spcPct val="100000"/>
              </a:lnSpc>
              <a:spcBef>
                <a:spcPts val="0"/>
              </a:spcBef>
              <a:buNone/>
              <a:defRPr/>
            </a:pPr>
            <a:endParaRPr lang="en-US" sz="2400" dirty="0">
              <a:latin typeface="Gill Sans MT" panose="020B0502020104020203" pitchFamily="34" charset="0"/>
            </a:endParaRPr>
          </a:p>
          <a:p>
            <a:pPr marL="0" lvl="0" indent="0" defTabSz="457200">
              <a:lnSpc>
                <a:spcPct val="100000"/>
              </a:lnSpc>
              <a:spcBef>
                <a:spcPts val="0"/>
              </a:spcBef>
              <a:buNone/>
              <a:defRPr/>
            </a:pPr>
            <a:endParaRPr lang="en-US" sz="2400" dirty="0">
              <a:latin typeface="Gill Sans MT" panose="020B0502020104020203" pitchFamily="34" charset="0"/>
            </a:endParaRPr>
          </a:p>
        </p:txBody>
      </p:sp>
      <p:pic>
        <p:nvPicPr>
          <p:cNvPr id="2050" name="Picture 2" descr="Image result for resources">
            <a:extLst>
              <a:ext uri="{FF2B5EF4-FFF2-40B4-BE49-F238E27FC236}">
                <a16:creationId xmlns:a16="http://schemas.microsoft.com/office/drawing/2014/main" id="{E595F95C-9E85-8092-67F0-5F11F72770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2508" y="181503"/>
            <a:ext cx="2721864" cy="1913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3479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B0216-2A4E-6BA9-E978-27289BE9E871}"/>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D1D9EE1C-65FE-433D-BEE5-A70E2E17C182}"/>
              </a:ext>
            </a:extLst>
          </p:cNvPr>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8" name="Straight Connector 7">
            <a:extLst>
              <a:ext uri="{FF2B5EF4-FFF2-40B4-BE49-F238E27FC236}">
                <a16:creationId xmlns:a16="http://schemas.microsoft.com/office/drawing/2014/main" id="{32A04C62-11D0-0D90-B280-7B771E5C2BF1}"/>
              </a:ext>
            </a:extLst>
          </p:cNvPr>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a:extLst>
              <a:ext uri="{FF2B5EF4-FFF2-40B4-BE49-F238E27FC236}">
                <a16:creationId xmlns:a16="http://schemas.microsoft.com/office/drawing/2014/main" id="{93FE925A-3823-F47C-5148-4C3F8D17FB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3F809B18-7D83-8C05-6083-D7B4830B508A}"/>
              </a:ext>
            </a:extLst>
          </p:cNvPr>
          <p:cNvPicPr>
            <a:picLocks noChangeAspect="1"/>
          </p:cNvPicPr>
          <p:nvPr/>
        </p:nvPicPr>
        <p:blipFill>
          <a:blip r:embed="rId3"/>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25A943A7-72BE-138E-833B-5788CF8D744F}"/>
              </a:ext>
            </a:extLst>
          </p:cNvPr>
          <p:cNvSpPr>
            <a:spLocks noGrp="1"/>
          </p:cNvSpPr>
          <p:nvPr>
            <p:ph type="title"/>
          </p:nvPr>
        </p:nvSpPr>
        <p:spPr/>
        <p:txBody>
          <a:bodyPr>
            <a:normAutofit/>
          </a:bodyPr>
          <a:lstStyle/>
          <a:p>
            <a:pPr algn="ctr"/>
            <a:r>
              <a:rPr lang="en-US" sz="3200" dirty="0">
                <a:latin typeface="Gill Sans MT" panose="020B0502020104020203" pitchFamily="34" charset="0"/>
                <a:cs typeface="Times New Roman" panose="02020603050405020304" pitchFamily="18" charset="0"/>
              </a:rPr>
              <a:t>THANK YOU</a:t>
            </a:r>
            <a:endParaRPr lang="en-US" sz="3200" dirty="0">
              <a:latin typeface="Gill Sans MT" panose="020B0502020104020203" pitchFamily="34" charset="0"/>
            </a:endParaRPr>
          </a:p>
        </p:txBody>
      </p:sp>
      <p:sp>
        <p:nvSpPr>
          <p:cNvPr id="7" name="Content Placeholder 6">
            <a:extLst>
              <a:ext uri="{FF2B5EF4-FFF2-40B4-BE49-F238E27FC236}">
                <a16:creationId xmlns:a16="http://schemas.microsoft.com/office/drawing/2014/main" id="{40E35F87-B024-00EC-EE24-6E82F2D12356}"/>
              </a:ext>
            </a:extLst>
          </p:cNvPr>
          <p:cNvSpPr>
            <a:spLocks noGrp="1"/>
          </p:cNvSpPr>
          <p:nvPr>
            <p:ph idx="1"/>
          </p:nvPr>
        </p:nvSpPr>
        <p:spPr>
          <a:xfrm>
            <a:off x="314695" y="1565065"/>
            <a:ext cx="11562606" cy="4415662"/>
          </a:xfrm>
        </p:spPr>
        <p:txBody>
          <a:bodyPr>
            <a:normAutofit/>
          </a:bodyPr>
          <a:lstStyle/>
          <a:p>
            <a:endParaRPr lang="en-US" sz="2000" dirty="0">
              <a:latin typeface="Gill Sans MT" panose="020B0502020104020203" pitchFamily="34" charset="0"/>
            </a:endParaRPr>
          </a:p>
          <a:p>
            <a:pPr marL="0" marR="0" lvl="0" indent="0" defTabSz="457200" rtl="0" eaLnBrk="1" fontAlgn="auto" latinLnBrk="0" hangingPunct="1">
              <a:lnSpc>
                <a:spcPct val="100000"/>
              </a:lnSpc>
              <a:spcBef>
                <a:spcPts val="0"/>
              </a:spcBef>
              <a:spcAft>
                <a:spcPts val="0"/>
              </a:spcAft>
              <a:buClrTx/>
              <a:buSzTx/>
              <a:buNone/>
              <a:tabLst/>
              <a:defRPr/>
            </a:pPr>
            <a:endParaRPr lang="en-US" sz="2000" dirty="0">
              <a:latin typeface="Gill Sans MT" panose="020B0502020104020203" pitchFamily="34" charset="0"/>
            </a:endParaRPr>
          </a:p>
        </p:txBody>
      </p:sp>
      <p:pic>
        <p:nvPicPr>
          <p:cNvPr id="4" name="Picture 3">
            <a:extLst>
              <a:ext uri="{FF2B5EF4-FFF2-40B4-BE49-F238E27FC236}">
                <a16:creationId xmlns:a16="http://schemas.microsoft.com/office/drawing/2014/main" id="{D4FF7931-D962-DE0F-0F3B-AB67B450DF3D}"/>
              </a:ext>
            </a:extLst>
          </p:cNvPr>
          <p:cNvPicPr>
            <a:picLocks noChangeAspect="1"/>
          </p:cNvPicPr>
          <p:nvPr/>
        </p:nvPicPr>
        <p:blipFill>
          <a:blip r:embed="rId4"/>
          <a:stretch>
            <a:fillRect/>
          </a:stretch>
        </p:blipFill>
        <p:spPr>
          <a:xfrm>
            <a:off x="2036256" y="2212796"/>
            <a:ext cx="3896275" cy="2432408"/>
          </a:xfrm>
          <a:prstGeom prst="rect">
            <a:avLst/>
          </a:prstGeom>
        </p:spPr>
      </p:pic>
      <p:pic>
        <p:nvPicPr>
          <p:cNvPr id="5" name="Picture 4">
            <a:extLst>
              <a:ext uri="{FF2B5EF4-FFF2-40B4-BE49-F238E27FC236}">
                <a16:creationId xmlns:a16="http://schemas.microsoft.com/office/drawing/2014/main" id="{14DAAB46-070F-9C73-E42A-FD8FC4BBE90F}"/>
              </a:ext>
            </a:extLst>
          </p:cNvPr>
          <p:cNvPicPr>
            <a:picLocks noChangeAspect="1"/>
          </p:cNvPicPr>
          <p:nvPr/>
        </p:nvPicPr>
        <p:blipFill>
          <a:blip r:embed="rId5"/>
          <a:stretch>
            <a:fillRect/>
          </a:stretch>
        </p:blipFill>
        <p:spPr>
          <a:xfrm>
            <a:off x="6361506" y="2212796"/>
            <a:ext cx="3950664" cy="2432408"/>
          </a:xfrm>
          <a:prstGeom prst="rect">
            <a:avLst/>
          </a:prstGeom>
        </p:spPr>
      </p:pic>
    </p:spTree>
    <p:extLst>
      <p:ext uri="{BB962C8B-B14F-4D97-AF65-F5344CB8AC3E}">
        <p14:creationId xmlns:p14="http://schemas.microsoft.com/office/powerpoint/2010/main" val="1069745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B8A57A-6CE8-7C71-73A2-6E861C2A19F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86959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40235A-7D13-C418-12AC-31B0182DCB2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2409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C0D28E-AA8A-77CB-EBD3-9FCCC0FC1BE5}"/>
              </a:ext>
            </a:extLst>
          </p:cNvPr>
          <p:cNvPicPr>
            <a:picLocks noChangeAspect="1"/>
          </p:cNvPicPr>
          <p:nvPr/>
        </p:nvPicPr>
        <p:blipFill>
          <a:blip r:embed="rId2"/>
          <a:stretch>
            <a:fillRect/>
          </a:stretch>
        </p:blipFill>
        <p:spPr>
          <a:xfrm>
            <a:off x="30788" y="0"/>
            <a:ext cx="12130423" cy="6858000"/>
          </a:xfrm>
          <a:prstGeom prst="rect">
            <a:avLst/>
          </a:prstGeom>
        </p:spPr>
      </p:pic>
    </p:spTree>
    <p:extLst>
      <p:ext uri="{BB962C8B-B14F-4D97-AF65-F5344CB8AC3E}">
        <p14:creationId xmlns:p14="http://schemas.microsoft.com/office/powerpoint/2010/main" val="2645691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2AC361-30EE-DA5A-F6BB-D6B3EF69A3B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16456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8E067-BA67-155F-8264-9DC9C0D5282B}"/>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6F3308FF-B32A-8992-3FCC-D99480183CFE}"/>
              </a:ext>
            </a:extLst>
          </p:cNvPr>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8" name="Straight Connector 7">
            <a:extLst>
              <a:ext uri="{FF2B5EF4-FFF2-40B4-BE49-F238E27FC236}">
                <a16:creationId xmlns:a16="http://schemas.microsoft.com/office/drawing/2014/main" id="{B3D8450C-48DF-F93F-4252-36672FBBD1D3}"/>
              </a:ext>
            </a:extLst>
          </p:cNvPr>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a:extLst>
              <a:ext uri="{FF2B5EF4-FFF2-40B4-BE49-F238E27FC236}">
                <a16:creationId xmlns:a16="http://schemas.microsoft.com/office/drawing/2014/main" id="{FDD002F9-AAE2-CA4B-6CCF-3CAED049CB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71A0DAB8-A147-15B4-BAE2-4F7B8F619EE0}"/>
              </a:ext>
            </a:extLst>
          </p:cNvPr>
          <p:cNvPicPr>
            <a:picLocks noChangeAspect="1"/>
          </p:cNvPicPr>
          <p:nvPr/>
        </p:nvPicPr>
        <p:blipFill>
          <a:blip r:embed="rId4"/>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F81D7EDC-967F-47F2-D48D-75279513F393}"/>
              </a:ext>
            </a:extLst>
          </p:cNvPr>
          <p:cNvSpPr>
            <a:spLocks noGrp="1"/>
          </p:cNvSpPr>
          <p:nvPr>
            <p:ph type="title"/>
          </p:nvPr>
        </p:nvSpPr>
        <p:spPr/>
        <p:txBody>
          <a:bodyPr>
            <a:normAutofit/>
          </a:bodyPr>
          <a:lstStyle/>
          <a:p>
            <a:pPr algn="ctr"/>
            <a:r>
              <a:rPr lang="en-US" sz="3200" dirty="0">
                <a:latin typeface="Aptos" panose="020B0004020202020204" pitchFamily="34" charset="0"/>
                <a:cs typeface="Times New Roman" panose="02020603050405020304" pitchFamily="18" charset="0"/>
              </a:rPr>
              <a:t> Defining the (Complex) Problem</a:t>
            </a:r>
            <a:endParaRPr lang="en-US" sz="3200" dirty="0"/>
          </a:p>
        </p:txBody>
      </p:sp>
      <p:sp>
        <p:nvSpPr>
          <p:cNvPr id="7" name="Content Placeholder 6">
            <a:extLst>
              <a:ext uri="{FF2B5EF4-FFF2-40B4-BE49-F238E27FC236}">
                <a16:creationId xmlns:a16="http://schemas.microsoft.com/office/drawing/2014/main" id="{88703DE1-6A4F-6D54-3466-CFEE3D939360}"/>
              </a:ext>
            </a:extLst>
          </p:cNvPr>
          <p:cNvSpPr>
            <a:spLocks noGrp="1"/>
          </p:cNvSpPr>
          <p:nvPr>
            <p:ph idx="1"/>
          </p:nvPr>
        </p:nvSpPr>
        <p:spPr>
          <a:xfrm>
            <a:off x="327628" y="1639022"/>
            <a:ext cx="11755564" cy="4144922"/>
          </a:xfrm>
        </p:spPr>
        <p:txBody>
          <a:bodyPr>
            <a:normAutofit/>
          </a:bodyPr>
          <a:lstStyle/>
          <a:p>
            <a:pPr marL="0" lvl="0" indent="0" defTabSz="457200">
              <a:lnSpc>
                <a:spcPct val="100000"/>
              </a:lnSpc>
              <a:spcBef>
                <a:spcPts val="0"/>
              </a:spcBef>
              <a:buNone/>
              <a:defRPr/>
            </a:pPr>
            <a:r>
              <a:rPr lang="en-US" dirty="0">
                <a:solidFill>
                  <a:prstClr val="black"/>
                </a:solidFill>
                <a:latin typeface="Gill Sans MT" panose="020B0502020104020203"/>
              </a:rPr>
              <a:t>How best to address youth violence in schools extends to groups (educators, administrators, caregivers, health professionals), systems (schools, criminal justice), and the larger community. </a:t>
            </a:r>
          </a:p>
          <a:p>
            <a:pPr marL="0" lvl="0" indent="0" defTabSz="457200">
              <a:lnSpc>
                <a:spcPct val="100000"/>
              </a:lnSpc>
              <a:spcBef>
                <a:spcPts val="0"/>
              </a:spcBef>
              <a:buNone/>
              <a:defRPr/>
            </a:pPr>
            <a:endParaRPr lang="en-US" dirty="0">
              <a:solidFill>
                <a:prstClr val="black"/>
              </a:solidFill>
              <a:latin typeface="Gill Sans MT" panose="020B0502020104020203"/>
            </a:endParaRPr>
          </a:p>
          <a:p>
            <a:pPr marL="0" lvl="0" indent="0" defTabSz="457200">
              <a:lnSpc>
                <a:spcPct val="100000"/>
              </a:lnSpc>
              <a:spcBef>
                <a:spcPts val="0"/>
              </a:spcBef>
              <a:buNone/>
              <a:defRPr/>
            </a:pPr>
            <a:r>
              <a:rPr lang="en-US" dirty="0">
                <a:solidFill>
                  <a:prstClr val="black"/>
                </a:solidFill>
                <a:latin typeface="Gill Sans MT" panose="020B0502020104020203"/>
              </a:rPr>
              <a:t>All of these stakeholders have grappled with the </a:t>
            </a:r>
            <a:r>
              <a:rPr lang="en-US" b="1" dirty="0">
                <a:solidFill>
                  <a:prstClr val="black"/>
                </a:solidFill>
                <a:latin typeface="Gill Sans MT" panose="020B0502020104020203"/>
              </a:rPr>
              <a:t>complex challenges </a:t>
            </a:r>
            <a:r>
              <a:rPr lang="en-US" dirty="0">
                <a:solidFill>
                  <a:prstClr val="black"/>
                </a:solidFill>
                <a:latin typeface="Gill Sans MT" panose="020B0502020104020203"/>
              </a:rPr>
              <a:t>around developing strategies to reduce school violence. </a:t>
            </a:r>
          </a:p>
        </p:txBody>
      </p:sp>
      <p:pic>
        <p:nvPicPr>
          <p:cNvPr id="4098" name="Picture 2" descr="Image result for stakeholders">
            <a:extLst>
              <a:ext uri="{FF2B5EF4-FFF2-40B4-BE49-F238E27FC236}">
                <a16:creationId xmlns:a16="http://schemas.microsoft.com/office/drawing/2014/main" id="{ADE76827-FF3B-FB55-92E2-B563DD3B2C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04911" y="4233672"/>
            <a:ext cx="2459461" cy="1474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931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6BE9C-02B0-0618-9692-E920C9EEF6C8}"/>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85D5A141-CA56-33DA-E972-3F9F115BA37A}"/>
              </a:ext>
            </a:extLst>
          </p:cNvPr>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endParaRPr lang="en-US">
              <a:solidFill>
                <a:prstClr val="white"/>
              </a:solidFill>
              <a:latin typeface="Gill Sans MT" panose="020B0502020104020203"/>
            </a:endParaRPr>
          </a:p>
        </p:txBody>
      </p:sp>
      <p:cxnSp>
        <p:nvCxnSpPr>
          <p:cNvPr id="8" name="Straight Connector 7">
            <a:extLst>
              <a:ext uri="{FF2B5EF4-FFF2-40B4-BE49-F238E27FC236}">
                <a16:creationId xmlns:a16="http://schemas.microsoft.com/office/drawing/2014/main" id="{CD6CF893-7FB4-656D-E4A6-C5BC74E7FEA3}"/>
              </a:ext>
            </a:extLst>
          </p:cNvPr>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a:extLst>
              <a:ext uri="{FF2B5EF4-FFF2-40B4-BE49-F238E27FC236}">
                <a16:creationId xmlns:a16="http://schemas.microsoft.com/office/drawing/2014/main" id="{5289A51F-0DB9-11E0-A101-4B8896D00E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797760DA-2F06-4724-A9C5-E7FF3D4C83FB}"/>
              </a:ext>
            </a:extLst>
          </p:cNvPr>
          <p:cNvPicPr>
            <a:picLocks noChangeAspect="1"/>
          </p:cNvPicPr>
          <p:nvPr/>
        </p:nvPicPr>
        <p:blipFill>
          <a:blip r:embed="rId3"/>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4632AA4D-0754-D088-53FB-4AE8CF0BDDC2}"/>
              </a:ext>
            </a:extLst>
          </p:cNvPr>
          <p:cNvSpPr>
            <a:spLocks noGrp="1"/>
          </p:cNvSpPr>
          <p:nvPr>
            <p:ph type="title"/>
          </p:nvPr>
        </p:nvSpPr>
        <p:spPr/>
        <p:txBody>
          <a:bodyPr>
            <a:normAutofit/>
          </a:bodyPr>
          <a:lstStyle/>
          <a:p>
            <a:pPr algn="ctr"/>
            <a:r>
              <a:rPr lang="en-US" sz="3200" dirty="0">
                <a:latin typeface="Aptos" panose="020B0004020202020204" pitchFamily="34" charset="0"/>
                <a:cs typeface="Times New Roman" panose="02020603050405020304" pitchFamily="18" charset="0"/>
              </a:rPr>
              <a:t> Historical Context – Zero Tolerance</a:t>
            </a:r>
            <a:endParaRPr lang="en-US" sz="3200" dirty="0"/>
          </a:p>
        </p:txBody>
      </p:sp>
      <p:sp>
        <p:nvSpPr>
          <p:cNvPr id="7" name="Content Placeholder 6">
            <a:extLst>
              <a:ext uri="{FF2B5EF4-FFF2-40B4-BE49-F238E27FC236}">
                <a16:creationId xmlns:a16="http://schemas.microsoft.com/office/drawing/2014/main" id="{5B401A70-85B3-5FC3-A59B-B8F5B16F6265}"/>
              </a:ext>
            </a:extLst>
          </p:cNvPr>
          <p:cNvSpPr>
            <a:spLocks noGrp="1"/>
          </p:cNvSpPr>
          <p:nvPr>
            <p:ph idx="1"/>
          </p:nvPr>
        </p:nvSpPr>
        <p:spPr>
          <a:xfrm>
            <a:off x="327628" y="1639022"/>
            <a:ext cx="11755564" cy="4144922"/>
          </a:xfrm>
        </p:spPr>
        <p:txBody>
          <a:bodyPr>
            <a:normAutofit lnSpcReduction="10000"/>
          </a:bodyPr>
          <a:lstStyle/>
          <a:p>
            <a:pPr marL="0" lvl="0" indent="0" defTabSz="457200">
              <a:lnSpc>
                <a:spcPct val="100000"/>
              </a:lnSpc>
              <a:spcBef>
                <a:spcPts val="0"/>
              </a:spcBef>
              <a:buNone/>
              <a:defRPr/>
            </a:pPr>
            <a:r>
              <a:rPr lang="en-US" sz="2400" dirty="0">
                <a:solidFill>
                  <a:prstClr val="black"/>
                </a:solidFill>
                <a:latin typeface="Gill Sans MT" panose="020B0502020104020203"/>
              </a:rPr>
              <a:t>In the US, a school disciplinary approach known as </a:t>
            </a:r>
            <a:r>
              <a:rPr lang="en-US" sz="2400" b="1" dirty="0">
                <a:solidFill>
                  <a:prstClr val="black"/>
                </a:solidFill>
                <a:latin typeface="Gill Sans MT" panose="020B0502020104020203"/>
              </a:rPr>
              <a:t>zero tolerance</a:t>
            </a:r>
            <a:r>
              <a:rPr lang="en-US" sz="2400" dirty="0">
                <a:solidFill>
                  <a:prstClr val="black"/>
                </a:solidFill>
                <a:latin typeface="Gill Sans MT" panose="020B0502020104020203"/>
              </a:rPr>
              <a:t>, aimed at preventing violence and other misconduct, gained momentum in the mid- to late 1990s and was used by many schools across the country. </a:t>
            </a:r>
          </a:p>
          <a:p>
            <a:pPr marL="0" lvl="0" indent="0" defTabSz="457200">
              <a:lnSpc>
                <a:spcPct val="100000"/>
              </a:lnSpc>
              <a:spcBef>
                <a:spcPts val="0"/>
              </a:spcBef>
              <a:buNone/>
              <a:defRPr/>
            </a:pPr>
            <a:endParaRPr lang="en-US" sz="2400" dirty="0">
              <a:solidFill>
                <a:prstClr val="black"/>
              </a:solidFill>
              <a:latin typeface="Gill Sans MT" panose="020B0502020104020203"/>
            </a:endParaRPr>
          </a:p>
          <a:p>
            <a:pPr marL="0" lvl="0" indent="0" defTabSz="457200">
              <a:lnSpc>
                <a:spcPct val="100000"/>
              </a:lnSpc>
              <a:spcBef>
                <a:spcPts val="0"/>
              </a:spcBef>
              <a:buNone/>
              <a:defRPr/>
            </a:pPr>
            <a:r>
              <a:rPr lang="en-US" sz="2400" dirty="0">
                <a:solidFill>
                  <a:prstClr val="black"/>
                </a:solidFill>
                <a:latin typeface="Gill Sans MT" panose="020B0502020104020203"/>
              </a:rPr>
              <a:t>“the application of pre-determined consequences, most often severe and punitive in nature, that are intended to be applied regardless of the gravity of behavior, mitigating circumstances, or situational context” (APA Zero Tolerance Task Force, 2008, p. 852). </a:t>
            </a:r>
          </a:p>
          <a:p>
            <a:pPr marL="0" lvl="0" indent="0" defTabSz="457200">
              <a:lnSpc>
                <a:spcPct val="100000"/>
              </a:lnSpc>
              <a:spcBef>
                <a:spcPts val="0"/>
              </a:spcBef>
              <a:buNone/>
              <a:defRPr/>
            </a:pPr>
            <a:endParaRPr lang="en-US" sz="2400" dirty="0">
              <a:solidFill>
                <a:prstClr val="black"/>
              </a:solidFill>
              <a:latin typeface="Gill Sans MT" panose="020B0502020104020203"/>
            </a:endParaRPr>
          </a:p>
          <a:p>
            <a:pPr marL="0" lvl="0" indent="0" defTabSz="457200">
              <a:lnSpc>
                <a:spcPct val="100000"/>
              </a:lnSpc>
              <a:spcBef>
                <a:spcPts val="0"/>
              </a:spcBef>
              <a:buNone/>
              <a:defRPr/>
            </a:pPr>
            <a:r>
              <a:rPr lang="en-US" sz="2400" dirty="0">
                <a:solidFill>
                  <a:prstClr val="black"/>
                </a:solidFill>
                <a:latin typeface="Gill Sans MT" panose="020B0502020104020203"/>
              </a:rPr>
              <a:t>Common outcomes from the policy included long-term </a:t>
            </a:r>
            <a:r>
              <a:rPr lang="en-US" sz="2400" b="1" dirty="0">
                <a:solidFill>
                  <a:prstClr val="black"/>
                </a:solidFill>
                <a:latin typeface="Gill Sans MT" panose="020B0502020104020203"/>
              </a:rPr>
              <a:t>suspensions, expulsions</a:t>
            </a:r>
            <a:r>
              <a:rPr lang="en-US" sz="2400" dirty="0">
                <a:solidFill>
                  <a:prstClr val="black"/>
                </a:solidFill>
                <a:latin typeface="Gill Sans MT" panose="020B0502020104020203"/>
              </a:rPr>
              <a:t>, and ultimately involvement with the </a:t>
            </a:r>
            <a:r>
              <a:rPr lang="en-US" sz="2400" b="1" dirty="0">
                <a:solidFill>
                  <a:prstClr val="black"/>
                </a:solidFill>
                <a:latin typeface="Gill Sans MT" panose="020B0502020104020203"/>
              </a:rPr>
              <a:t>juvenile justice system</a:t>
            </a:r>
            <a:r>
              <a:rPr lang="en-US" sz="2400" dirty="0">
                <a:solidFill>
                  <a:prstClr val="black"/>
                </a:solidFill>
                <a:latin typeface="Gill Sans MT" panose="020B0502020104020203"/>
              </a:rPr>
              <a:t>.</a:t>
            </a:r>
          </a:p>
          <a:p>
            <a:pPr marL="0" lvl="0" indent="0" defTabSz="457200">
              <a:lnSpc>
                <a:spcPct val="100000"/>
              </a:lnSpc>
              <a:spcBef>
                <a:spcPts val="0"/>
              </a:spcBef>
              <a:buNone/>
              <a:defRPr/>
            </a:pPr>
            <a:endParaRPr lang="en-US" sz="2400" dirty="0">
              <a:solidFill>
                <a:prstClr val="black"/>
              </a:solidFill>
              <a:latin typeface="Gill Sans MT" panose="020B0502020104020203"/>
            </a:endParaRPr>
          </a:p>
          <a:p>
            <a:pPr marL="0" lvl="0" indent="0" defTabSz="457200">
              <a:lnSpc>
                <a:spcPct val="100000"/>
              </a:lnSpc>
              <a:spcBef>
                <a:spcPts val="0"/>
              </a:spcBef>
              <a:buNone/>
              <a:defRPr/>
            </a:pPr>
            <a:r>
              <a:rPr lang="en-US" sz="2400" dirty="0">
                <a:solidFill>
                  <a:prstClr val="black"/>
                </a:solidFill>
                <a:latin typeface="Gill Sans MT" panose="020B0502020104020203"/>
              </a:rPr>
              <a:t>The “</a:t>
            </a:r>
            <a:r>
              <a:rPr lang="en-US" sz="2400" b="1" dirty="0">
                <a:solidFill>
                  <a:prstClr val="black"/>
                </a:solidFill>
                <a:latin typeface="Gill Sans MT" panose="020B0502020104020203"/>
              </a:rPr>
              <a:t>school to prison pipeline</a:t>
            </a:r>
            <a:r>
              <a:rPr lang="en-US" sz="2400" dirty="0">
                <a:solidFill>
                  <a:prstClr val="black"/>
                </a:solidFill>
                <a:latin typeface="Gill Sans MT" panose="020B0502020104020203"/>
              </a:rPr>
              <a:t>”</a:t>
            </a:r>
          </a:p>
          <a:p>
            <a:pPr marL="0" lvl="0" indent="0" defTabSz="457200">
              <a:lnSpc>
                <a:spcPct val="100000"/>
              </a:lnSpc>
              <a:spcBef>
                <a:spcPts val="0"/>
              </a:spcBef>
              <a:buNone/>
              <a:defRPr/>
            </a:pPr>
            <a:endParaRPr lang="en-US" sz="2400" dirty="0">
              <a:solidFill>
                <a:prstClr val="black"/>
              </a:solidFill>
              <a:latin typeface="Gill Sans MT" panose="020B0502020104020203"/>
            </a:endParaRPr>
          </a:p>
        </p:txBody>
      </p:sp>
      <p:pic>
        <p:nvPicPr>
          <p:cNvPr id="1028" name="Picture 4" descr="school-to-prison - DG+CO">
            <a:extLst>
              <a:ext uri="{FF2B5EF4-FFF2-40B4-BE49-F238E27FC236}">
                <a16:creationId xmlns:a16="http://schemas.microsoft.com/office/drawing/2014/main" id="{16972ABC-AEC7-7D0A-C60B-3953059EDE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4688" y="0"/>
            <a:ext cx="2287310" cy="1498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5477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6BE9C-02B0-0618-9692-E920C9EEF6C8}"/>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85D5A141-CA56-33DA-E972-3F9F115BA37A}"/>
              </a:ext>
            </a:extLst>
          </p:cNvPr>
          <p:cNvSpPr/>
          <p:nvPr/>
        </p:nvSpPr>
        <p:spPr>
          <a:xfrm>
            <a:off x="-1" y="5893219"/>
            <a:ext cx="12191999" cy="964782"/>
          </a:xfrm>
          <a:prstGeom prst="rect">
            <a:avLst/>
          </a:prstGeom>
          <a:solidFill>
            <a:srgbClr val="0034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endParaRPr lang="en-US">
              <a:solidFill>
                <a:prstClr val="white"/>
              </a:solidFill>
              <a:latin typeface="Gill Sans MT" panose="020B0502020104020203"/>
            </a:endParaRPr>
          </a:p>
        </p:txBody>
      </p:sp>
      <p:cxnSp>
        <p:nvCxnSpPr>
          <p:cNvPr id="8" name="Straight Connector 7">
            <a:extLst>
              <a:ext uri="{FF2B5EF4-FFF2-40B4-BE49-F238E27FC236}">
                <a16:creationId xmlns:a16="http://schemas.microsoft.com/office/drawing/2014/main" id="{CD6CF893-7FB4-656D-E4A6-C5BC74E7FEA3}"/>
              </a:ext>
            </a:extLst>
          </p:cNvPr>
          <p:cNvCxnSpPr/>
          <p:nvPr/>
        </p:nvCxnSpPr>
        <p:spPr>
          <a:xfrm>
            <a:off x="1524000" y="5889788"/>
            <a:ext cx="9144000" cy="1588"/>
          </a:xfrm>
          <a:prstGeom prst="line">
            <a:avLst/>
          </a:prstGeom>
          <a:ln w="38100" cap="flat" cmpd="sng" algn="ctr">
            <a:solidFill>
              <a:srgbClr val="FFC6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8" name="Picture 17" descr="ArtsAndSciences.png">
            <a:extLst>
              <a:ext uri="{FF2B5EF4-FFF2-40B4-BE49-F238E27FC236}">
                <a16:creationId xmlns:a16="http://schemas.microsoft.com/office/drawing/2014/main" id="{5289A51F-0DB9-11E0-A101-4B8896D00E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42797" y="6132874"/>
            <a:ext cx="2861172" cy="543623"/>
          </a:xfrm>
          <a:prstGeom prst="rect">
            <a:avLst/>
          </a:prstGeom>
        </p:spPr>
      </p:pic>
      <p:pic>
        <p:nvPicPr>
          <p:cNvPr id="2" name="Picture 1">
            <a:extLst>
              <a:ext uri="{FF2B5EF4-FFF2-40B4-BE49-F238E27FC236}">
                <a16:creationId xmlns:a16="http://schemas.microsoft.com/office/drawing/2014/main" id="{797760DA-2F06-4724-A9C5-E7FF3D4C83FB}"/>
              </a:ext>
            </a:extLst>
          </p:cNvPr>
          <p:cNvPicPr>
            <a:picLocks noChangeAspect="1"/>
          </p:cNvPicPr>
          <p:nvPr/>
        </p:nvPicPr>
        <p:blipFill>
          <a:blip r:embed="rId4"/>
          <a:stretch>
            <a:fillRect/>
          </a:stretch>
        </p:blipFill>
        <p:spPr>
          <a:xfrm>
            <a:off x="69273" y="5965448"/>
            <a:ext cx="2310245" cy="831470"/>
          </a:xfrm>
          <a:prstGeom prst="rect">
            <a:avLst/>
          </a:prstGeom>
        </p:spPr>
      </p:pic>
      <p:sp>
        <p:nvSpPr>
          <p:cNvPr id="6" name="Title 5">
            <a:extLst>
              <a:ext uri="{FF2B5EF4-FFF2-40B4-BE49-F238E27FC236}">
                <a16:creationId xmlns:a16="http://schemas.microsoft.com/office/drawing/2014/main" id="{4632AA4D-0754-D088-53FB-4AE8CF0BDDC2}"/>
              </a:ext>
            </a:extLst>
          </p:cNvPr>
          <p:cNvSpPr>
            <a:spLocks noGrp="1"/>
          </p:cNvSpPr>
          <p:nvPr>
            <p:ph type="title"/>
          </p:nvPr>
        </p:nvSpPr>
        <p:spPr/>
        <p:txBody>
          <a:bodyPr>
            <a:normAutofit/>
          </a:bodyPr>
          <a:lstStyle/>
          <a:p>
            <a:pPr algn="ctr"/>
            <a:r>
              <a:rPr lang="en-US" sz="3200" dirty="0">
                <a:latin typeface="Aptos" panose="020B0004020202020204" pitchFamily="34" charset="0"/>
                <a:cs typeface="Times New Roman" panose="02020603050405020304" pitchFamily="18" charset="0"/>
              </a:rPr>
              <a:t> Zero Tolerance – Misaligned Incentives?</a:t>
            </a:r>
            <a:endParaRPr lang="en-US" sz="3200" dirty="0"/>
          </a:p>
        </p:txBody>
      </p:sp>
      <p:graphicFrame>
        <p:nvGraphicFramePr>
          <p:cNvPr id="3078" name="Content Placeholder 6">
            <a:extLst>
              <a:ext uri="{FF2B5EF4-FFF2-40B4-BE49-F238E27FC236}">
                <a16:creationId xmlns:a16="http://schemas.microsoft.com/office/drawing/2014/main" id="{F5134323-D80F-3BC3-9770-B068140CAB9E}"/>
              </a:ext>
            </a:extLst>
          </p:cNvPr>
          <p:cNvGraphicFramePr>
            <a:graphicFrameLocks noGrp="1"/>
          </p:cNvGraphicFramePr>
          <p:nvPr>
            <p:ph idx="1"/>
          </p:nvPr>
        </p:nvGraphicFramePr>
        <p:xfrm>
          <a:off x="327628" y="1639022"/>
          <a:ext cx="11755564" cy="414492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074" name="Picture 2" descr="Image result for misaligned incentives">
            <a:extLst>
              <a:ext uri="{FF2B5EF4-FFF2-40B4-BE49-F238E27FC236}">
                <a16:creationId xmlns:a16="http://schemas.microsoft.com/office/drawing/2014/main" id="{0FF1F0A1-550D-4DDE-AD25-C2EE70A5CDD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14781" y="131955"/>
            <a:ext cx="1968411" cy="132556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Zero Tolerance Poster">
            <a:extLst>
              <a:ext uri="{FF2B5EF4-FFF2-40B4-BE49-F238E27FC236}">
                <a16:creationId xmlns:a16="http://schemas.microsoft.com/office/drawing/2014/main" id="{C9286E92-1C6B-E9A9-4CA5-DB0D122BA13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2351" y="131955"/>
            <a:ext cx="1802267"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9679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2205</TotalTime>
  <Words>1130</Words>
  <Application>Microsoft Office PowerPoint</Application>
  <PresentationFormat>Widescreen</PresentationFormat>
  <Paragraphs>124</Paragraphs>
  <Slides>24</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Aptos</vt:lpstr>
      <vt:lpstr>Arial</vt:lpstr>
      <vt:lpstr>Calibri</vt:lpstr>
      <vt:lpstr>Calibri Light</vt:lpstr>
      <vt:lpstr>Georgia</vt:lpstr>
      <vt:lpstr>Gill Sans MT</vt:lpstr>
      <vt:lpstr>Office Theme</vt:lpstr>
      <vt:lpstr>Building Safe School Environments: Preventive Strategies and Evidence-Based Approaches</vt:lpstr>
      <vt:lpstr> Defining the (Complex) Problem</vt:lpstr>
      <vt:lpstr>PowerPoint Presentation</vt:lpstr>
      <vt:lpstr>PowerPoint Presentation</vt:lpstr>
      <vt:lpstr>PowerPoint Presentation</vt:lpstr>
      <vt:lpstr>PowerPoint Presentation</vt:lpstr>
      <vt:lpstr> Defining the (Complex) Problem</vt:lpstr>
      <vt:lpstr> Historical Context – Zero Tolerance</vt:lpstr>
      <vt:lpstr> Zero Tolerance – Misaligned Incentives?</vt:lpstr>
      <vt:lpstr> Zero Tolerance – Consequences</vt:lpstr>
      <vt:lpstr> Complex Problems and Complex Solutions</vt:lpstr>
      <vt:lpstr> What does work?</vt:lpstr>
      <vt:lpstr> Schoolwide Disciplinary Strategies</vt:lpstr>
      <vt:lpstr> Schoolwide Disciplinary Approach</vt:lpstr>
      <vt:lpstr> Violence Prevention Programs (VPP)</vt:lpstr>
      <vt:lpstr>PowerPoint Presentation</vt:lpstr>
      <vt:lpstr> Restorative Justice Programs (RJ)</vt:lpstr>
      <vt:lpstr>PowerPoint Presentation</vt:lpstr>
      <vt:lpstr> Restorative Justice Programs (RJ)</vt:lpstr>
      <vt:lpstr> Student Mental Health and School Climate</vt:lpstr>
      <vt:lpstr>PowerPoint Presentation</vt:lpstr>
      <vt:lpstr> Resources</vt:lpstr>
      <vt:lpstr> Resources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Daly,Brian</dc:creator>
  <cp:lastModifiedBy>Daly,Brian</cp:lastModifiedBy>
  <cp:revision>22</cp:revision>
  <dcterms:created xsi:type="dcterms:W3CDTF">2021-05-12T19:48:43Z</dcterms:created>
  <dcterms:modified xsi:type="dcterms:W3CDTF">2025-04-27T08:30:32Z</dcterms:modified>
</cp:coreProperties>
</file>