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lsx" ContentType="application/vnd.openxmlformats-officedocument.spreadsheetml.sheet"/>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Layouts/slideLayout30.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charts/colors1.xml" ContentType="application/vnd.ms-office.chartcolorstyle+xml"/>
  <Override PartName="/ppt/theme/theme8.xml" ContentType="application/vnd.openxmlformats-officedocument.theme+xml"/>
  <Override PartName="/ppt/theme/theme7.xml" ContentType="application/vnd.openxmlformats-officedocument.theme+xml"/>
  <Override PartName="/ppt/theme/theme6.xml" ContentType="application/vnd.openxmlformats-officedocument.theme+xml"/>
  <Override PartName="/ppt/theme/theme5.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5" r:id="rId2"/>
    <p:sldMasterId id="2147483689" r:id="rId3"/>
    <p:sldMasterId id="2147483738" r:id="rId4"/>
    <p:sldMasterId id="2147483750" r:id="rId5"/>
    <p:sldMasterId id="2147483782" r:id="rId6"/>
    <p:sldMasterId id="2147483801" r:id="rId7"/>
  </p:sldMasterIdLst>
  <p:notesMasterIdLst>
    <p:notesMasterId r:id="rId50"/>
  </p:notesMasterIdLst>
  <p:sldIdLst>
    <p:sldId id="4373" r:id="rId8"/>
    <p:sldId id="4376" r:id="rId9"/>
    <p:sldId id="4375" r:id="rId10"/>
    <p:sldId id="4779" r:id="rId11"/>
    <p:sldId id="4780" r:id="rId12"/>
    <p:sldId id="324" r:id="rId13"/>
    <p:sldId id="446" r:id="rId14"/>
    <p:sldId id="447" r:id="rId15"/>
    <p:sldId id="285" r:id="rId16"/>
    <p:sldId id="4380" r:id="rId17"/>
    <p:sldId id="4382" r:id="rId18"/>
    <p:sldId id="4356" r:id="rId19"/>
    <p:sldId id="4776" r:id="rId20"/>
    <p:sldId id="4550" r:id="rId21"/>
    <p:sldId id="4768" r:id="rId22"/>
    <p:sldId id="361" r:id="rId23"/>
    <p:sldId id="631" r:id="rId24"/>
    <p:sldId id="4733" r:id="rId25"/>
    <p:sldId id="4764" r:id="rId26"/>
    <p:sldId id="280" r:id="rId27"/>
    <p:sldId id="569" r:id="rId28"/>
    <p:sldId id="519" r:id="rId29"/>
    <p:sldId id="518" r:id="rId30"/>
    <p:sldId id="630" r:id="rId31"/>
    <p:sldId id="633" r:id="rId32"/>
    <p:sldId id="637" r:id="rId33"/>
    <p:sldId id="638" r:id="rId34"/>
    <p:sldId id="271" r:id="rId35"/>
    <p:sldId id="4740" r:id="rId36"/>
    <p:sldId id="4774" r:id="rId37"/>
    <p:sldId id="261" r:id="rId38"/>
    <p:sldId id="265" r:id="rId39"/>
    <p:sldId id="272" r:id="rId40"/>
    <p:sldId id="296" r:id="rId41"/>
    <p:sldId id="297" r:id="rId42"/>
    <p:sldId id="301" r:id="rId43"/>
    <p:sldId id="302" r:id="rId44"/>
    <p:sldId id="4777" r:id="rId45"/>
    <p:sldId id="300" r:id="rId46"/>
    <p:sldId id="299" r:id="rId47"/>
    <p:sldId id="273" r:id="rId48"/>
    <p:sldId id="4775"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0B5D0"/>
    <a:srgbClr val="33CC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9" autoAdjust="0"/>
    <p:restoredTop sz="71994" autoAdjust="0"/>
  </p:normalViewPr>
  <p:slideViewPr>
    <p:cSldViewPr snapToGrid="0">
      <p:cViewPr varScale="1">
        <p:scale>
          <a:sx n="68" d="100"/>
          <a:sy n="68" d="100"/>
        </p:scale>
        <p:origin x="1262" y="72"/>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notesMaster" Target="notesMasters/notesMaster1.xml"/><Relationship Id="rId55" Type="http://schemas.openxmlformats.org/officeDocument/2006/relationships/customXml" Target="../customXml/item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theme" Target="theme/theme1.xml"/><Relationship Id="rId5" Type="http://schemas.openxmlformats.org/officeDocument/2006/relationships/slideMaster" Target="slideMasters/slideMaster5.xml"/><Relationship Id="rId19" Type="http://schemas.openxmlformats.org/officeDocument/2006/relationships/slide" Target="slides/slide12.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customXml" Target="../customXml/item2.xml"/><Relationship Id="rId8" Type="http://schemas.openxmlformats.org/officeDocument/2006/relationships/slide" Target="slides/slide1.xml"/><Relationship Id="rId51"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customXml" Target="../customXml/item3.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277-8743-9BA2-6965D389C27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1-015D-1D42-956C-94E48323A26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277-8743-9BA2-6965D389C27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277-8743-9BA2-6965D389C278}"/>
              </c:ext>
            </c:extLst>
          </c:dPt>
          <c:dLbls>
            <c:dLbl>
              <c:idx val="0"/>
              <c:tx>
                <c:rich>
                  <a:bodyPr/>
                  <a:lstStyle/>
                  <a:p>
                    <a:fld id="{D7076530-4BAA-EB4F-8955-A1BAA55CF778}" type="CATEGORYNAME">
                      <a:rPr lang="en-US"/>
                      <a:pPr/>
                      <a:t>[CATEGORY NAME]</a:t>
                    </a:fld>
                    <a:r>
                      <a:rPr lang="en-US" baseline="0"/>
                      <a:t>, </a:t>
                    </a:r>
                    <a:fld id="{66EC7FB2-7F33-564F-99AD-F823AB764BF3}" type="VALUE">
                      <a:rPr lang="en-US" baseline="0" smtClean="0"/>
                      <a:pPr/>
                      <a:t>[VALUE]</a:t>
                    </a:fld>
                    <a:r>
                      <a:rPr lang="en-US" baseline="0"/>
                      <a:t>%</a:t>
                    </a:r>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B277-8743-9BA2-6965D389C278}"/>
                </c:ext>
              </c:extLst>
            </c:dLbl>
            <c:dLbl>
              <c:idx val="1"/>
              <c:layout>
                <c:manualLayout>
                  <c:x val="-2.2941078339783798E-2"/>
                  <c:y val="2.9501042563688334E-2"/>
                </c:manualLayout>
              </c:layout>
              <c:tx>
                <c:rich>
                  <a:bodyPr/>
                  <a:lstStyle/>
                  <a:p>
                    <a:fld id="{978C02D8-78C1-8840-9A77-8261A45CD816}" type="CATEGORYNAME">
                      <a:rPr lang="en-US"/>
                      <a:pPr/>
                      <a:t>[CATEGORY NAME]</a:t>
                    </a:fld>
                    <a:r>
                      <a:rPr lang="en-US" baseline="0"/>
                      <a:t>, </a:t>
                    </a:r>
                    <a:fld id="{E34D6CB7-AF5F-E141-A803-43732F69EF15}" type="VALUE">
                      <a:rPr lang="en-US" baseline="0" smtClean="0"/>
                      <a:pPr/>
                      <a:t>[VALUE]</a:t>
                    </a:fld>
                    <a:r>
                      <a:rPr lang="en-US" baseline="0"/>
                      <a:t>%</a:t>
                    </a:r>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015D-1D42-956C-94E48323A268}"/>
                </c:ext>
              </c:extLst>
            </c:dLbl>
            <c:dLbl>
              <c:idx val="2"/>
              <c:layout>
                <c:manualLayout>
                  <c:x val="7.1188318974252471E-2"/>
                  <c:y val="1.0672650658188679E-2"/>
                </c:manualLayout>
              </c:layout>
              <c:tx>
                <c:rich>
                  <a:bodyPr rot="0" spcFirstLastPara="1" vertOverflow="ellipsis" vert="horz" wrap="square" lIns="38100" tIns="19050" rIns="38100" bIns="19050" anchor="ctr" anchorCtr="1">
                    <a:noAutofit/>
                  </a:bodyPr>
                  <a:lstStyle/>
                  <a:p>
                    <a:pPr>
                      <a:defRPr sz="1600" b="0" i="0" u="none" strike="noStrike" kern="1200" baseline="0">
                        <a:solidFill>
                          <a:schemeClr val="tx1"/>
                        </a:solidFill>
                        <a:latin typeface="+mn-lt"/>
                        <a:ea typeface="+mn-ea"/>
                        <a:cs typeface="+mn-cs"/>
                      </a:defRPr>
                    </a:pPr>
                    <a:r>
                      <a:rPr lang="en-US" baseline="0" dirty="0" err="1"/>
                      <a:t>Idenfified</a:t>
                    </a:r>
                    <a:r>
                      <a:rPr lang="en-US" baseline="0" dirty="0"/>
                      <a:t>, </a:t>
                    </a:r>
                    <a:fld id="{495397ED-780B-5D44-9EFB-1CB7A4E36AC3}" type="VALUE">
                      <a:rPr lang="en-US" baseline="0" smtClean="0"/>
                      <a:pPr>
                        <a:defRPr sz="1600">
                          <a:solidFill>
                            <a:schemeClr val="tx1"/>
                          </a:solidFill>
                        </a:defRPr>
                      </a:pPr>
                      <a:t>[VALUE]</a:t>
                    </a:fld>
                    <a:r>
                      <a:rPr lang="en-US" baseline="0" dirty="0"/>
                      <a:t>%</a:t>
                    </a:r>
                  </a:p>
                </c:rich>
              </c:tx>
              <c:spPr>
                <a:noFill/>
                <a:ln>
                  <a:noFill/>
                </a:ln>
                <a:effectLst/>
              </c:spPr>
              <c:txPr>
                <a:bodyPr rot="0" spcFirstLastPara="1" vertOverflow="ellipsis" vert="horz" wrap="square" lIns="38100" tIns="19050" rIns="38100" bIns="19050" anchor="ctr" anchorCtr="1">
                  <a:noAutofit/>
                </a:bodyPr>
                <a:lstStyle/>
                <a:p>
                  <a:pPr>
                    <a:defRPr sz="1600" b="0" i="0" u="none" strike="noStrike" kern="1200" baseline="0">
                      <a:solidFill>
                        <a:schemeClr val="tx1"/>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layout>
                    <c:manualLayout>
                      <c:w val="0.18688019929712174"/>
                      <c:h val="0.36661990135342865"/>
                    </c:manualLayout>
                  </c15:layout>
                  <c15:dlblFieldTable/>
                  <c15:showDataLabelsRange val="0"/>
                </c:ext>
                <c:ext xmlns:c16="http://schemas.microsoft.com/office/drawing/2014/chart" uri="{C3380CC4-5D6E-409C-BE32-E72D297353CC}">
                  <c16:uniqueId val="{00000005-B277-8743-9BA2-6965D389C278}"/>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US"/>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3"/>
                <c:pt idx="0">
                  <c:v>Not Identified</c:v>
                </c:pt>
                <c:pt idx="1">
                  <c:v>Newly Identified by Screener</c:v>
                </c:pt>
                <c:pt idx="2">
                  <c:v>Previously Identified by School</c:v>
                </c:pt>
              </c:strCache>
            </c:strRef>
          </c:cat>
          <c:val>
            <c:numRef>
              <c:f>Sheet1!$B$2:$B$5</c:f>
              <c:numCache>
                <c:formatCode>General</c:formatCode>
                <c:ptCount val="4"/>
                <c:pt idx="0">
                  <c:v>71.5</c:v>
                </c:pt>
                <c:pt idx="1">
                  <c:v>18.399999999999999</c:v>
                </c:pt>
                <c:pt idx="2">
                  <c:v>10.1</c:v>
                </c:pt>
              </c:numCache>
            </c:numRef>
          </c:val>
          <c:extLst>
            <c:ext xmlns:c16="http://schemas.microsoft.com/office/drawing/2014/chart" uri="{C3380CC4-5D6E-409C-BE32-E72D297353CC}">
              <c16:uniqueId val="{00000000-015D-1D42-956C-94E48323A268}"/>
            </c:ext>
          </c:extLst>
        </c:ser>
        <c:dLbls>
          <c:showLegendKey val="0"/>
          <c:showVal val="1"/>
          <c:showCatName val="1"/>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A4573F-74F0-4513-9D00-BFBC6E883480}" type="datetimeFigureOut">
              <a:rPr lang="en-CA" smtClean="0"/>
              <a:t>2025-04-16</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EF29E0-579A-4805-AF8D-7E64E79F4B04}" type="slidenum">
              <a:rPr lang="en-CA" smtClean="0"/>
              <a:t>‹#›</a:t>
            </a:fld>
            <a:endParaRPr lang="en-CA"/>
          </a:p>
        </p:txBody>
      </p:sp>
    </p:spTree>
    <p:extLst>
      <p:ext uri="{BB962C8B-B14F-4D97-AF65-F5344CB8AC3E}">
        <p14:creationId xmlns:p14="http://schemas.microsoft.com/office/powerpoint/2010/main" val="42639725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EF29E0-579A-4805-AF8D-7E64E79F4B04}" type="slidenum">
              <a:rPr lang="en-CA" smtClean="0"/>
              <a:t>1</a:t>
            </a:fld>
            <a:endParaRPr lang="en-CA"/>
          </a:p>
        </p:txBody>
      </p:sp>
    </p:spTree>
    <p:extLst>
      <p:ext uri="{BB962C8B-B14F-4D97-AF65-F5344CB8AC3E}">
        <p14:creationId xmlns:p14="http://schemas.microsoft.com/office/powerpoint/2010/main" val="7044795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WSJ Mary </a:t>
            </a:r>
            <a:r>
              <a:rPr lang="en-US" dirty="0" err="1"/>
              <a:t>Pipher</a:t>
            </a:r>
            <a:r>
              <a:rPr lang="en-US" dirty="0"/>
              <a:t> and Sarah </a:t>
            </a:r>
            <a:r>
              <a:rPr lang="en-US" dirty="0" err="1"/>
              <a:t>Pipher</a:t>
            </a:r>
            <a:r>
              <a:rPr lang="en-US" dirty="0"/>
              <a:t> Gilliam</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361959-48BB-4427-B532-60BDABD09A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8955005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328110-0723-2646-B217-AD92FF2C66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8633383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1f2d0791a2f_0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1f2d0791a2f_0_1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g1f2d0791a2f_0_1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28</a:t>
            </a:fld>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743329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4084E2-ACF2-4D27-B821-ACDCEDFB2008}"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99363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Kathy talks about SMHILE and our connection to IIMHL</a:t>
            </a:r>
          </a:p>
          <a:p>
            <a:endParaRPr lang="en-US" dirty="0"/>
          </a:p>
          <a:p>
            <a:r>
              <a:rPr lang="en-US" dirty="0"/>
              <a:t>Kathy</a:t>
            </a:r>
            <a:r>
              <a:rPr lang="en-US" baseline="0" dirty="0"/>
              <a:t> </a:t>
            </a:r>
            <a:r>
              <a:rPr lang="en-US" dirty="0"/>
              <a:t>describes the Match, goals, structure of meeting, highlighting the importance of leaders gathering to discuss global issues in SMH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4084E2-ACF2-4D27-B821-ACDCEDFB2008}"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56017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Consider the above in sequence: - first you set the conditions, then you consult with stakeholders, then develop workforce, then sustain, measure, and work with the wider community.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4084E2-ACF2-4D27-B821-ACDCEDFB2008}"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49888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Commentary on the value of global meetings for sharing ideas, observing commonalities, hearing how others are managing emerging issues (e.g., disaster response in Aus and NZ has implications for us all as climate change increases, follow up meetings and connections).</a:t>
            </a:r>
          </a:p>
          <a:p>
            <a:endParaRPr lang="en-US" dirty="0"/>
          </a:p>
          <a:p>
            <a:r>
              <a:rPr lang="en-US" dirty="0"/>
              <a:t>Importance of youth voice and leadership, and two-way mentorship.</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4084E2-ACF2-4D27-B821-ACDCEDFB2008}"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18783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7EF29E0-579A-4805-AF8D-7E64E79F4B04}" type="slidenum">
              <a:rPr lang="en-CA" smtClean="0"/>
              <a:t>42</a:t>
            </a:fld>
            <a:endParaRPr lang="en-CA"/>
          </a:p>
        </p:txBody>
      </p:sp>
    </p:spTree>
    <p:extLst>
      <p:ext uri="{BB962C8B-B14F-4D97-AF65-F5344CB8AC3E}">
        <p14:creationId xmlns:p14="http://schemas.microsoft.com/office/powerpoint/2010/main" val="31800127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EF29E0-579A-4805-AF8D-7E64E79F4B04}" type="slidenum">
              <a:rPr lang="en-CA" smtClean="0"/>
              <a:t>5</a:t>
            </a:fld>
            <a:endParaRPr lang="en-CA"/>
          </a:p>
        </p:txBody>
      </p:sp>
    </p:spTree>
    <p:extLst>
      <p:ext uri="{BB962C8B-B14F-4D97-AF65-F5344CB8AC3E}">
        <p14:creationId xmlns:p14="http://schemas.microsoft.com/office/powerpoint/2010/main" val="10624133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119277-9B66-44E0-90F1-F923E9C8CFCC}" type="slidenum">
              <a:rPr kumimoji="0" sz="1200" b="0" i="0" u="none" strike="noStrike" kern="1200" cap="none" spc="0" normalizeH="0" baseline="0" noProof="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3065415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38119277-9B66-44E0-90F1-F923E9C8CFCC}" type="slidenum">
              <a:rPr kumimoji="0" sz="1400" b="0" i="0" u="none" strike="noStrike" kern="0" cap="none" spc="0" normalizeH="0" baseline="0" noProof="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10</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8953333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119277-9B66-44E0-90F1-F923E9C8CFCC}" type="slidenum">
              <a:rPr kumimoji="0" sz="1200" b="0" i="0" u="none" strike="noStrike" kern="1200" cap="none" spc="0" normalizeH="0" baseline="0" noProof="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3460063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B2C61A-0170-9F48-8C21-478528A535D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929796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AE370D-907B-6B4A-B6AB-D5D8F9BAC15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339358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7" name="Google Shape;247;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361959-48BB-4427-B532-60BDABD09A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6155142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7.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Master" Target="../slideMasters/slideMaster2.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4.png"/><Relationship Id="rId9" Type="http://schemas.openxmlformats.org/officeDocument/2006/relationships/image" Target="../media/image1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2.pn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5.jpeg"/><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6.jpeg"/><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7.jpe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86973-60C1-3ABC-71A3-B6E08C458F3B}"/>
              </a:ext>
            </a:extLst>
          </p:cNvPr>
          <p:cNvSpPr>
            <a:spLocks noGrp="1"/>
          </p:cNvSpPr>
          <p:nvPr>
            <p:ph type="ctrTitle"/>
          </p:nvPr>
        </p:nvSpPr>
        <p:spPr>
          <a:xfrm>
            <a:off x="1524000" y="1122363"/>
            <a:ext cx="9144000" cy="2387600"/>
          </a:xfrm>
        </p:spPr>
        <p:txBody>
          <a:bodyPr anchor="b">
            <a:normAutofit/>
          </a:bodyPr>
          <a:lstStyle>
            <a:lvl1pPr algn="ctr">
              <a:defRPr sz="5400">
                <a:latin typeface="+mn-lt"/>
              </a:defRPr>
            </a:lvl1pPr>
          </a:lstStyle>
          <a:p>
            <a:r>
              <a:rPr lang="en-US" dirty="0"/>
              <a:t>Click to edit Master title style</a:t>
            </a:r>
            <a:endParaRPr lang="en-CA" dirty="0"/>
          </a:p>
        </p:txBody>
      </p:sp>
      <p:sp>
        <p:nvSpPr>
          <p:cNvPr id="3" name="Subtitle 2">
            <a:extLst>
              <a:ext uri="{FF2B5EF4-FFF2-40B4-BE49-F238E27FC236}">
                <a16:creationId xmlns:a16="http://schemas.microsoft.com/office/drawing/2014/main" id="{037F4937-14BA-DC43-5F67-845427300A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CA" dirty="0"/>
          </a:p>
        </p:txBody>
      </p:sp>
      <p:sp>
        <p:nvSpPr>
          <p:cNvPr id="4" name="Date Placeholder 3">
            <a:extLst>
              <a:ext uri="{FF2B5EF4-FFF2-40B4-BE49-F238E27FC236}">
                <a16:creationId xmlns:a16="http://schemas.microsoft.com/office/drawing/2014/main" id="{DB4830AA-707A-D8B7-F9E3-C4755E22CC18}"/>
              </a:ext>
            </a:extLst>
          </p:cNvPr>
          <p:cNvSpPr>
            <a:spLocks noGrp="1"/>
          </p:cNvSpPr>
          <p:nvPr>
            <p:ph type="dt" sz="half" idx="10"/>
          </p:nvPr>
        </p:nvSpPr>
        <p:spPr/>
        <p:txBody>
          <a:bodyPr/>
          <a:lstStyle/>
          <a:p>
            <a:fld id="{6550E2D2-EDFF-4D89-B017-5AE33ABABB2E}" type="datetimeFigureOut">
              <a:rPr lang="en-CA" smtClean="0"/>
              <a:t>2025-04-16</a:t>
            </a:fld>
            <a:endParaRPr lang="en-CA"/>
          </a:p>
        </p:txBody>
      </p:sp>
      <p:sp>
        <p:nvSpPr>
          <p:cNvPr id="5" name="Footer Placeholder 4">
            <a:extLst>
              <a:ext uri="{FF2B5EF4-FFF2-40B4-BE49-F238E27FC236}">
                <a16:creationId xmlns:a16="http://schemas.microsoft.com/office/drawing/2014/main" id="{6B9C616E-2BD6-6813-3B8D-B10394D58568}"/>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24B82830-7BBE-67F0-5C6B-9275CF971823}"/>
              </a:ext>
            </a:extLst>
          </p:cNvPr>
          <p:cNvSpPr>
            <a:spLocks noGrp="1"/>
          </p:cNvSpPr>
          <p:nvPr>
            <p:ph type="sldNum" sz="quarter" idx="12"/>
          </p:nvPr>
        </p:nvSpPr>
        <p:spPr/>
        <p:txBody>
          <a:bodyPr/>
          <a:lstStyle/>
          <a:p>
            <a:fld id="{361989C8-7C90-4A5B-BD91-4B43B2DF521C}" type="slidenum">
              <a:rPr lang="en-CA" smtClean="0"/>
              <a:t>‹#›</a:t>
            </a:fld>
            <a:endParaRPr lang="en-CA"/>
          </a:p>
        </p:txBody>
      </p:sp>
      <p:pic>
        <p:nvPicPr>
          <p:cNvPr id="7" name="Picture 6">
            <a:extLst>
              <a:ext uri="{FF2B5EF4-FFF2-40B4-BE49-F238E27FC236}">
                <a16:creationId xmlns:a16="http://schemas.microsoft.com/office/drawing/2014/main" id="{4BA2E257-5767-CA8C-3476-6A27BD1FC7DF}"/>
              </a:ext>
            </a:extLst>
          </p:cNvPr>
          <p:cNvPicPr>
            <a:picLocks noChangeAspect="1"/>
          </p:cNvPicPr>
          <p:nvPr userDrawn="1"/>
        </p:nvPicPr>
        <p:blipFill>
          <a:blip r:embed="rId2"/>
          <a:stretch>
            <a:fillRect/>
          </a:stretch>
        </p:blipFill>
        <p:spPr>
          <a:xfrm>
            <a:off x="0" y="-46355"/>
            <a:ext cx="12192000" cy="365760"/>
          </a:xfrm>
          <a:prstGeom prst="rect">
            <a:avLst/>
          </a:prstGeom>
        </p:spPr>
      </p:pic>
      <p:pic>
        <p:nvPicPr>
          <p:cNvPr id="8" name="Picture 7">
            <a:extLst>
              <a:ext uri="{FF2B5EF4-FFF2-40B4-BE49-F238E27FC236}">
                <a16:creationId xmlns:a16="http://schemas.microsoft.com/office/drawing/2014/main" id="{78C46359-27B1-5110-4383-7B9E653CB63A}"/>
              </a:ext>
            </a:extLst>
          </p:cNvPr>
          <p:cNvPicPr>
            <a:picLocks noChangeAspect="1"/>
          </p:cNvPicPr>
          <p:nvPr userDrawn="1"/>
        </p:nvPicPr>
        <p:blipFill>
          <a:blip r:embed="rId3"/>
          <a:stretch>
            <a:fillRect/>
          </a:stretch>
        </p:blipFill>
        <p:spPr>
          <a:xfrm>
            <a:off x="9892821" y="5898785"/>
            <a:ext cx="2066723" cy="804742"/>
          </a:xfrm>
          <a:prstGeom prst="rect">
            <a:avLst/>
          </a:prstGeom>
        </p:spPr>
      </p:pic>
    </p:spTree>
    <p:extLst>
      <p:ext uri="{BB962C8B-B14F-4D97-AF65-F5344CB8AC3E}">
        <p14:creationId xmlns:p14="http://schemas.microsoft.com/office/powerpoint/2010/main" val="244612252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CBAC5-DA1E-CB09-C6CC-7C80B852EE19}"/>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584C0F07-5ABA-BAF0-2863-B2F695714D2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9F8C8039-2901-EDC1-B6DF-E1789E7A77F2}"/>
              </a:ext>
            </a:extLst>
          </p:cNvPr>
          <p:cNvSpPr>
            <a:spLocks noGrp="1"/>
          </p:cNvSpPr>
          <p:nvPr>
            <p:ph type="dt" sz="half" idx="10"/>
          </p:nvPr>
        </p:nvSpPr>
        <p:spPr/>
        <p:txBody>
          <a:bodyPr/>
          <a:lstStyle/>
          <a:p>
            <a:fld id="{6550E2D2-EDFF-4D89-B017-5AE33ABABB2E}" type="datetimeFigureOut">
              <a:rPr lang="en-CA" smtClean="0"/>
              <a:t>2025-04-16</a:t>
            </a:fld>
            <a:endParaRPr lang="en-CA"/>
          </a:p>
        </p:txBody>
      </p:sp>
      <p:sp>
        <p:nvSpPr>
          <p:cNvPr id="5" name="Footer Placeholder 4">
            <a:extLst>
              <a:ext uri="{FF2B5EF4-FFF2-40B4-BE49-F238E27FC236}">
                <a16:creationId xmlns:a16="http://schemas.microsoft.com/office/drawing/2014/main" id="{AB19CAD4-4E9B-4441-630B-409AF2C0BC33}"/>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50A8726D-61CF-AF0A-1411-66C162DB2C90}"/>
              </a:ext>
            </a:extLst>
          </p:cNvPr>
          <p:cNvSpPr>
            <a:spLocks noGrp="1"/>
          </p:cNvSpPr>
          <p:nvPr>
            <p:ph type="sldNum" sz="quarter" idx="12"/>
          </p:nvPr>
        </p:nvSpPr>
        <p:spPr/>
        <p:txBody>
          <a:bodyPr/>
          <a:lstStyle/>
          <a:p>
            <a:fld id="{361989C8-7C90-4A5B-BD91-4B43B2DF521C}" type="slidenum">
              <a:rPr lang="en-CA" smtClean="0"/>
              <a:t>‹#›</a:t>
            </a:fld>
            <a:endParaRPr lang="en-CA"/>
          </a:p>
        </p:txBody>
      </p:sp>
    </p:spTree>
    <p:extLst>
      <p:ext uri="{BB962C8B-B14F-4D97-AF65-F5344CB8AC3E}">
        <p14:creationId xmlns:p14="http://schemas.microsoft.com/office/powerpoint/2010/main" val="2060105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FDA323C-4570-925B-51E7-709519EAF78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4118061C-0BD0-0F40-6725-5BBE250AEBA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A7E3A74D-11DB-2ED0-1C82-5745B45CCC13}"/>
              </a:ext>
            </a:extLst>
          </p:cNvPr>
          <p:cNvSpPr>
            <a:spLocks noGrp="1"/>
          </p:cNvSpPr>
          <p:nvPr>
            <p:ph type="dt" sz="half" idx="10"/>
          </p:nvPr>
        </p:nvSpPr>
        <p:spPr/>
        <p:txBody>
          <a:bodyPr/>
          <a:lstStyle/>
          <a:p>
            <a:fld id="{6550E2D2-EDFF-4D89-B017-5AE33ABABB2E}" type="datetimeFigureOut">
              <a:rPr lang="en-CA" smtClean="0"/>
              <a:t>2025-04-16</a:t>
            </a:fld>
            <a:endParaRPr lang="en-CA"/>
          </a:p>
        </p:txBody>
      </p:sp>
      <p:sp>
        <p:nvSpPr>
          <p:cNvPr id="5" name="Footer Placeholder 4">
            <a:extLst>
              <a:ext uri="{FF2B5EF4-FFF2-40B4-BE49-F238E27FC236}">
                <a16:creationId xmlns:a16="http://schemas.microsoft.com/office/drawing/2014/main" id="{A33B67B6-9243-A1C9-CFE2-7F9C15E6B545}"/>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806F378B-3FF7-0D78-3B63-1D42439C4168}"/>
              </a:ext>
            </a:extLst>
          </p:cNvPr>
          <p:cNvSpPr>
            <a:spLocks noGrp="1"/>
          </p:cNvSpPr>
          <p:nvPr>
            <p:ph type="sldNum" sz="quarter" idx="12"/>
          </p:nvPr>
        </p:nvSpPr>
        <p:spPr/>
        <p:txBody>
          <a:bodyPr/>
          <a:lstStyle/>
          <a:p>
            <a:fld id="{361989C8-7C90-4A5B-BD91-4B43B2DF521C}" type="slidenum">
              <a:rPr lang="en-CA" smtClean="0"/>
              <a:t>‹#›</a:t>
            </a:fld>
            <a:endParaRPr lang="en-CA"/>
          </a:p>
        </p:txBody>
      </p:sp>
    </p:spTree>
    <p:extLst>
      <p:ext uri="{BB962C8B-B14F-4D97-AF65-F5344CB8AC3E}">
        <p14:creationId xmlns:p14="http://schemas.microsoft.com/office/powerpoint/2010/main" val="974604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layout 3">
    <p:bg>
      <p:bgPr>
        <a:gradFill flip="none" rotWithShape="1">
          <a:gsLst>
            <a:gs pos="0">
              <a:srgbClr val="43287F"/>
            </a:gs>
            <a:gs pos="15000">
              <a:srgbClr val="37428B"/>
            </a:gs>
            <a:gs pos="45000">
              <a:srgbClr val="007BB2"/>
            </a:gs>
            <a:gs pos="100000">
              <a:srgbClr val="60BA49"/>
            </a:gs>
            <a:gs pos="75000">
              <a:srgbClr val="42AD6D"/>
            </a:gs>
          </a:gsLst>
          <a:lin ang="2700000" scaled="1"/>
          <a:tileRect/>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D1D9140-E83C-4B09-9040-EDE1DDAA27D2}"/>
              </a:ext>
            </a:extLst>
          </p:cNvPr>
          <p:cNvSpPr/>
          <p:nvPr userDrawn="1"/>
        </p:nvSpPr>
        <p:spPr>
          <a:xfrm>
            <a:off x="47535" y="51737"/>
            <a:ext cx="12096931" cy="67545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Slide Number Placeholder 5">
            <a:extLst>
              <a:ext uri="{FF2B5EF4-FFF2-40B4-BE49-F238E27FC236}">
                <a16:creationId xmlns:a16="http://schemas.microsoft.com/office/drawing/2014/main" id="{F5632190-3F47-4762-A174-2F85B2DE39AA}"/>
              </a:ext>
            </a:extLst>
          </p:cNvPr>
          <p:cNvSpPr>
            <a:spLocks noGrp="1"/>
          </p:cNvSpPr>
          <p:nvPr>
            <p:ph type="sldNum" sz="quarter" idx="12"/>
          </p:nvPr>
        </p:nvSpPr>
        <p:spPr>
          <a:xfrm>
            <a:off x="11150771" y="6579908"/>
            <a:ext cx="1041230" cy="278092"/>
          </a:xfrm>
        </p:spPr>
        <p:txBody>
          <a:bodyPr/>
          <a:lstStyle>
            <a:lvl1pPr>
              <a:defRPr sz="1000">
                <a:solidFill>
                  <a:schemeClr val="bg1">
                    <a:lumMod val="50000"/>
                  </a:schemeClr>
                </a:solidFill>
                <a:latin typeface="Poppins" panose="00000500000000000000" pitchFamily="2" charset="0"/>
                <a:cs typeface="Poppins" panose="00000500000000000000" pitchFamily="2" charset="0"/>
              </a:defRPr>
            </a:lvl1pPr>
          </a:lstStyle>
          <a:p>
            <a:fld id="{1DD70114-2F99-4B6A-BD68-56CEC3438471}" type="slidenum">
              <a:rPr lang="en-CA" smtClean="0"/>
              <a:pPr/>
              <a:t>‹#›</a:t>
            </a:fld>
            <a:endParaRPr lang="en-CA"/>
          </a:p>
        </p:txBody>
      </p:sp>
      <p:sp>
        <p:nvSpPr>
          <p:cNvPr id="3" name="Vertical Text Placeholder 2">
            <a:extLst>
              <a:ext uri="{FF2B5EF4-FFF2-40B4-BE49-F238E27FC236}">
                <a16:creationId xmlns:a16="http://schemas.microsoft.com/office/drawing/2014/main" id="{221A26DB-3694-4B3F-A9E7-F1886E2B7603}"/>
              </a:ext>
            </a:extLst>
          </p:cNvPr>
          <p:cNvSpPr>
            <a:spLocks noGrp="1"/>
          </p:cNvSpPr>
          <p:nvPr>
            <p:ph type="body" orient="vert" idx="1"/>
          </p:nvPr>
        </p:nvSpPr>
        <p:spPr>
          <a:xfrm>
            <a:off x="159559" y="888385"/>
            <a:ext cx="11881063" cy="5691523"/>
          </a:xfrm>
          <a:prstGeom prst="rect">
            <a:avLst/>
          </a:prstGeom>
        </p:spPr>
        <p:txBody>
          <a:bodyPr vert="horz"/>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2" name="Title 8">
            <a:extLst>
              <a:ext uri="{FF2B5EF4-FFF2-40B4-BE49-F238E27FC236}">
                <a16:creationId xmlns:a16="http://schemas.microsoft.com/office/drawing/2014/main" id="{E4897D0F-6DB8-F161-3C8A-007167DB7611}"/>
              </a:ext>
            </a:extLst>
          </p:cNvPr>
          <p:cNvSpPr>
            <a:spLocks noGrp="1"/>
          </p:cNvSpPr>
          <p:nvPr>
            <p:ph type="title"/>
          </p:nvPr>
        </p:nvSpPr>
        <p:spPr>
          <a:xfrm>
            <a:off x="159559" y="139046"/>
            <a:ext cx="9492793" cy="662030"/>
          </a:xfrm>
        </p:spPr>
        <p:txBody>
          <a:bodyPr>
            <a:noAutofit/>
          </a:bodyPr>
          <a:lstStyle>
            <a:lvl1pPr>
              <a:defRPr sz="4400">
                <a:solidFill>
                  <a:srgbClr val="40008D"/>
                </a:solidFill>
              </a:defRPr>
            </a:lvl1pPr>
          </a:lstStyle>
          <a:p>
            <a:r>
              <a:rPr lang="en-US"/>
              <a:t>Click to edit Master title style</a:t>
            </a:r>
            <a:endParaRPr lang="en-CA"/>
          </a:p>
        </p:txBody>
      </p:sp>
      <p:pic>
        <p:nvPicPr>
          <p:cNvPr id="4" name="Picture 3">
            <a:extLst>
              <a:ext uri="{FF2B5EF4-FFF2-40B4-BE49-F238E27FC236}">
                <a16:creationId xmlns:a16="http://schemas.microsoft.com/office/drawing/2014/main" id="{343F9E82-D902-BDFE-A17B-EDBA80B2DFA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654" y="6434188"/>
            <a:ext cx="1596636" cy="343500"/>
          </a:xfrm>
          <a:prstGeom prst="rect">
            <a:avLst/>
          </a:prstGeom>
        </p:spPr>
      </p:pic>
    </p:spTree>
    <p:extLst>
      <p:ext uri="{BB962C8B-B14F-4D97-AF65-F5344CB8AC3E}">
        <p14:creationId xmlns:p14="http://schemas.microsoft.com/office/powerpoint/2010/main" val="1266363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51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FCCC910-3FFA-490D-B0D1-5740A49CB16B}"/>
              </a:ext>
            </a:extLst>
          </p:cNvPr>
          <p:cNvSpPr/>
          <p:nvPr userDrawn="1"/>
        </p:nvSpPr>
        <p:spPr>
          <a:xfrm>
            <a:off x="788709" y="770641"/>
            <a:ext cx="10614582" cy="53167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6" name="Picture 15">
            <a:extLst>
              <a:ext uri="{FF2B5EF4-FFF2-40B4-BE49-F238E27FC236}">
                <a16:creationId xmlns:a16="http://schemas.microsoft.com/office/drawing/2014/main" id="{7C7763A9-D2B8-4484-8514-D1A87B31D9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46598" y="166752"/>
            <a:ext cx="2353723" cy="506379"/>
          </a:xfrm>
          <a:prstGeom prst="rect">
            <a:avLst/>
          </a:prstGeom>
        </p:spPr>
      </p:pic>
    </p:spTree>
    <p:extLst>
      <p:ext uri="{BB962C8B-B14F-4D97-AF65-F5344CB8AC3E}">
        <p14:creationId xmlns:p14="http://schemas.microsoft.com/office/powerpoint/2010/main" val="2991035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1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FCCC910-3FFA-490D-B0D1-5740A49CB16B}"/>
              </a:ext>
            </a:extLst>
          </p:cNvPr>
          <p:cNvSpPr/>
          <p:nvPr userDrawn="1"/>
        </p:nvSpPr>
        <p:spPr>
          <a:xfrm>
            <a:off x="788709" y="770641"/>
            <a:ext cx="10614582" cy="53167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6" name="Picture 15">
            <a:extLst>
              <a:ext uri="{FF2B5EF4-FFF2-40B4-BE49-F238E27FC236}">
                <a16:creationId xmlns:a16="http://schemas.microsoft.com/office/drawing/2014/main" id="{7C7763A9-D2B8-4484-8514-D1A87B31D9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46598" y="166752"/>
            <a:ext cx="2353723" cy="506379"/>
          </a:xfrm>
          <a:prstGeom prst="rect">
            <a:avLst/>
          </a:prstGeom>
        </p:spPr>
      </p:pic>
    </p:spTree>
    <p:extLst>
      <p:ext uri="{BB962C8B-B14F-4D97-AF65-F5344CB8AC3E}">
        <p14:creationId xmlns:p14="http://schemas.microsoft.com/office/powerpoint/2010/main" val="3479259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FCCC910-3FFA-490D-B0D1-5740A49CB16B}"/>
              </a:ext>
            </a:extLst>
          </p:cNvPr>
          <p:cNvSpPr/>
          <p:nvPr userDrawn="1"/>
        </p:nvSpPr>
        <p:spPr>
          <a:xfrm>
            <a:off x="76201" y="85725"/>
            <a:ext cx="12039600" cy="66960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DFD7CB9A-EA38-09DF-8D89-3E49258E59AA}"/>
              </a:ext>
            </a:extLst>
          </p:cNvPr>
          <p:cNvSpPr txBox="1"/>
          <p:nvPr userDrawn="1"/>
        </p:nvSpPr>
        <p:spPr>
          <a:xfrm>
            <a:off x="6418216" y="5975657"/>
            <a:ext cx="5695406" cy="889474"/>
          </a:xfrm>
          <a:prstGeom prst="rect">
            <a:avLst/>
          </a:prstGeom>
          <a:noFill/>
        </p:spPr>
        <p:txBody>
          <a:bodyPr wrap="square">
            <a:spAutoFit/>
          </a:bodyPr>
          <a:lstStyle/>
          <a:p>
            <a:pPr marL="0" marR="0" lvl="0" indent="0" algn="r" defTabSz="914400" rtl="0" eaLnBrk="1" fontAlgn="auto" latinLnBrk="0" hangingPunct="1">
              <a:lnSpc>
                <a:spcPct val="110000"/>
              </a:lnSpc>
              <a:spcBef>
                <a:spcPts val="0"/>
              </a:spcBef>
              <a:spcAft>
                <a:spcPts val="0"/>
              </a:spcAft>
              <a:buClrTx/>
              <a:buSzTx/>
              <a:buFontTx/>
              <a:buNone/>
              <a:tabLst/>
              <a:defRPr/>
            </a:pPr>
            <a:r>
              <a:rPr kumimoji="0" lang="en-CA" sz="2400" b="0" i="0" u="none" strike="noStrike" kern="1200" cap="none" spc="0" normalizeH="0" baseline="0" noProof="0">
                <a:ln>
                  <a:noFill/>
                </a:ln>
                <a:solidFill>
                  <a:prstClr val="white"/>
                </a:solidFill>
                <a:effectLst/>
                <a:uLnTx/>
                <a:uFillTx/>
                <a:latin typeface="Poppins SemiBold" panose="00000700000000000000" pitchFamily="2" charset="0"/>
                <a:ea typeface="+mn-ea"/>
                <a:cs typeface="Poppins SemiBold" panose="00000700000000000000" pitchFamily="2" charset="0"/>
              </a:rPr>
              <a:t>Provincial Leadership Meeting</a:t>
            </a:r>
          </a:p>
          <a:p>
            <a:pPr marL="0" marR="0" lvl="0" indent="0" algn="r" defTabSz="914400" rtl="0" eaLnBrk="1" fontAlgn="auto" latinLnBrk="0" hangingPunct="1">
              <a:lnSpc>
                <a:spcPct val="110000"/>
              </a:lnSpc>
              <a:spcBef>
                <a:spcPts val="0"/>
              </a:spcBef>
              <a:spcAft>
                <a:spcPts val="0"/>
              </a:spcAft>
              <a:buClrTx/>
              <a:buSzTx/>
              <a:buFontTx/>
              <a:buNone/>
              <a:tabLst/>
              <a:defRPr/>
            </a:pPr>
            <a:r>
              <a:rPr kumimoji="0" lang="en-CA" sz="2400" b="0" i="0" u="none" strike="noStrike" kern="1200" cap="none" spc="0" normalizeH="0" baseline="0" noProof="0">
                <a:ln>
                  <a:noFill/>
                </a:ln>
                <a:solidFill>
                  <a:prstClr val="white"/>
                </a:solidFill>
                <a:effectLst/>
                <a:uLnTx/>
                <a:uFillTx/>
                <a:latin typeface="Poppins SemiBold" panose="00000700000000000000" pitchFamily="2" charset="0"/>
                <a:ea typeface="+mn-ea"/>
                <a:cs typeface="Poppins SemiBold" panose="00000700000000000000" pitchFamily="2" charset="0"/>
              </a:rPr>
              <a:t>Fall 2023</a:t>
            </a:r>
          </a:p>
        </p:txBody>
      </p:sp>
      <p:pic>
        <p:nvPicPr>
          <p:cNvPr id="4" name="crosswalk">
            <a:extLst>
              <a:ext uri="{FF2B5EF4-FFF2-40B4-BE49-F238E27FC236}">
                <a16:creationId xmlns:a16="http://schemas.microsoft.com/office/drawing/2014/main" id="{380D1C8B-1803-B5F0-BD8D-A07966ABC467}"/>
              </a:ext>
            </a:extLst>
          </p:cNvPr>
          <p:cNvPicPr>
            <a:picLocks noChangeAspect="1"/>
          </p:cNvPicPr>
          <p:nvPr userDrawn="1"/>
        </p:nvPicPr>
        <p:blipFill rotWithShape="1">
          <a:blip r:embed="rId2"/>
          <a:srcRect l="4991" r="4991"/>
          <a:stretch/>
        </p:blipFill>
        <p:spPr>
          <a:xfrm>
            <a:off x="-2" y="6163445"/>
            <a:ext cx="12192001" cy="703608"/>
          </a:xfrm>
          <a:prstGeom prst="rect">
            <a:avLst/>
          </a:prstGeom>
        </p:spPr>
      </p:pic>
      <p:pic>
        <p:nvPicPr>
          <p:cNvPr id="5" name="boy with blue hair" descr="A person holding a phone&#10;&#10;Description automatically generated">
            <a:extLst>
              <a:ext uri="{FF2B5EF4-FFF2-40B4-BE49-F238E27FC236}">
                <a16:creationId xmlns:a16="http://schemas.microsoft.com/office/drawing/2014/main" id="{F00E4BCC-1819-2978-33DB-9DE9E803EB1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11269959" y="3408742"/>
            <a:ext cx="1456862" cy="3034764"/>
          </a:xfrm>
          <a:prstGeom prst="rect">
            <a:avLst/>
          </a:prstGeom>
        </p:spPr>
      </p:pic>
      <p:pic>
        <p:nvPicPr>
          <p:cNvPr id="6" name="Picture 5" descr="A black background with purple text&#10;&#10;Description automatically generated">
            <a:extLst>
              <a:ext uri="{FF2B5EF4-FFF2-40B4-BE49-F238E27FC236}">
                <a16:creationId xmlns:a16="http://schemas.microsoft.com/office/drawing/2014/main" id="{F6656DF6-81D9-F05C-89AC-A960A305B0F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931100" y="205334"/>
            <a:ext cx="6186327" cy="1330923"/>
          </a:xfrm>
          <a:prstGeom prst="rect">
            <a:avLst/>
          </a:prstGeom>
        </p:spPr>
      </p:pic>
      <p:pic>
        <p:nvPicPr>
          <p:cNvPr id="8" name="girl with pink hair">
            <a:extLst>
              <a:ext uri="{FF2B5EF4-FFF2-40B4-BE49-F238E27FC236}">
                <a16:creationId xmlns:a16="http://schemas.microsoft.com/office/drawing/2014/main" id="{AB78AD28-22DD-5779-C24A-F250915F28A6}"/>
              </a:ext>
            </a:extLst>
          </p:cNvPr>
          <p:cNvPicPr>
            <a:picLocks noChangeAspect="1"/>
          </p:cNvPicPr>
          <p:nvPr userDrawn="1"/>
        </p:nvPicPr>
        <p:blipFill>
          <a:blip r:embed="rId5"/>
          <a:stretch>
            <a:fillRect/>
          </a:stretch>
        </p:blipFill>
        <p:spPr>
          <a:xfrm>
            <a:off x="9929744" y="3475453"/>
            <a:ext cx="1422948" cy="3080254"/>
          </a:xfrm>
          <a:prstGeom prst="rect">
            <a:avLst/>
          </a:prstGeom>
        </p:spPr>
      </p:pic>
      <p:pic>
        <p:nvPicPr>
          <p:cNvPr id="23" name="Kid with glasses">
            <a:extLst>
              <a:ext uri="{FF2B5EF4-FFF2-40B4-BE49-F238E27FC236}">
                <a16:creationId xmlns:a16="http://schemas.microsoft.com/office/drawing/2014/main" id="{AE524114-7087-0294-43CE-FD2F3819BE6F}"/>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0988801" y="3429000"/>
            <a:ext cx="1202050" cy="3080254"/>
          </a:xfrm>
          <a:prstGeom prst="rect">
            <a:avLst/>
          </a:prstGeom>
        </p:spPr>
      </p:pic>
      <p:pic>
        <p:nvPicPr>
          <p:cNvPr id="11" name="boy with purple shirt" descr="A cartoon of a person in a purple shirt and blue pants&#10;&#10;Description automatically generated">
            <a:extLst>
              <a:ext uri="{FF2B5EF4-FFF2-40B4-BE49-F238E27FC236}">
                <a16:creationId xmlns:a16="http://schemas.microsoft.com/office/drawing/2014/main" id="{A9AC0D5B-F80D-425B-9869-75B3F8674871}"/>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flipH="1">
            <a:off x="10676841" y="4102639"/>
            <a:ext cx="1186236" cy="2669031"/>
          </a:xfrm>
          <a:prstGeom prst="rect">
            <a:avLst/>
          </a:prstGeom>
        </p:spPr>
      </p:pic>
      <p:pic>
        <p:nvPicPr>
          <p:cNvPr id="17" name="Man with glasses">
            <a:extLst>
              <a:ext uri="{FF2B5EF4-FFF2-40B4-BE49-F238E27FC236}">
                <a16:creationId xmlns:a16="http://schemas.microsoft.com/office/drawing/2014/main" id="{E1952EB3-4588-F517-C446-AFA631FE8E5C}"/>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278580" y="3140015"/>
            <a:ext cx="1238872" cy="3415692"/>
          </a:xfrm>
          <a:prstGeom prst="rect">
            <a:avLst/>
          </a:prstGeom>
        </p:spPr>
      </p:pic>
      <p:pic>
        <p:nvPicPr>
          <p:cNvPr id="13" name="lady with white hair" descr="A person in a wheelchair next to a person&#10;&#10;Description automatically generated">
            <a:extLst>
              <a:ext uri="{FF2B5EF4-FFF2-40B4-BE49-F238E27FC236}">
                <a16:creationId xmlns:a16="http://schemas.microsoft.com/office/drawing/2014/main" id="{87085E50-C411-AA73-87B5-5D6EE19FC6A3}"/>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l="61615"/>
          <a:stretch/>
        </p:blipFill>
        <p:spPr>
          <a:xfrm flipH="1">
            <a:off x="636508" y="3814779"/>
            <a:ext cx="1080734" cy="2984870"/>
          </a:xfrm>
          <a:prstGeom prst="rect">
            <a:avLst/>
          </a:prstGeom>
        </p:spPr>
      </p:pic>
      <p:pic>
        <p:nvPicPr>
          <p:cNvPr id="14" name="woman with glasses" descr="A person and person standing next to each other&#10;&#10;Description automatically generated">
            <a:extLst>
              <a:ext uri="{FF2B5EF4-FFF2-40B4-BE49-F238E27FC236}">
                <a16:creationId xmlns:a16="http://schemas.microsoft.com/office/drawing/2014/main" id="{7F43F3C7-7B61-7D2A-FDDB-838FAB82BE51}"/>
              </a:ext>
            </a:extLst>
          </p:cNvPr>
          <p:cNvPicPr>
            <a:picLocks noChangeAspect="1"/>
          </p:cNvPicPr>
          <p:nvPr userDrawn="1"/>
        </p:nvPicPr>
        <p:blipFill rotWithShape="1">
          <a:blip r:embed="rId10">
            <a:extLst>
              <a:ext uri="{28A0092B-C50C-407E-A947-70E740481C1C}">
                <a14:useLocalDpi xmlns:a14="http://schemas.microsoft.com/office/drawing/2010/main" val="0"/>
              </a:ext>
            </a:extLst>
          </a:blip>
          <a:srcRect r="78362"/>
          <a:stretch/>
        </p:blipFill>
        <p:spPr>
          <a:xfrm>
            <a:off x="1404202" y="3371681"/>
            <a:ext cx="1076792" cy="3286893"/>
          </a:xfrm>
          <a:prstGeom prst="rect">
            <a:avLst/>
          </a:prstGeom>
        </p:spPr>
      </p:pic>
      <p:pic>
        <p:nvPicPr>
          <p:cNvPr id="18" name="teen in wheelchair">
            <a:extLst>
              <a:ext uri="{FF2B5EF4-FFF2-40B4-BE49-F238E27FC236}">
                <a16:creationId xmlns:a16="http://schemas.microsoft.com/office/drawing/2014/main" id="{6CAC67E3-95A2-9C90-795B-A68E21A841D2}"/>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flipH="1">
            <a:off x="9749595" y="4311056"/>
            <a:ext cx="1615110" cy="2463801"/>
          </a:xfrm>
          <a:prstGeom prst="rect">
            <a:avLst/>
          </a:prstGeom>
        </p:spPr>
      </p:pic>
      <p:pic>
        <p:nvPicPr>
          <p:cNvPr id="25" name="Picture 24">
            <a:extLst>
              <a:ext uri="{FF2B5EF4-FFF2-40B4-BE49-F238E27FC236}">
                <a16:creationId xmlns:a16="http://schemas.microsoft.com/office/drawing/2014/main" id="{0EE1ADF3-E4A3-3F85-F1F3-5F7CBA793370}"/>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flipH="1">
            <a:off x="9769994" y="4989311"/>
            <a:ext cx="886449" cy="1784904"/>
          </a:xfrm>
          <a:prstGeom prst="rect">
            <a:avLst/>
          </a:prstGeom>
        </p:spPr>
      </p:pic>
      <p:pic>
        <p:nvPicPr>
          <p:cNvPr id="20" name="woman with yellow jacket">
            <a:extLst>
              <a:ext uri="{FF2B5EF4-FFF2-40B4-BE49-F238E27FC236}">
                <a16:creationId xmlns:a16="http://schemas.microsoft.com/office/drawing/2014/main" id="{3BB6FDD7-C3A5-9386-D74B-69165832454A}"/>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flipH="1">
            <a:off x="34018" y="3688802"/>
            <a:ext cx="894722" cy="3129280"/>
          </a:xfrm>
          <a:prstGeom prst="rect">
            <a:avLst/>
          </a:prstGeom>
        </p:spPr>
      </p:pic>
    </p:spTree>
    <p:extLst>
      <p:ext uri="{BB962C8B-B14F-4D97-AF65-F5344CB8AC3E}">
        <p14:creationId xmlns:p14="http://schemas.microsoft.com/office/powerpoint/2010/main" val="964588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86973-60C1-3ABC-71A3-B6E08C458F3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037F4937-14BA-DC43-5F67-845427300A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DB4830AA-707A-D8B7-F9E3-C4755E22CC18}"/>
              </a:ext>
            </a:extLst>
          </p:cNvPr>
          <p:cNvSpPr>
            <a:spLocks noGrp="1"/>
          </p:cNvSpPr>
          <p:nvPr>
            <p:ph type="dt" sz="half" idx="10"/>
          </p:nvPr>
        </p:nvSpPr>
        <p:spPr/>
        <p:txBody>
          <a:bodyPr/>
          <a:lstStyle/>
          <a:p>
            <a:fld id="{6550E2D2-EDFF-4D89-B017-5AE33ABABB2E}" type="datetimeFigureOut">
              <a:rPr lang="en-CA" smtClean="0"/>
              <a:t>2025-04-16</a:t>
            </a:fld>
            <a:endParaRPr lang="en-CA"/>
          </a:p>
        </p:txBody>
      </p:sp>
      <p:sp>
        <p:nvSpPr>
          <p:cNvPr id="5" name="Footer Placeholder 4">
            <a:extLst>
              <a:ext uri="{FF2B5EF4-FFF2-40B4-BE49-F238E27FC236}">
                <a16:creationId xmlns:a16="http://schemas.microsoft.com/office/drawing/2014/main" id="{6B9C616E-2BD6-6813-3B8D-B10394D58568}"/>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24B82830-7BBE-67F0-5C6B-9275CF971823}"/>
              </a:ext>
            </a:extLst>
          </p:cNvPr>
          <p:cNvSpPr>
            <a:spLocks noGrp="1"/>
          </p:cNvSpPr>
          <p:nvPr>
            <p:ph type="sldNum" sz="quarter" idx="12"/>
          </p:nvPr>
        </p:nvSpPr>
        <p:spPr/>
        <p:txBody>
          <a:bodyPr/>
          <a:lstStyle/>
          <a:p>
            <a:fld id="{361989C8-7C90-4A5B-BD91-4B43B2DF521C}" type="slidenum">
              <a:rPr lang="en-CA" smtClean="0"/>
              <a:t>‹#›</a:t>
            </a:fld>
            <a:endParaRPr lang="en-CA"/>
          </a:p>
        </p:txBody>
      </p:sp>
    </p:spTree>
    <p:extLst>
      <p:ext uri="{BB962C8B-B14F-4D97-AF65-F5344CB8AC3E}">
        <p14:creationId xmlns:p14="http://schemas.microsoft.com/office/powerpoint/2010/main" val="9151574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bg>
      <p:bgPr>
        <a:gradFill flip="none" rotWithShape="1">
          <a:gsLst>
            <a:gs pos="0">
              <a:srgbClr val="FFFFE7"/>
            </a:gs>
            <a:gs pos="58000">
              <a:srgbClr val="FFFFCC"/>
            </a:gs>
            <a:gs pos="83000">
              <a:srgbClr val="FFFFE7"/>
            </a:gs>
            <a:gs pos="100000">
              <a:srgbClr val="FFFFCC"/>
            </a:gs>
          </a:gsLst>
          <a:lin ang="54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10F95-6E65-0F45-0ABB-280B9D24EBD8}"/>
              </a:ext>
            </a:extLst>
          </p:cNvPr>
          <p:cNvSpPr>
            <a:spLocks noGrp="1"/>
          </p:cNvSpPr>
          <p:nvPr>
            <p:ph type="title"/>
          </p:nvPr>
        </p:nvSpPr>
        <p:spPr/>
        <p:txBody>
          <a:bodyPr/>
          <a:lstStyle>
            <a:lvl1pPr algn="ctr">
              <a:defRPr b="1">
                <a:solidFill>
                  <a:srgbClr val="0070C0"/>
                </a:solidFill>
                <a:latin typeface="+mn-lt"/>
              </a:defRPr>
            </a:lvl1pPr>
          </a:lstStyle>
          <a:p>
            <a:r>
              <a:rPr lang="en-US" dirty="0"/>
              <a:t>Click to edit Master title style</a:t>
            </a:r>
            <a:endParaRPr lang="en-CA" dirty="0"/>
          </a:p>
        </p:txBody>
      </p:sp>
      <p:sp>
        <p:nvSpPr>
          <p:cNvPr id="3" name="Content Placeholder 2">
            <a:extLst>
              <a:ext uri="{FF2B5EF4-FFF2-40B4-BE49-F238E27FC236}">
                <a16:creationId xmlns:a16="http://schemas.microsoft.com/office/drawing/2014/main" id="{A102D1C4-24E4-BCD0-9930-1E0BB49F7FC3}"/>
              </a:ext>
            </a:extLst>
          </p:cNvPr>
          <p:cNvSpPr>
            <a:spLocks noGrp="1"/>
          </p:cNvSpPr>
          <p:nvPr>
            <p:ph idx="1"/>
          </p:nvPr>
        </p:nvSpPr>
        <p:spPr/>
        <p:txBody>
          <a:bodyPr/>
          <a:lstStyle>
            <a:lvl1pPr marL="228600" indent="-228600">
              <a:buClr>
                <a:srgbClr val="333399"/>
              </a:buClr>
              <a:buFont typeface="Wingdings" panose="05000000000000000000" pitchFamily="2" charset="2"/>
              <a:buChar char="§"/>
              <a:defRPr/>
            </a:lvl1pPr>
            <a:lvl2pPr marL="685800" indent="-228600">
              <a:buClr>
                <a:srgbClr val="333399"/>
              </a:buClr>
              <a:buFont typeface="Wingdings" panose="05000000000000000000" pitchFamily="2" charset="2"/>
              <a:buChar char="§"/>
              <a:defRPr/>
            </a:lvl2pPr>
            <a:lvl3pPr marL="1143000" indent="-228600">
              <a:buClr>
                <a:srgbClr val="333399"/>
              </a:buClr>
              <a:buFont typeface="Wingdings" panose="05000000000000000000" pitchFamily="2" charset="2"/>
              <a:buChar char="§"/>
              <a:defRPr/>
            </a:lvl3pPr>
            <a:lvl4pPr marL="1600200" indent="-228600">
              <a:buClr>
                <a:srgbClr val="333399"/>
              </a:buClr>
              <a:buFont typeface="Wingdings" panose="05000000000000000000" pitchFamily="2" charset="2"/>
              <a:buChar char="§"/>
              <a:defRPr/>
            </a:lvl4pPr>
            <a:lvl5pPr marL="2057400" indent="-228600">
              <a:buClr>
                <a:srgbClr val="333399"/>
              </a:buClr>
              <a:buFont typeface="Wingdings" panose="05000000000000000000" pitchFamily="2"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a:extLst>
              <a:ext uri="{FF2B5EF4-FFF2-40B4-BE49-F238E27FC236}">
                <a16:creationId xmlns:a16="http://schemas.microsoft.com/office/drawing/2014/main" id="{3F22A10F-5CCB-24E0-DB75-6D61130A3685}"/>
              </a:ext>
            </a:extLst>
          </p:cNvPr>
          <p:cNvSpPr>
            <a:spLocks noGrp="1"/>
          </p:cNvSpPr>
          <p:nvPr>
            <p:ph type="dt" sz="half" idx="10"/>
          </p:nvPr>
        </p:nvSpPr>
        <p:spPr/>
        <p:txBody>
          <a:bodyPr/>
          <a:lstStyle/>
          <a:p>
            <a:fld id="{6550E2D2-EDFF-4D89-B017-5AE33ABABB2E}" type="datetimeFigureOut">
              <a:rPr lang="en-CA" smtClean="0"/>
              <a:t>2025-04-16</a:t>
            </a:fld>
            <a:endParaRPr lang="en-CA"/>
          </a:p>
        </p:txBody>
      </p:sp>
      <p:sp>
        <p:nvSpPr>
          <p:cNvPr id="5" name="Footer Placeholder 4">
            <a:extLst>
              <a:ext uri="{FF2B5EF4-FFF2-40B4-BE49-F238E27FC236}">
                <a16:creationId xmlns:a16="http://schemas.microsoft.com/office/drawing/2014/main" id="{5FADA062-4482-2CA8-F6ED-861C5A306F85}"/>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6AEC0B64-D38E-445E-B60F-369BC7E0F211}"/>
              </a:ext>
            </a:extLst>
          </p:cNvPr>
          <p:cNvSpPr>
            <a:spLocks noGrp="1"/>
          </p:cNvSpPr>
          <p:nvPr>
            <p:ph type="sldNum" sz="quarter" idx="12"/>
          </p:nvPr>
        </p:nvSpPr>
        <p:spPr/>
        <p:txBody>
          <a:bodyPr/>
          <a:lstStyle/>
          <a:p>
            <a:fld id="{361989C8-7C90-4A5B-BD91-4B43B2DF521C}" type="slidenum">
              <a:rPr lang="en-CA" smtClean="0"/>
              <a:t>‹#›</a:t>
            </a:fld>
            <a:endParaRPr lang="en-CA"/>
          </a:p>
        </p:txBody>
      </p:sp>
      <p:sp>
        <p:nvSpPr>
          <p:cNvPr id="7" name="Rectangle 6">
            <a:extLst>
              <a:ext uri="{FF2B5EF4-FFF2-40B4-BE49-F238E27FC236}">
                <a16:creationId xmlns:a16="http://schemas.microsoft.com/office/drawing/2014/main" id="{638DA7F4-A11B-E93C-3112-F60D0918623B}"/>
              </a:ext>
            </a:extLst>
          </p:cNvPr>
          <p:cNvSpPr/>
          <p:nvPr userDrawn="1"/>
        </p:nvSpPr>
        <p:spPr>
          <a:xfrm>
            <a:off x="0" y="0"/>
            <a:ext cx="12192000" cy="365125"/>
          </a:xfrm>
          <a:prstGeom prst="rect">
            <a:avLst/>
          </a:prstGeom>
          <a:gradFill flip="none" rotWithShape="1">
            <a:gsLst>
              <a:gs pos="0">
                <a:srgbClr val="00B0F0"/>
              </a:gs>
              <a:gs pos="58000">
                <a:srgbClr val="00FFFF"/>
              </a:gs>
              <a:gs pos="83000">
                <a:srgbClr val="66FF66"/>
              </a:gs>
              <a:gs pos="100000">
                <a:srgbClr val="92D050"/>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6541116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0E5E3-A36E-555B-D897-D63E9C85AF9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3510E6AC-6D74-352A-42F6-7A736833DCA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201F8C8-EE5F-E4B4-7668-8DD4F671ADF5}"/>
              </a:ext>
            </a:extLst>
          </p:cNvPr>
          <p:cNvSpPr>
            <a:spLocks noGrp="1"/>
          </p:cNvSpPr>
          <p:nvPr>
            <p:ph type="dt" sz="half" idx="10"/>
          </p:nvPr>
        </p:nvSpPr>
        <p:spPr/>
        <p:txBody>
          <a:bodyPr/>
          <a:lstStyle/>
          <a:p>
            <a:fld id="{6550E2D2-EDFF-4D89-B017-5AE33ABABB2E}" type="datetimeFigureOut">
              <a:rPr lang="en-CA" smtClean="0"/>
              <a:t>2025-04-16</a:t>
            </a:fld>
            <a:endParaRPr lang="en-CA"/>
          </a:p>
        </p:txBody>
      </p:sp>
      <p:sp>
        <p:nvSpPr>
          <p:cNvPr id="5" name="Footer Placeholder 4">
            <a:extLst>
              <a:ext uri="{FF2B5EF4-FFF2-40B4-BE49-F238E27FC236}">
                <a16:creationId xmlns:a16="http://schemas.microsoft.com/office/drawing/2014/main" id="{C773036D-825C-759F-CE89-8CD1FBEC45C8}"/>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3D7362D0-A1D0-BD19-3635-1AEA26165F34}"/>
              </a:ext>
            </a:extLst>
          </p:cNvPr>
          <p:cNvSpPr>
            <a:spLocks noGrp="1"/>
          </p:cNvSpPr>
          <p:nvPr>
            <p:ph type="sldNum" sz="quarter" idx="12"/>
          </p:nvPr>
        </p:nvSpPr>
        <p:spPr/>
        <p:txBody>
          <a:bodyPr/>
          <a:lstStyle/>
          <a:p>
            <a:fld id="{361989C8-7C90-4A5B-BD91-4B43B2DF521C}" type="slidenum">
              <a:rPr lang="en-CA" smtClean="0"/>
              <a:t>‹#›</a:t>
            </a:fld>
            <a:endParaRPr lang="en-CA"/>
          </a:p>
        </p:txBody>
      </p:sp>
    </p:spTree>
    <p:extLst>
      <p:ext uri="{BB962C8B-B14F-4D97-AF65-F5344CB8AC3E}">
        <p14:creationId xmlns:p14="http://schemas.microsoft.com/office/powerpoint/2010/main" val="3869668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E292A-61E1-78E4-6137-569B68F32C26}"/>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1EAFFD32-E7B4-55DF-267E-47B210F7771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0426B65F-870E-0E75-881A-BB06B7D35B4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3267FDA8-BC31-270C-C8E3-07DA54D0CB4D}"/>
              </a:ext>
            </a:extLst>
          </p:cNvPr>
          <p:cNvSpPr>
            <a:spLocks noGrp="1"/>
          </p:cNvSpPr>
          <p:nvPr>
            <p:ph type="dt" sz="half" idx="10"/>
          </p:nvPr>
        </p:nvSpPr>
        <p:spPr/>
        <p:txBody>
          <a:bodyPr/>
          <a:lstStyle/>
          <a:p>
            <a:fld id="{6550E2D2-EDFF-4D89-B017-5AE33ABABB2E}" type="datetimeFigureOut">
              <a:rPr lang="en-CA" smtClean="0"/>
              <a:t>2025-04-16</a:t>
            </a:fld>
            <a:endParaRPr lang="en-CA"/>
          </a:p>
        </p:txBody>
      </p:sp>
      <p:sp>
        <p:nvSpPr>
          <p:cNvPr id="6" name="Footer Placeholder 5">
            <a:extLst>
              <a:ext uri="{FF2B5EF4-FFF2-40B4-BE49-F238E27FC236}">
                <a16:creationId xmlns:a16="http://schemas.microsoft.com/office/drawing/2014/main" id="{BCF6DD82-A293-C697-08A8-47AF8802208F}"/>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5C25E8BC-D252-C978-0864-011B08522589}"/>
              </a:ext>
            </a:extLst>
          </p:cNvPr>
          <p:cNvSpPr>
            <a:spLocks noGrp="1"/>
          </p:cNvSpPr>
          <p:nvPr>
            <p:ph type="sldNum" sz="quarter" idx="12"/>
          </p:nvPr>
        </p:nvSpPr>
        <p:spPr/>
        <p:txBody>
          <a:bodyPr/>
          <a:lstStyle/>
          <a:p>
            <a:fld id="{361989C8-7C90-4A5B-BD91-4B43B2DF521C}" type="slidenum">
              <a:rPr lang="en-CA" smtClean="0"/>
              <a:t>‹#›</a:t>
            </a:fld>
            <a:endParaRPr lang="en-CA"/>
          </a:p>
        </p:txBody>
      </p:sp>
    </p:spTree>
    <p:extLst>
      <p:ext uri="{BB962C8B-B14F-4D97-AF65-F5344CB8AC3E}">
        <p14:creationId xmlns:p14="http://schemas.microsoft.com/office/powerpoint/2010/main" val="33569656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10F95-6E65-0F45-0ABB-280B9D24EBD8}"/>
              </a:ext>
            </a:extLst>
          </p:cNvPr>
          <p:cNvSpPr>
            <a:spLocks noGrp="1"/>
          </p:cNvSpPr>
          <p:nvPr>
            <p:ph type="title"/>
          </p:nvPr>
        </p:nvSpPr>
        <p:spPr>
          <a:xfrm>
            <a:off x="404038" y="365125"/>
            <a:ext cx="11355572" cy="1370806"/>
          </a:xfrm>
        </p:spPr>
        <p:txBody>
          <a:bodyPr/>
          <a:lstStyle>
            <a:lvl1pPr algn="ctr">
              <a:defRPr b="1">
                <a:solidFill>
                  <a:srgbClr val="5D2884"/>
                </a:solidFill>
                <a:latin typeface="+mn-lt"/>
              </a:defRPr>
            </a:lvl1pPr>
          </a:lstStyle>
          <a:p>
            <a:r>
              <a:rPr lang="en-US" dirty="0"/>
              <a:t>Click to edit Master title style</a:t>
            </a:r>
            <a:endParaRPr lang="en-CA" dirty="0"/>
          </a:p>
        </p:txBody>
      </p:sp>
      <p:sp>
        <p:nvSpPr>
          <p:cNvPr id="3" name="Content Placeholder 2">
            <a:extLst>
              <a:ext uri="{FF2B5EF4-FFF2-40B4-BE49-F238E27FC236}">
                <a16:creationId xmlns:a16="http://schemas.microsoft.com/office/drawing/2014/main" id="{A102D1C4-24E4-BCD0-9930-1E0BB49F7FC3}"/>
              </a:ext>
            </a:extLst>
          </p:cNvPr>
          <p:cNvSpPr>
            <a:spLocks noGrp="1"/>
          </p:cNvSpPr>
          <p:nvPr>
            <p:ph idx="1"/>
          </p:nvPr>
        </p:nvSpPr>
        <p:spPr>
          <a:xfrm>
            <a:off x="404037" y="2101055"/>
            <a:ext cx="11355572" cy="4075907"/>
          </a:xfrm>
        </p:spPr>
        <p:txBody>
          <a:bodyPr/>
          <a:lstStyle>
            <a:lvl1pPr marL="228600" indent="-228600">
              <a:buClr>
                <a:srgbClr val="FF9900"/>
              </a:buClr>
              <a:buFont typeface="Wingdings" panose="05000000000000000000" pitchFamily="2" charset="2"/>
              <a:buChar char="§"/>
              <a:defRPr/>
            </a:lvl1pPr>
            <a:lvl2pPr marL="685800" indent="-228600">
              <a:buClr>
                <a:srgbClr val="FF9900"/>
              </a:buClr>
              <a:buFont typeface="Wingdings" panose="05000000000000000000" pitchFamily="2" charset="2"/>
              <a:buChar char="§"/>
              <a:defRPr/>
            </a:lvl2pPr>
            <a:lvl3pPr marL="1143000" indent="-228600">
              <a:buClr>
                <a:srgbClr val="FF9900"/>
              </a:buClr>
              <a:buFont typeface="Wingdings" panose="05000000000000000000" pitchFamily="2" charset="2"/>
              <a:buChar char="§"/>
              <a:defRPr/>
            </a:lvl3pPr>
            <a:lvl4pPr marL="1600200" indent="-228600">
              <a:buClr>
                <a:srgbClr val="FF9900"/>
              </a:buClr>
              <a:buFont typeface="Wingdings" panose="05000000000000000000" pitchFamily="2" charset="2"/>
              <a:buChar char="§"/>
              <a:defRPr/>
            </a:lvl4pPr>
            <a:lvl5pPr marL="2057400" indent="-228600">
              <a:buClr>
                <a:srgbClr val="FF9900"/>
              </a:buClr>
              <a:buFont typeface="Wingdings" panose="05000000000000000000" pitchFamily="2"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a:extLst>
              <a:ext uri="{FF2B5EF4-FFF2-40B4-BE49-F238E27FC236}">
                <a16:creationId xmlns:a16="http://schemas.microsoft.com/office/drawing/2014/main" id="{3F22A10F-5CCB-24E0-DB75-6D61130A3685}"/>
              </a:ext>
            </a:extLst>
          </p:cNvPr>
          <p:cNvSpPr>
            <a:spLocks noGrp="1"/>
          </p:cNvSpPr>
          <p:nvPr>
            <p:ph type="dt" sz="half" idx="10"/>
          </p:nvPr>
        </p:nvSpPr>
        <p:spPr/>
        <p:txBody>
          <a:bodyPr/>
          <a:lstStyle/>
          <a:p>
            <a:fld id="{6550E2D2-EDFF-4D89-B017-5AE33ABABB2E}" type="datetimeFigureOut">
              <a:rPr lang="en-CA" smtClean="0"/>
              <a:t>2025-04-16</a:t>
            </a:fld>
            <a:endParaRPr lang="en-CA"/>
          </a:p>
        </p:txBody>
      </p:sp>
      <p:sp>
        <p:nvSpPr>
          <p:cNvPr id="5" name="Footer Placeholder 4">
            <a:extLst>
              <a:ext uri="{FF2B5EF4-FFF2-40B4-BE49-F238E27FC236}">
                <a16:creationId xmlns:a16="http://schemas.microsoft.com/office/drawing/2014/main" id="{5FADA062-4482-2CA8-F6ED-861C5A306F85}"/>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6AEC0B64-D38E-445E-B60F-369BC7E0F211}"/>
              </a:ext>
            </a:extLst>
          </p:cNvPr>
          <p:cNvSpPr>
            <a:spLocks noGrp="1"/>
          </p:cNvSpPr>
          <p:nvPr>
            <p:ph type="sldNum" sz="quarter" idx="12"/>
          </p:nvPr>
        </p:nvSpPr>
        <p:spPr/>
        <p:txBody>
          <a:bodyPr/>
          <a:lstStyle/>
          <a:p>
            <a:fld id="{361989C8-7C90-4A5B-BD91-4B43B2DF521C}" type="slidenum">
              <a:rPr lang="en-CA" smtClean="0"/>
              <a:t>‹#›</a:t>
            </a:fld>
            <a:endParaRPr lang="en-CA"/>
          </a:p>
        </p:txBody>
      </p:sp>
      <p:sp>
        <p:nvSpPr>
          <p:cNvPr id="7" name="Rectangle 6">
            <a:extLst>
              <a:ext uri="{FF2B5EF4-FFF2-40B4-BE49-F238E27FC236}">
                <a16:creationId xmlns:a16="http://schemas.microsoft.com/office/drawing/2014/main" id="{638DA7F4-A11B-E93C-3112-F60D0918623B}"/>
              </a:ext>
            </a:extLst>
          </p:cNvPr>
          <p:cNvSpPr/>
          <p:nvPr userDrawn="1"/>
        </p:nvSpPr>
        <p:spPr>
          <a:xfrm>
            <a:off x="0" y="0"/>
            <a:ext cx="12192000" cy="365125"/>
          </a:xfrm>
          <a:prstGeom prst="rect">
            <a:avLst/>
          </a:prstGeom>
          <a:gradFill flip="none" rotWithShape="1">
            <a:gsLst>
              <a:gs pos="48000">
                <a:srgbClr val="0099CC"/>
              </a:gs>
              <a:gs pos="38000">
                <a:srgbClr val="0099CC"/>
              </a:gs>
              <a:gs pos="42000">
                <a:srgbClr val="0099CC"/>
              </a:gs>
              <a:gs pos="61000">
                <a:srgbClr val="CC00FF"/>
              </a:gs>
              <a:gs pos="95000">
                <a:srgbClr val="5D288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0" name="Picture 9" descr="A logo for a school&#10;&#10;Description automatically generated">
            <a:extLst>
              <a:ext uri="{FF2B5EF4-FFF2-40B4-BE49-F238E27FC236}">
                <a16:creationId xmlns:a16="http://schemas.microsoft.com/office/drawing/2014/main" id="{6FBF26D3-5170-C860-8B5D-FDB13057B7C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6056671"/>
            <a:ext cx="2065787" cy="805694"/>
          </a:xfrm>
          <a:prstGeom prst="rect">
            <a:avLst/>
          </a:prstGeom>
        </p:spPr>
      </p:pic>
    </p:spTree>
    <p:extLst>
      <p:ext uri="{BB962C8B-B14F-4D97-AF65-F5344CB8AC3E}">
        <p14:creationId xmlns:p14="http://schemas.microsoft.com/office/powerpoint/2010/main" val="1467570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6D463-7483-B7B0-4A33-1C49C0A4BDE7}"/>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8EB59EFE-5A82-AC64-ECFB-03EB2B9A95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EA55EC1-714D-BCA2-9967-0B40090AC04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F246C650-57BE-DEC2-AFB1-4C810A55035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ED59FC6-EFF9-3BD6-032C-E81CABC0053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F745B41C-D506-E8F3-CCBF-589C1A0F1EAE}"/>
              </a:ext>
            </a:extLst>
          </p:cNvPr>
          <p:cNvSpPr>
            <a:spLocks noGrp="1"/>
          </p:cNvSpPr>
          <p:nvPr>
            <p:ph type="dt" sz="half" idx="10"/>
          </p:nvPr>
        </p:nvSpPr>
        <p:spPr/>
        <p:txBody>
          <a:bodyPr/>
          <a:lstStyle/>
          <a:p>
            <a:fld id="{6550E2D2-EDFF-4D89-B017-5AE33ABABB2E}" type="datetimeFigureOut">
              <a:rPr lang="en-CA" smtClean="0"/>
              <a:t>2025-04-16</a:t>
            </a:fld>
            <a:endParaRPr lang="en-CA"/>
          </a:p>
        </p:txBody>
      </p:sp>
      <p:sp>
        <p:nvSpPr>
          <p:cNvPr id="8" name="Footer Placeholder 7">
            <a:extLst>
              <a:ext uri="{FF2B5EF4-FFF2-40B4-BE49-F238E27FC236}">
                <a16:creationId xmlns:a16="http://schemas.microsoft.com/office/drawing/2014/main" id="{33700B4F-A0EC-600B-4476-887BD4D9DB5F}"/>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80853F1A-3FCC-CDE4-FF03-C83204643194}"/>
              </a:ext>
            </a:extLst>
          </p:cNvPr>
          <p:cNvSpPr>
            <a:spLocks noGrp="1"/>
          </p:cNvSpPr>
          <p:nvPr>
            <p:ph type="sldNum" sz="quarter" idx="12"/>
          </p:nvPr>
        </p:nvSpPr>
        <p:spPr/>
        <p:txBody>
          <a:bodyPr/>
          <a:lstStyle/>
          <a:p>
            <a:fld id="{361989C8-7C90-4A5B-BD91-4B43B2DF521C}" type="slidenum">
              <a:rPr lang="en-CA" smtClean="0"/>
              <a:t>‹#›</a:t>
            </a:fld>
            <a:endParaRPr lang="en-CA"/>
          </a:p>
        </p:txBody>
      </p:sp>
    </p:spTree>
    <p:extLst>
      <p:ext uri="{BB962C8B-B14F-4D97-AF65-F5344CB8AC3E}">
        <p14:creationId xmlns:p14="http://schemas.microsoft.com/office/powerpoint/2010/main" val="8603497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C042D-1002-BE2E-EE6C-8A1468897EBC}"/>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40418908-BB6F-704F-F1D3-9DAD480999E6}"/>
              </a:ext>
            </a:extLst>
          </p:cNvPr>
          <p:cNvSpPr>
            <a:spLocks noGrp="1"/>
          </p:cNvSpPr>
          <p:nvPr>
            <p:ph type="dt" sz="half" idx="10"/>
          </p:nvPr>
        </p:nvSpPr>
        <p:spPr/>
        <p:txBody>
          <a:bodyPr/>
          <a:lstStyle/>
          <a:p>
            <a:fld id="{6550E2D2-EDFF-4D89-B017-5AE33ABABB2E}" type="datetimeFigureOut">
              <a:rPr lang="en-CA" smtClean="0"/>
              <a:t>2025-04-16</a:t>
            </a:fld>
            <a:endParaRPr lang="en-CA"/>
          </a:p>
        </p:txBody>
      </p:sp>
      <p:sp>
        <p:nvSpPr>
          <p:cNvPr id="4" name="Footer Placeholder 3">
            <a:extLst>
              <a:ext uri="{FF2B5EF4-FFF2-40B4-BE49-F238E27FC236}">
                <a16:creationId xmlns:a16="http://schemas.microsoft.com/office/drawing/2014/main" id="{344AFF00-9D34-952E-39D6-0ADF45561A0C}"/>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3AE6A8C6-D746-B49E-C26C-649C878586A3}"/>
              </a:ext>
            </a:extLst>
          </p:cNvPr>
          <p:cNvSpPr>
            <a:spLocks noGrp="1"/>
          </p:cNvSpPr>
          <p:nvPr>
            <p:ph type="sldNum" sz="quarter" idx="12"/>
          </p:nvPr>
        </p:nvSpPr>
        <p:spPr/>
        <p:txBody>
          <a:bodyPr/>
          <a:lstStyle/>
          <a:p>
            <a:fld id="{361989C8-7C90-4A5B-BD91-4B43B2DF521C}" type="slidenum">
              <a:rPr lang="en-CA" smtClean="0"/>
              <a:t>‹#›</a:t>
            </a:fld>
            <a:endParaRPr lang="en-CA"/>
          </a:p>
        </p:txBody>
      </p:sp>
    </p:spTree>
    <p:extLst>
      <p:ext uri="{BB962C8B-B14F-4D97-AF65-F5344CB8AC3E}">
        <p14:creationId xmlns:p14="http://schemas.microsoft.com/office/powerpoint/2010/main" val="15336350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4FC5E9F-6EBC-D1A9-FF11-C58B5F01DAF4}"/>
              </a:ext>
            </a:extLst>
          </p:cNvPr>
          <p:cNvSpPr>
            <a:spLocks noGrp="1"/>
          </p:cNvSpPr>
          <p:nvPr>
            <p:ph type="dt" sz="half" idx="10"/>
          </p:nvPr>
        </p:nvSpPr>
        <p:spPr/>
        <p:txBody>
          <a:bodyPr/>
          <a:lstStyle/>
          <a:p>
            <a:fld id="{6550E2D2-EDFF-4D89-B017-5AE33ABABB2E}" type="datetimeFigureOut">
              <a:rPr lang="en-CA" smtClean="0"/>
              <a:t>2025-04-16</a:t>
            </a:fld>
            <a:endParaRPr lang="en-CA"/>
          </a:p>
        </p:txBody>
      </p:sp>
      <p:sp>
        <p:nvSpPr>
          <p:cNvPr id="3" name="Footer Placeholder 2">
            <a:extLst>
              <a:ext uri="{FF2B5EF4-FFF2-40B4-BE49-F238E27FC236}">
                <a16:creationId xmlns:a16="http://schemas.microsoft.com/office/drawing/2014/main" id="{95805C68-C1F4-FB6B-DF80-E0BA2C87D902}"/>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B333CAF0-01E5-9E99-186C-FA077752FE4A}"/>
              </a:ext>
            </a:extLst>
          </p:cNvPr>
          <p:cNvSpPr>
            <a:spLocks noGrp="1"/>
          </p:cNvSpPr>
          <p:nvPr>
            <p:ph type="sldNum" sz="quarter" idx="12"/>
          </p:nvPr>
        </p:nvSpPr>
        <p:spPr/>
        <p:txBody>
          <a:bodyPr/>
          <a:lstStyle/>
          <a:p>
            <a:fld id="{361989C8-7C90-4A5B-BD91-4B43B2DF521C}" type="slidenum">
              <a:rPr lang="en-CA" smtClean="0"/>
              <a:t>‹#›</a:t>
            </a:fld>
            <a:endParaRPr lang="en-CA"/>
          </a:p>
        </p:txBody>
      </p:sp>
    </p:spTree>
    <p:extLst>
      <p:ext uri="{BB962C8B-B14F-4D97-AF65-F5344CB8AC3E}">
        <p14:creationId xmlns:p14="http://schemas.microsoft.com/office/powerpoint/2010/main" val="38069148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194B7-A1CE-1CA9-DB8F-86D2797C67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3D7DA8B0-A61F-87C7-1213-04CF1F139B3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CF2F1A08-0470-04D8-3417-3F1A72372A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D904BA-946D-B798-986A-F0B8527FF071}"/>
              </a:ext>
            </a:extLst>
          </p:cNvPr>
          <p:cNvSpPr>
            <a:spLocks noGrp="1"/>
          </p:cNvSpPr>
          <p:nvPr>
            <p:ph type="dt" sz="half" idx="10"/>
          </p:nvPr>
        </p:nvSpPr>
        <p:spPr/>
        <p:txBody>
          <a:bodyPr/>
          <a:lstStyle/>
          <a:p>
            <a:fld id="{6550E2D2-EDFF-4D89-B017-5AE33ABABB2E}" type="datetimeFigureOut">
              <a:rPr lang="en-CA" smtClean="0"/>
              <a:t>2025-04-16</a:t>
            </a:fld>
            <a:endParaRPr lang="en-CA"/>
          </a:p>
        </p:txBody>
      </p:sp>
      <p:sp>
        <p:nvSpPr>
          <p:cNvPr id="6" name="Footer Placeholder 5">
            <a:extLst>
              <a:ext uri="{FF2B5EF4-FFF2-40B4-BE49-F238E27FC236}">
                <a16:creationId xmlns:a16="http://schemas.microsoft.com/office/drawing/2014/main" id="{AEEFC567-0EFD-73F5-AB91-042734BCBC9F}"/>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3C1B98D8-497D-FA14-68DA-89972DC35D6C}"/>
              </a:ext>
            </a:extLst>
          </p:cNvPr>
          <p:cNvSpPr>
            <a:spLocks noGrp="1"/>
          </p:cNvSpPr>
          <p:nvPr>
            <p:ph type="sldNum" sz="quarter" idx="12"/>
          </p:nvPr>
        </p:nvSpPr>
        <p:spPr/>
        <p:txBody>
          <a:bodyPr/>
          <a:lstStyle/>
          <a:p>
            <a:fld id="{361989C8-7C90-4A5B-BD91-4B43B2DF521C}" type="slidenum">
              <a:rPr lang="en-CA" smtClean="0"/>
              <a:t>‹#›</a:t>
            </a:fld>
            <a:endParaRPr lang="en-CA"/>
          </a:p>
        </p:txBody>
      </p:sp>
    </p:spTree>
    <p:extLst>
      <p:ext uri="{BB962C8B-B14F-4D97-AF65-F5344CB8AC3E}">
        <p14:creationId xmlns:p14="http://schemas.microsoft.com/office/powerpoint/2010/main" val="18049084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ACB80-3297-F269-8EC8-F9EABEE11F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5F81E3CB-EF7A-59CC-0AB9-E7C14AEBFF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B3103430-FC63-236A-B346-15A3A9B0B7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5B0184-6999-CD39-12EB-49EAA25F31A0}"/>
              </a:ext>
            </a:extLst>
          </p:cNvPr>
          <p:cNvSpPr>
            <a:spLocks noGrp="1"/>
          </p:cNvSpPr>
          <p:nvPr>
            <p:ph type="dt" sz="half" idx="10"/>
          </p:nvPr>
        </p:nvSpPr>
        <p:spPr/>
        <p:txBody>
          <a:bodyPr/>
          <a:lstStyle/>
          <a:p>
            <a:fld id="{6550E2D2-EDFF-4D89-B017-5AE33ABABB2E}" type="datetimeFigureOut">
              <a:rPr lang="en-CA" smtClean="0"/>
              <a:t>2025-04-16</a:t>
            </a:fld>
            <a:endParaRPr lang="en-CA"/>
          </a:p>
        </p:txBody>
      </p:sp>
      <p:sp>
        <p:nvSpPr>
          <p:cNvPr id="6" name="Footer Placeholder 5">
            <a:extLst>
              <a:ext uri="{FF2B5EF4-FFF2-40B4-BE49-F238E27FC236}">
                <a16:creationId xmlns:a16="http://schemas.microsoft.com/office/drawing/2014/main" id="{A69660E8-843A-DFF5-1BDA-10026800C2B5}"/>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E1AB73F9-A0BF-0058-DF3F-5C8C56E96A14}"/>
              </a:ext>
            </a:extLst>
          </p:cNvPr>
          <p:cNvSpPr>
            <a:spLocks noGrp="1"/>
          </p:cNvSpPr>
          <p:nvPr>
            <p:ph type="sldNum" sz="quarter" idx="12"/>
          </p:nvPr>
        </p:nvSpPr>
        <p:spPr/>
        <p:txBody>
          <a:bodyPr/>
          <a:lstStyle/>
          <a:p>
            <a:fld id="{361989C8-7C90-4A5B-BD91-4B43B2DF521C}" type="slidenum">
              <a:rPr lang="en-CA" smtClean="0"/>
              <a:t>‹#›</a:t>
            </a:fld>
            <a:endParaRPr lang="en-CA"/>
          </a:p>
        </p:txBody>
      </p:sp>
    </p:spTree>
    <p:extLst>
      <p:ext uri="{BB962C8B-B14F-4D97-AF65-F5344CB8AC3E}">
        <p14:creationId xmlns:p14="http://schemas.microsoft.com/office/powerpoint/2010/main" val="23634746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CBAC5-DA1E-CB09-C6CC-7C80B852EE19}"/>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584C0F07-5ABA-BAF0-2863-B2F695714D2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9F8C8039-2901-EDC1-B6DF-E1789E7A77F2}"/>
              </a:ext>
            </a:extLst>
          </p:cNvPr>
          <p:cNvSpPr>
            <a:spLocks noGrp="1"/>
          </p:cNvSpPr>
          <p:nvPr>
            <p:ph type="dt" sz="half" idx="10"/>
          </p:nvPr>
        </p:nvSpPr>
        <p:spPr/>
        <p:txBody>
          <a:bodyPr/>
          <a:lstStyle/>
          <a:p>
            <a:fld id="{6550E2D2-EDFF-4D89-B017-5AE33ABABB2E}" type="datetimeFigureOut">
              <a:rPr lang="en-CA" smtClean="0"/>
              <a:t>2025-04-16</a:t>
            </a:fld>
            <a:endParaRPr lang="en-CA"/>
          </a:p>
        </p:txBody>
      </p:sp>
      <p:sp>
        <p:nvSpPr>
          <p:cNvPr id="5" name="Footer Placeholder 4">
            <a:extLst>
              <a:ext uri="{FF2B5EF4-FFF2-40B4-BE49-F238E27FC236}">
                <a16:creationId xmlns:a16="http://schemas.microsoft.com/office/drawing/2014/main" id="{AB19CAD4-4E9B-4441-630B-409AF2C0BC33}"/>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50A8726D-61CF-AF0A-1411-66C162DB2C90}"/>
              </a:ext>
            </a:extLst>
          </p:cNvPr>
          <p:cNvSpPr>
            <a:spLocks noGrp="1"/>
          </p:cNvSpPr>
          <p:nvPr>
            <p:ph type="sldNum" sz="quarter" idx="12"/>
          </p:nvPr>
        </p:nvSpPr>
        <p:spPr/>
        <p:txBody>
          <a:bodyPr/>
          <a:lstStyle/>
          <a:p>
            <a:fld id="{361989C8-7C90-4A5B-BD91-4B43B2DF521C}" type="slidenum">
              <a:rPr lang="en-CA" smtClean="0"/>
              <a:t>‹#›</a:t>
            </a:fld>
            <a:endParaRPr lang="en-CA"/>
          </a:p>
        </p:txBody>
      </p:sp>
    </p:spTree>
    <p:extLst>
      <p:ext uri="{BB962C8B-B14F-4D97-AF65-F5344CB8AC3E}">
        <p14:creationId xmlns:p14="http://schemas.microsoft.com/office/powerpoint/2010/main" val="40511059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FDA323C-4570-925B-51E7-709519EAF78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4118061C-0BD0-0F40-6725-5BBE250AEBA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A7E3A74D-11DB-2ED0-1C82-5745B45CCC13}"/>
              </a:ext>
            </a:extLst>
          </p:cNvPr>
          <p:cNvSpPr>
            <a:spLocks noGrp="1"/>
          </p:cNvSpPr>
          <p:nvPr>
            <p:ph type="dt" sz="half" idx="10"/>
          </p:nvPr>
        </p:nvSpPr>
        <p:spPr/>
        <p:txBody>
          <a:bodyPr/>
          <a:lstStyle/>
          <a:p>
            <a:fld id="{6550E2D2-EDFF-4D89-B017-5AE33ABABB2E}" type="datetimeFigureOut">
              <a:rPr lang="en-CA" smtClean="0"/>
              <a:t>2025-04-16</a:t>
            </a:fld>
            <a:endParaRPr lang="en-CA"/>
          </a:p>
        </p:txBody>
      </p:sp>
      <p:sp>
        <p:nvSpPr>
          <p:cNvPr id="5" name="Footer Placeholder 4">
            <a:extLst>
              <a:ext uri="{FF2B5EF4-FFF2-40B4-BE49-F238E27FC236}">
                <a16:creationId xmlns:a16="http://schemas.microsoft.com/office/drawing/2014/main" id="{A33B67B6-9243-A1C9-CFE2-7F9C15E6B545}"/>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806F378B-3FF7-0D78-3B63-1D42439C4168}"/>
              </a:ext>
            </a:extLst>
          </p:cNvPr>
          <p:cNvSpPr>
            <a:spLocks noGrp="1"/>
          </p:cNvSpPr>
          <p:nvPr>
            <p:ph type="sldNum" sz="quarter" idx="12"/>
          </p:nvPr>
        </p:nvSpPr>
        <p:spPr/>
        <p:txBody>
          <a:bodyPr/>
          <a:lstStyle/>
          <a:p>
            <a:fld id="{361989C8-7C90-4A5B-BD91-4B43B2DF521C}" type="slidenum">
              <a:rPr lang="en-CA" smtClean="0"/>
              <a:t>‹#›</a:t>
            </a:fld>
            <a:endParaRPr lang="en-CA"/>
          </a:p>
        </p:txBody>
      </p:sp>
    </p:spTree>
    <p:extLst>
      <p:ext uri="{BB962C8B-B14F-4D97-AF65-F5344CB8AC3E}">
        <p14:creationId xmlns:p14="http://schemas.microsoft.com/office/powerpoint/2010/main" val="41821824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792" indent="0" algn="ctr">
              <a:buNone/>
              <a:defRPr>
                <a:solidFill>
                  <a:schemeClr val="tx1">
                    <a:tint val="75000"/>
                  </a:schemeClr>
                </a:solidFill>
              </a:defRPr>
            </a:lvl2pPr>
            <a:lvl3pPr marL="609585" indent="0" algn="ctr">
              <a:buNone/>
              <a:defRPr>
                <a:solidFill>
                  <a:schemeClr val="tx1">
                    <a:tint val="75000"/>
                  </a:schemeClr>
                </a:solidFill>
              </a:defRPr>
            </a:lvl3pPr>
            <a:lvl4pPr marL="914377" indent="0" algn="ctr">
              <a:buNone/>
              <a:defRPr>
                <a:solidFill>
                  <a:schemeClr val="tx1">
                    <a:tint val="75000"/>
                  </a:schemeClr>
                </a:solidFill>
              </a:defRPr>
            </a:lvl4pPr>
            <a:lvl5pPr marL="1219170" indent="0" algn="ctr">
              <a:buNone/>
              <a:defRPr>
                <a:solidFill>
                  <a:schemeClr val="tx1">
                    <a:tint val="75000"/>
                  </a:schemeClr>
                </a:solidFill>
              </a:defRPr>
            </a:lvl5pPr>
            <a:lvl6pPr marL="1523962" indent="0" algn="ctr">
              <a:buNone/>
              <a:defRPr>
                <a:solidFill>
                  <a:schemeClr val="tx1">
                    <a:tint val="75000"/>
                  </a:schemeClr>
                </a:solidFill>
              </a:defRPr>
            </a:lvl6pPr>
            <a:lvl7pPr marL="1828754" indent="0" algn="ctr">
              <a:buNone/>
              <a:defRPr>
                <a:solidFill>
                  <a:schemeClr val="tx1">
                    <a:tint val="75000"/>
                  </a:schemeClr>
                </a:solidFill>
              </a:defRPr>
            </a:lvl7pPr>
            <a:lvl8pPr marL="2133547" indent="0" algn="ctr">
              <a:buNone/>
              <a:defRPr>
                <a:solidFill>
                  <a:schemeClr val="tx1">
                    <a:tint val="75000"/>
                  </a:schemeClr>
                </a:solidFill>
              </a:defRPr>
            </a:lvl8pPr>
            <a:lvl9pPr marL="243833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396979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247363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3" y="2937933"/>
            <a:ext cx="5181600" cy="908051"/>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3" y="1937810"/>
            <a:ext cx="5181600" cy="1000125"/>
          </a:xfrm>
        </p:spPr>
        <p:txBody>
          <a:bodyPr anchor="b"/>
          <a:lstStyle>
            <a:lvl1pPr marL="0" indent="0">
              <a:buNone/>
              <a:defRPr sz="1333">
                <a:solidFill>
                  <a:schemeClr val="tx1">
                    <a:tint val="75000"/>
                  </a:schemeClr>
                </a:solidFill>
              </a:defRPr>
            </a:lvl1pPr>
            <a:lvl2pPr marL="304792" indent="0">
              <a:buNone/>
              <a:defRPr sz="1200">
                <a:solidFill>
                  <a:schemeClr val="tx1">
                    <a:tint val="75000"/>
                  </a:schemeClr>
                </a:solidFill>
              </a:defRPr>
            </a:lvl2pPr>
            <a:lvl3pPr marL="609585" indent="0">
              <a:buNone/>
              <a:defRPr sz="1067">
                <a:solidFill>
                  <a:schemeClr val="tx1">
                    <a:tint val="75000"/>
                  </a:schemeClr>
                </a:solidFill>
              </a:defRPr>
            </a:lvl3pPr>
            <a:lvl4pPr marL="914377" indent="0">
              <a:buNone/>
              <a:defRPr sz="933">
                <a:solidFill>
                  <a:schemeClr val="tx1">
                    <a:tint val="75000"/>
                  </a:schemeClr>
                </a:solidFill>
              </a:defRPr>
            </a:lvl4pPr>
            <a:lvl5pPr marL="1219170" indent="0">
              <a:buNone/>
              <a:defRPr sz="933">
                <a:solidFill>
                  <a:schemeClr val="tx1">
                    <a:tint val="75000"/>
                  </a:schemeClr>
                </a:solidFill>
              </a:defRPr>
            </a:lvl5pPr>
            <a:lvl6pPr marL="1523962" indent="0">
              <a:buNone/>
              <a:defRPr sz="933">
                <a:solidFill>
                  <a:schemeClr val="tx1">
                    <a:tint val="75000"/>
                  </a:schemeClr>
                </a:solidFill>
              </a:defRPr>
            </a:lvl6pPr>
            <a:lvl7pPr marL="1828754" indent="0">
              <a:buNone/>
              <a:defRPr sz="933">
                <a:solidFill>
                  <a:schemeClr val="tx1">
                    <a:tint val="75000"/>
                  </a:schemeClr>
                </a:solidFill>
              </a:defRPr>
            </a:lvl7pPr>
            <a:lvl8pPr marL="2133547" indent="0">
              <a:buNone/>
              <a:defRPr sz="933">
                <a:solidFill>
                  <a:schemeClr val="tx1">
                    <a:tint val="75000"/>
                  </a:schemeClr>
                </a:solidFill>
              </a:defRPr>
            </a:lvl8pPr>
            <a:lvl9pPr marL="2438339"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060716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0E5E3-A36E-555B-D897-D63E9C85AF9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3510E6AC-6D74-352A-42F6-7A736833DCA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201F8C8-EE5F-E4B4-7668-8DD4F671ADF5}"/>
              </a:ext>
            </a:extLst>
          </p:cNvPr>
          <p:cNvSpPr>
            <a:spLocks noGrp="1"/>
          </p:cNvSpPr>
          <p:nvPr>
            <p:ph type="dt" sz="half" idx="10"/>
          </p:nvPr>
        </p:nvSpPr>
        <p:spPr/>
        <p:txBody>
          <a:bodyPr/>
          <a:lstStyle/>
          <a:p>
            <a:fld id="{6550E2D2-EDFF-4D89-B017-5AE33ABABB2E}" type="datetimeFigureOut">
              <a:rPr lang="en-CA" smtClean="0"/>
              <a:t>2025-04-16</a:t>
            </a:fld>
            <a:endParaRPr lang="en-CA"/>
          </a:p>
        </p:txBody>
      </p:sp>
      <p:sp>
        <p:nvSpPr>
          <p:cNvPr id="5" name="Footer Placeholder 4">
            <a:extLst>
              <a:ext uri="{FF2B5EF4-FFF2-40B4-BE49-F238E27FC236}">
                <a16:creationId xmlns:a16="http://schemas.microsoft.com/office/drawing/2014/main" id="{C773036D-825C-759F-CE89-8CD1FBEC45C8}"/>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3D7362D0-A1D0-BD19-3635-1AEA26165F34}"/>
              </a:ext>
            </a:extLst>
          </p:cNvPr>
          <p:cNvSpPr>
            <a:spLocks noGrp="1"/>
          </p:cNvSpPr>
          <p:nvPr>
            <p:ph type="sldNum" sz="quarter" idx="12"/>
          </p:nvPr>
        </p:nvSpPr>
        <p:spPr/>
        <p:txBody>
          <a:bodyPr/>
          <a:lstStyle/>
          <a:p>
            <a:fld id="{361989C8-7C90-4A5B-BD91-4B43B2DF521C}" type="slidenum">
              <a:rPr lang="en-CA" smtClean="0"/>
              <a:t>‹#›</a:t>
            </a:fld>
            <a:endParaRPr lang="en-CA"/>
          </a:p>
        </p:txBody>
      </p:sp>
    </p:spTree>
    <p:extLst>
      <p:ext uri="{BB962C8B-B14F-4D97-AF65-F5344CB8AC3E}">
        <p14:creationId xmlns:p14="http://schemas.microsoft.com/office/powerpoint/2010/main" val="2805970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149536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792" indent="0">
              <a:buNone/>
              <a:defRPr sz="1333" b="1"/>
            </a:lvl2pPr>
            <a:lvl3pPr marL="609585" indent="0">
              <a:buNone/>
              <a:defRPr sz="1200" b="1"/>
            </a:lvl3pPr>
            <a:lvl4pPr marL="914377" indent="0">
              <a:buNone/>
              <a:defRPr sz="1067" b="1"/>
            </a:lvl4pPr>
            <a:lvl5pPr marL="1219170" indent="0">
              <a:buNone/>
              <a:defRPr sz="1067" b="1"/>
            </a:lvl5pPr>
            <a:lvl6pPr marL="1523962" indent="0">
              <a:buNone/>
              <a:defRPr sz="1067" b="1"/>
            </a:lvl6pPr>
            <a:lvl7pPr marL="1828754" indent="0">
              <a:buNone/>
              <a:defRPr sz="1067" b="1"/>
            </a:lvl7pPr>
            <a:lvl8pPr marL="2133547" indent="0">
              <a:buNone/>
              <a:defRPr sz="1067" b="1"/>
            </a:lvl8pPr>
            <a:lvl9pPr marL="2438339"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792" indent="0">
              <a:buNone/>
              <a:defRPr sz="1333" b="1"/>
            </a:lvl2pPr>
            <a:lvl3pPr marL="609585" indent="0">
              <a:buNone/>
              <a:defRPr sz="1200" b="1"/>
            </a:lvl3pPr>
            <a:lvl4pPr marL="914377" indent="0">
              <a:buNone/>
              <a:defRPr sz="1067" b="1"/>
            </a:lvl4pPr>
            <a:lvl5pPr marL="1219170" indent="0">
              <a:buNone/>
              <a:defRPr sz="1067" b="1"/>
            </a:lvl5pPr>
            <a:lvl6pPr marL="1523962" indent="0">
              <a:buNone/>
              <a:defRPr sz="1067" b="1"/>
            </a:lvl6pPr>
            <a:lvl7pPr marL="1828754" indent="0">
              <a:buNone/>
              <a:defRPr sz="1067" b="1"/>
            </a:lvl7pPr>
            <a:lvl8pPr marL="2133547" indent="0">
              <a:buNone/>
              <a:defRPr sz="1067" b="1"/>
            </a:lvl8pPr>
            <a:lvl9pPr marL="2438339"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329744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073723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47794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182034"/>
            <a:ext cx="2005543"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8" y="182034"/>
            <a:ext cx="3407833" cy="3902076"/>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1" y="956733"/>
            <a:ext cx="2005543" cy="3127376"/>
          </a:xfrm>
        </p:spPr>
        <p:txBody>
          <a:bodyPr/>
          <a:lstStyle>
            <a:lvl1pPr marL="0" indent="0">
              <a:buNone/>
              <a:defRPr sz="933"/>
            </a:lvl1pPr>
            <a:lvl2pPr marL="304792" indent="0">
              <a:buNone/>
              <a:defRPr sz="800"/>
            </a:lvl2pPr>
            <a:lvl3pPr marL="609585" indent="0">
              <a:buNone/>
              <a:defRPr sz="667"/>
            </a:lvl3pPr>
            <a:lvl4pPr marL="914377" indent="0">
              <a:buNone/>
              <a:defRPr sz="600"/>
            </a:lvl4pPr>
            <a:lvl5pPr marL="1219170" indent="0">
              <a:buNone/>
              <a:defRPr sz="600"/>
            </a:lvl5pPr>
            <a:lvl6pPr marL="1523962" indent="0">
              <a:buNone/>
              <a:defRPr sz="600"/>
            </a:lvl6pPr>
            <a:lvl7pPr marL="1828754" indent="0">
              <a:buNone/>
              <a:defRPr sz="600"/>
            </a:lvl7pPr>
            <a:lvl8pPr marL="2133547" indent="0">
              <a:buNone/>
              <a:defRPr sz="600"/>
            </a:lvl8pPr>
            <a:lvl9pPr marL="2438339"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2359950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1"/>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792" indent="0">
              <a:buNone/>
              <a:defRPr sz="1867"/>
            </a:lvl2pPr>
            <a:lvl3pPr marL="609585" indent="0">
              <a:buNone/>
              <a:defRPr sz="1600"/>
            </a:lvl3pPr>
            <a:lvl4pPr marL="914377" indent="0">
              <a:buNone/>
              <a:defRPr sz="1333"/>
            </a:lvl4pPr>
            <a:lvl5pPr marL="1219170" indent="0">
              <a:buNone/>
              <a:defRPr sz="1333"/>
            </a:lvl5pPr>
            <a:lvl6pPr marL="1523962" indent="0">
              <a:buNone/>
              <a:defRPr sz="1333"/>
            </a:lvl6pPr>
            <a:lvl7pPr marL="1828754" indent="0">
              <a:buNone/>
              <a:defRPr sz="1333"/>
            </a:lvl7pPr>
            <a:lvl8pPr marL="2133547" indent="0">
              <a:buNone/>
              <a:defRPr sz="1333"/>
            </a:lvl8pPr>
            <a:lvl9pPr marL="2438339" indent="0">
              <a:buNone/>
              <a:defRPr sz="1333"/>
            </a:lvl9pPr>
          </a:lstStyle>
          <a:p>
            <a:endParaRPr lang="en-US"/>
          </a:p>
        </p:txBody>
      </p:sp>
      <p:sp>
        <p:nvSpPr>
          <p:cNvPr id="4" name="Text Placeholder 3"/>
          <p:cNvSpPr>
            <a:spLocks noGrp="1"/>
          </p:cNvSpPr>
          <p:nvPr>
            <p:ph type="body" sz="half" idx="2"/>
          </p:nvPr>
        </p:nvSpPr>
        <p:spPr>
          <a:xfrm>
            <a:off x="1194859" y="3578226"/>
            <a:ext cx="3657600" cy="536575"/>
          </a:xfrm>
        </p:spPr>
        <p:txBody>
          <a:bodyPr/>
          <a:lstStyle>
            <a:lvl1pPr marL="0" indent="0">
              <a:buNone/>
              <a:defRPr sz="933"/>
            </a:lvl1pPr>
            <a:lvl2pPr marL="304792" indent="0">
              <a:buNone/>
              <a:defRPr sz="800"/>
            </a:lvl2pPr>
            <a:lvl3pPr marL="609585" indent="0">
              <a:buNone/>
              <a:defRPr sz="667"/>
            </a:lvl3pPr>
            <a:lvl4pPr marL="914377" indent="0">
              <a:buNone/>
              <a:defRPr sz="600"/>
            </a:lvl4pPr>
            <a:lvl5pPr marL="1219170" indent="0">
              <a:buNone/>
              <a:defRPr sz="600"/>
            </a:lvl5pPr>
            <a:lvl6pPr marL="1523962" indent="0">
              <a:buNone/>
              <a:defRPr sz="600"/>
            </a:lvl6pPr>
            <a:lvl7pPr marL="1828754" indent="0">
              <a:buNone/>
              <a:defRPr sz="600"/>
            </a:lvl7pPr>
            <a:lvl8pPr marL="2133547" indent="0">
              <a:buNone/>
              <a:defRPr sz="600"/>
            </a:lvl8pPr>
            <a:lvl9pPr marL="2438339"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9412482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6054833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3"/>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3"/>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9339135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lank 1">
  <p:cSld name="Blank 1">
    <p:spTree>
      <p:nvGrpSpPr>
        <p:cNvPr id="1" name="Shape 73"/>
        <p:cNvGrpSpPr/>
        <p:nvPr/>
      </p:nvGrpSpPr>
      <p:grpSpPr>
        <a:xfrm>
          <a:off x="0" y="0"/>
          <a:ext cx="0" cy="0"/>
          <a:chOff x="0" y="0"/>
          <a:chExt cx="0" cy="0"/>
        </a:xfrm>
      </p:grpSpPr>
    </p:spTree>
    <p:extLst>
      <p:ext uri="{BB962C8B-B14F-4D97-AF65-F5344CB8AC3E}">
        <p14:creationId xmlns:p14="http://schemas.microsoft.com/office/powerpoint/2010/main" val="397881774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2"/>
            <a:ext cx="10363200" cy="1470025"/>
          </a:xfrm>
        </p:spPr>
        <p:txBody>
          <a:bodyPr/>
          <a:lstStyle>
            <a:lvl1pPr>
              <a:defRPr>
                <a:solidFill>
                  <a:srgbClr val="3962AE"/>
                </a:solidFill>
              </a:defRPr>
            </a:lvl1p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342883" indent="0" algn="ctr">
              <a:buNone/>
              <a:defRPr/>
            </a:lvl2pPr>
            <a:lvl3pPr marL="685766" indent="0" algn="ctr">
              <a:buNone/>
              <a:defRPr/>
            </a:lvl3pPr>
            <a:lvl4pPr marL="1028649" indent="0" algn="ctr">
              <a:buNone/>
              <a:defRPr/>
            </a:lvl4pPr>
            <a:lvl5pPr marL="1371532" indent="0" algn="ctr">
              <a:buNone/>
              <a:defRPr/>
            </a:lvl5pPr>
            <a:lvl6pPr marL="1714414" indent="0" algn="ctr">
              <a:buNone/>
              <a:defRPr/>
            </a:lvl6pPr>
            <a:lvl7pPr marL="2057297" indent="0" algn="ctr">
              <a:buNone/>
              <a:defRPr/>
            </a:lvl7pPr>
            <a:lvl8pPr marL="2400180" indent="0" algn="ctr">
              <a:buNone/>
              <a:defRPr/>
            </a:lvl8pPr>
            <a:lvl9pPr marL="2743063" indent="0" algn="ctr">
              <a:buNone/>
              <a:defRPr/>
            </a:lvl9pPr>
          </a:lstStyle>
          <a:p>
            <a:r>
              <a:rPr lang="en-US" dirty="0"/>
              <a:t>Click to edit Master subtitle style</a:t>
            </a:r>
          </a:p>
        </p:txBody>
      </p:sp>
    </p:spTree>
    <p:extLst>
      <p:ext uri="{BB962C8B-B14F-4D97-AF65-F5344CB8AC3E}">
        <p14:creationId xmlns:p14="http://schemas.microsoft.com/office/powerpoint/2010/main" val="1694363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E292A-61E1-78E4-6137-569B68F32C26}"/>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1EAFFD32-E7B4-55DF-267E-47B210F7771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0426B65F-870E-0E75-881A-BB06B7D35B4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3267FDA8-BC31-270C-C8E3-07DA54D0CB4D}"/>
              </a:ext>
            </a:extLst>
          </p:cNvPr>
          <p:cNvSpPr>
            <a:spLocks noGrp="1"/>
          </p:cNvSpPr>
          <p:nvPr>
            <p:ph type="dt" sz="half" idx="10"/>
          </p:nvPr>
        </p:nvSpPr>
        <p:spPr/>
        <p:txBody>
          <a:bodyPr/>
          <a:lstStyle/>
          <a:p>
            <a:fld id="{6550E2D2-EDFF-4D89-B017-5AE33ABABB2E}" type="datetimeFigureOut">
              <a:rPr lang="en-CA" smtClean="0"/>
              <a:t>2025-04-16</a:t>
            </a:fld>
            <a:endParaRPr lang="en-CA"/>
          </a:p>
        </p:txBody>
      </p:sp>
      <p:sp>
        <p:nvSpPr>
          <p:cNvPr id="6" name="Footer Placeholder 5">
            <a:extLst>
              <a:ext uri="{FF2B5EF4-FFF2-40B4-BE49-F238E27FC236}">
                <a16:creationId xmlns:a16="http://schemas.microsoft.com/office/drawing/2014/main" id="{BCF6DD82-A293-C697-08A8-47AF8802208F}"/>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5C25E8BC-D252-C978-0864-011B08522589}"/>
              </a:ext>
            </a:extLst>
          </p:cNvPr>
          <p:cNvSpPr>
            <a:spLocks noGrp="1"/>
          </p:cNvSpPr>
          <p:nvPr>
            <p:ph type="sldNum" sz="quarter" idx="12"/>
          </p:nvPr>
        </p:nvSpPr>
        <p:spPr/>
        <p:txBody>
          <a:bodyPr/>
          <a:lstStyle/>
          <a:p>
            <a:fld id="{361989C8-7C90-4A5B-BD91-4B43B2DF521C}" type="slidenum">
              <a:rPr lang="en-CA" smtClean="0"/>
              <a:t>‹#›</a:t>
            </a:fld>
            <a:endParaRPr lang="en-CA"/>
          </a:p>
        </p:txBody>
      </p:sp>
    </p:spTree>
    <p:extLst>
      <p:ext uri="{BB962C8B-B14F-4D97-AF65-F5344CB8AC3E}">
        <p14:creationId xmlns:p14="http://schemas.microsoft.com/office/powerpoint/2010/main" val="2878288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31893" y="458298"/>
            <a:ext cx="10350508" cy="807995"/>
          </a:xfrm>
        </p:spPr>
        <p:txBody>
          <a:bodyPr/>
          <a:lstStyle>
            <a:lvl1pPr>
              <a:defRPr>
                <a:solidFill>
                  <a:srgbClr val="3962AE"/>
                </a:solidFill>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Calibri" panose="020F0502020204030204" pitchFamily="34" charset="0"/>
                <a:cs typeface="Calibri" panose="020F0502020204030204" pitchFamily="34" charset="0"/>
              </a:defRPr>
            </a:lvl1pPr>
            <a:lvl2pPr>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xfrm>
            <a:off x="2565401" y="6245225"/>
            <a:ext cx="1485895" cy="476251"/>
          </a:xfrm>
          <a:prstGeom prst="rect">
            <a:avLst/>
          </a:prstGeom>
          <a:ln/>
        </p:spPr>
        <p:txBody>
          <a:bodyPr anchor="ctr"/>
          <a:lstStyle>
            <a:lvl1pPr>
              <a:defRPr>
                <a:latin typeface="+mj-lt"/>
              </a:defRPr>
            </a:lvl1pPr>
          </a:lstStyle>
          <a:p>
            <a:pPr algn="r"/>
            <a:fld id="{9B3A1323-8D79-1946-B0D7-40001CF92E9D}" type="datetimeFigureOut">
              <a:rPr lang="en-US" smtClean="0"/>
              <a:pPr algn="r"/>
              <a:t>4/16/2025</a:t>
            </a:fld>
            <a:endParaRPr lang="en-US" dirty="0"/>
          </a:p>
        </p:txBody>
      </p:sp>
      <p:sp>
        <p:nvSpPr>
          <p:cNvPr id="5" name="Rectangle 5"/>
          <p:cNvSpPr>
            <a:spLocks noGrp="1" noChangeArrowheads="1"/>
          </p:cNvSpPr>
          <p:nvPr>
            <p:ph type="ftr" sz="quarter" idx="11"/>
          </p:nvPr>
        </p:nvSpPr>
        <p:spPr>
          <a:xfrm>
            <a:off x="4165600" y="6245225"/>
            <a:ext cx="3860800" cy="476251"/>
          </a:xfrm>
          <a:prstGeom prst="rect">
            <a:avLst/>
          </a:prstGeom>
          <a:ln/>
        </p:spPr>
        <p:txBody>
          <a:bodyPr anchor="ctr"/>
          <a:lstStyle>
            <a:lvl1pPr>
              <a:defRPr>
                <a:latin typeface="+mj-lt"/>
              </a:defRPr>
            </a:lvl1pPr>
          </a:lstStyle>
          <a:p>
            <a:endParaRPr lang="en-US" dirty="0"/>
          </a:p>
        </p:txBody>
      </p:sp>
      <p:sp>
        <p:nvSpPr>
          <p:cNvPr id="6" name="Rectangle 6"/>
          <p:cNvSpPr>
            <a:spLocks noGrp="1" noChangeArrowheads="1"/>
          </p:cNvSpPr>
          <p:nvPr>
            <p:ph type="sldNum" sz="quarter" idx="12"/>
          </p:nvPr>
        </p:nvSpPr>
        <p:spPr>
          <a:xfrm>
            <a:off x="8140705" y="6245225"/>
            <a:ext cx="457195" cy="476251"/>
          </a:xfrm>
          <a:prstGeom prst="rect">
            <a:avLst/>
          </a:prstGeom>
          <a:ln/>
        </p:spPr>
        <p:txBody>
          <a:bodyPr anchor="ctr"/>
          <a:lstStyle>
            <a:lvl1pPr>
              <a:defRPr>
                <a:latin typeface="+mj-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0368971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3000" b="1" cap="all">
                <a:solidFill>
                  <a:srgbClr val="3962AE"/>
                </a:solidFill>
              </a:defRPr>
            </a:lvl1pPr>
          </a:lstStyle>
          <a:p>
            <a:r>
              <a:rPr lang="en-US" dirty="0"/>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1500"/>
            </a:lvl1pPr>
            <a:lvl2pPr marL="342883" indent="0">
              <a:buNone/>
              <a:defRPr sz="1351"/>
            </a:lvl2pPr>
            <a:lvl3pPr marL="685766" indent="0">
              <a:buNone/>
              <a:defRPr sz="1200"/>
            </a:lvl3pPr>
            <a:lvl4pPr marL="1028649" indent="0">
              <a:buNone/>
              <a:defRPr sz="1051"/>
            </a:lvl4pPr>
            <a:lvl5pPr marL="1371532" indent="0">
              <a:buNone/>
              <a:defRPr sz="1051"/>
            </a:lvl5pPr>
            <a:lvl6pPr marL="1714414" indent="0">
              <a:buNone/>
              <a:defRPr sz="1051"/>
            </a:lvl6pPr>
            <a:lvl7pPr marL="2057297" indent="0">
              <a:buNone/>
              <a:defRPr sz="1051"/>
            </a:lvl7pPr>
            <a:lvl8pPr marL="2400180" indent="0">
              <a:buNone/>
              <a:defRPr sz="1051"/>
            </a:lvl8pPr>
            <a:lvl9pPr marL="2743063" indent="0">
              <a:buNone/>
              <a:defRPr sz="1051"/>
            </a:lvl9pPr>
          </a:lstStyle>
          <a:p>
            <a:pPr lvl="0"/>
            <a:r>
              <a:rPr lang="en-US"/>
              <a:t>Click to edit Master text styles</a:t>
            </a:r>
          </a:p>
        </p:txBody>
      </p:sp>
      <p:sp>
        <p:nvSpPr>
          <p:cNvPr id="7" name="Rectangle 4">
            <a:extLst>
              <a:ext uri="{FF2B5EF4-FFF2-40B4-BE49-F238E27FC236}">
                <a16:creationId xmlns:a16="http://schemas.microsoft.com/office/drawing/2014/main" id="{2D3D144D-09ED-7E49-AF01-F378B5F0C074}"/>
              </a:ext>
            </a:extLst>
          </p:cNvPr>
          <p:cNvSpPr>
            <a:spLocks noGrp="1" noChangeArrowheads="1"/>
          </p:cNvSpPr>
          <p:nvPr>
            <p:ph type="dt" sz="half" idx="10"/>
          </p:nvPr>
        </p:nvSpPr>
        <p:spPr>
          <a:xfrm>
            <a:off x="2565401" y="6245225"/>
            <a:ext cx="1485895" cy="476251"/>
          </a:xfrm>
          <a:prstGeom prst="rect">
            <a:avLst/>
          </a:prstGeom>
          <a:ln/>
        </p:spPr>
        <p:txBody>
          <a:bodyPr anchor="ctr"/>
          <a:lstStyle>
            <a:lvl1pPr>
              <a:defRPr>
                <a:latin typeface="+mj-lt"/>
              </a:defRPr>
            </a:lvl1pPr>
          </a:lstStyle>
          <a:p>
            <a:pPr algn="r"/>
            <a:fld id="{9B3A1323-8D79-1946-B0D7-40001CF92E9D}" type="datetimeFigureOut">
              <a:rPr lang="en-US" smtClean="0"/>
              <a:pPr algn="r"/>
              <a:t>4/16/2025</a:t>
            </a:fld>
            <a:endParaRPr lang="en-US" dirty="0"/>
          </a:p>
        </p:txBody>
      </p:sp>
      <p:sp>
        <p:nvSpPr>
          <p:cNvPr id="8" name="Rectangle 5">
            <a:extLst>
              <a:ext uri="{FF2B5EF4-FFF2-40B4-BE49-F238E27FC236}">
                <a16:creationId xmlns:a16="http://schemas.microsoft.com/office/drawing/2014/main" id="{20E9775A-94A7-E64A-8B03-C8963A7586A6}"/>
              </a:ext>
            </a:extLst>
          </p:cNvPr>
          <p:cNvSpPr>
            <a:spLocks noGrp="1" noChangeArrowheads="1"/>
          </p:cNvSpPr>
          <p:nvPr>
            <p:ph type="ftr" sz="quarter" idx="11"/>
          </p:nvPr>
        </p:nvSpPr>
        <p:spPr>
          <a:xfrm>
            <a:off x="4165600" y="6245225"/>
            <a:ext cx="3860800" cy="476251"/>
          </a:xfrm>
          <a:prstGeom prst="rect">
            <a:avLst/>
          </a:prstGeom>
          <a:ln/>
        </p:spPr>
        <p:txBody>
          <a:bodyPr anchor="ctr"/>
          <a:lstStyle>
            <a:lvl1pPr>
              <a:defRPr>
                <a:latin typeface="+mj-lt"/>
              </a:defRPr>
            </a:lvl1pPr>
          </a:lstStyle>
          <a:p>
            <a:endParaRPr lang="en-US" dirty="0"/>
          </a:p>
        </p:txBody>
      </p:sp>
      <p:sp>
        <p:nvSpPr>
          <p:cNvPr id="9" name="Rectangle 6">
            <a:extLst>
              <a:ext uri="{FF2B5EF4-FFF2-40B4-BE49-F238E27FC236}">
                <a16:creationId xmlns:a16="http://schemas.microsoft.com/office/drawing/2014/main" id="{7180CBCB-E3AC-234E-86A5-A6E5D7115632}"/>
              </a:ext>
            </a:extLst>
          </p:cNvPr>
          <p:cNvSpPr>
            <a:spLocks noGrp="1" noChangeArrowheads="1"/>
          </p:cNvSpPr>
          <p:nvPr>
            <p:ph type="sldNum" sz="quarter" idx="12"/>
          </p:nvPr>
        </p:nvSpPr>
        <p:spPr>
          <a:xfrm>
            <a:off x="8140705" y="6245225"/>
            <a:ext cx="457195" cy="476251"/>
          </a:xfrm>
          <a:prstGeom prst="rect">
            <a:avLst/>
          </a:prstGeom>
          <a:ln/>
        </p:spPr>
        <p:txBody>
          <a:bodyPr anchor="ctr"/>
          <a:lstStyle>
            <a:lvl1pPr>
              <a:defRPr>
                <a:latin typeface="+mj-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6107489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3962AE"/>
                </a:solidFill>
              </a:defRPr>
            </a:lvl1pPr>
          </a:lstStyle>
          <a:p>
            <a:r>
              <a:rPr lang="en-US"/>
              <a:t>Click to edit Master title style</a:t>
            </a:r>
          </a:p>
        </p:txBody>
      </p:sp>
      <p:sp>
        <p:nvSpPr>
          <p:cNvPr id="3" name="Content Placeholder 2"/>
          <p:cNvSpPr>
            <a:spLocks noGrp="1"/>
          </p:cNvSpPr>
          <p:nvPr>
            <p:ph sz="half" idx="1"/>
          </p:nvPr>
        </p:nvSpPr>
        <p:spPr>
          <a:xfrm>
            <a:off x="609600" y="1600205"/>
            <a:ext cx="5384800" cy="4525963"/>
          </a:xfrm>
        </p:spPr>
        <p:txBody>
          <a:bodyPr/>
          <a:lstStyle>
            <a:lvl1pPr>
              <a:defRPr sz="2100"/>
            </a:lvl1pPr>
            <a:lvl2pPr>
              <a:defRPr sz="1800"/>
            </a:lvl2pPr>
            <a:lvl3pPr>
              <a:defRPr sz="1500"/>
            </a:lvl3pPr>
            <a:lvl4pPr>
              <a:defRPr sz="1351"/>
            </a:lvl4pPr>
            <a:lvl5pPr>
              <a:defRPr sz="1351"/>
            </a:lvl5pPr>
            <a:lvl6pPr>
              <a:defRPr sz="1351"/>
            </a:lvl6pPr>
            <a:lvl7pPr>
              <a:defRPr sz="1351"/>
            </a:lvl7pPr>
            <a:lvl8pPr>
              <a:defRPr sz="1351"/>
            </a:lvl8pPr>
            <a:lvl9pPr>
              <a:defRPr sz="135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5"/>
            <a:ext cx="5384800" cy="4525963"/>
          </a:xfrm>
        </p:spPr>
        <p:txBody>
          <a:bodyPr/>
          <a:lstStyle>
            <a:lvl1pPr>
              <a:defRPr sz="2100"/>
            </a:lvl1pPr>
            <a:lvl2pPr>
              <a:defRPr sz="1800"/>
            </a:lvl2pPr>
            <a:lvl3pPr>
              <a:defRPr sz="1500"/>
            </a:lvl3pPr>
            <a:lvl4pPr>
              <a:defRPr sz="1351"/>
            </a:lvl4pPr>
            <a:lvl5pPr>
              <a:defRPr sz="1351"/>
            </a:lvl5pPr>
            <a:lvl6pPr>
              <a:defRPr sz="1351"/>
            </a:lvl6pPr>
            <a:lvl7pPr>
              <a:defRPr sz="1351"/>
            </a:lvl7pPr>
            <a:lvl8pPr>
              <a:defRPr sz="1351"/>
            </a:lvl8pPr>
            <a:lvl9pPr>
              <a:defRPr sz="135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4">
            <a:extLst>
              <a:ext uri="{FF2B5EF4-FFF2-40B4-BE49-F238E27FC236}">
                <a16:creationId xmlns:a16="http://schemas.microsoft.com/office/drawing/2014/main" id="{646C539A-1E1B-A946-9C83-DD205E10A89F}"/>
              </a:ext>
            </a:extLst>
          </p:cNvPr>
          <p:cNvSpPr>
            <a:spLocks noGrp="1" noChangeArrowheads="1"/>
          </p:cNvSpPr>
          <p:nvPr>
            <p:ph type="dt" sz="half" idx="10"/>
          </p:nvPr>
        </p:nvSpPr>
        <p:spPr>
          <a:xfrm>
            <a:off x="2565401" y="6245225"/>
            <a:ext cx="1485895" cy="476251"/>
          </a:xfrm>
          <a:prstGeom prst="rect">
            <a:avLst/>
          </a:prstGeom>
          <a:ln/>
        </p:spPr>
        <p:txBody>
          <a:bodyPr anchor="ctr"/>
          <a:lstStyle>
            <a:lvl1pPr>
              <a:defRPr>
                <a:latin typeface="+mj-lt"/>
              </a:defRPr>
            </a:lvl1pPr>
          </a:lstStyle>
          <a:p>
            <a:pPr algn="r"/>
            <a:fld id="{9B3A1323-8D79-1946-B0D7-40001CF92E9D}" type="datetimeFigureOut">
              <a:rPr lang="en-US" smtClean="0"/>
              <a:pPr algn="r"/>
              <a:t>4/16/2025</a:t>
            </a:fld>
            <a:endParaRPr lang="en-US" dirty="0"/>
          </a:p>
        </p:txBody>
      </p:sp>
      <p:sp>
        <p:nvSpPr>
          <p:cNvPr id="9" name="Rectangle 5">
            <a:extLst>
              <a:ext uri="{FF2B5EF4-FFF2-40B4-BE49-F238E27FC236}">
                <a16:creationId xmlns:a16="http://schemas.microsoft.com/office/drawing/2014/main" id="{E0EE25E1-3FD7-2244-AF50-676C236E6349}"/>
              </a:ext>
            </a:extLst>
          </p:cNvPr>
          <p:cNvSpPr>
            <a:spLocks noGrp="1" noChangeArrowheads="1"/>
          </p:cNvSpPr>
          <p:nvPr>
            <p:ph type="ftr" sz="quarter" idx="11"/>
          </p:nvPr>
        </p:nvSpPr>
        <p:spPr>
          <a:xfrm>
            <a:off x="4165600" y="6245225"/>
            <a:ext cx="3860800" cy="476251"/>
          </a:xfrm>
          <a:prstGeom prst="rect">
            <a:avLst/>
          </a:prstGeom>
          <a:ln/>
        </p:spPr>
        <p:txBody>
          <a:bodyPr anchor="ctr"/>
          <a:lstStyle>
            <a:lvl1pPr>
              <a:defRPr>
                <a:latin typeface="+mj-lt"/>
              </a:defRPr>
            </a:lvl1pPr>
          </a:lstStyle>
          <a:p>
            <a:endParaRPr lang="en-US" dirty="0"/>
          </a:p>
        </p:txBody>
      </p:sp>
      <p:sp>
        <p:nvSpPr>
          <p:cNvPr id="10" name="Rectangle 6">
            <a:extLst>
              <a:ext uri="{FF2B5EF4-FFF2-40B4-BE49-F238E27FC236}">
                <a16:creationId xmlns:a16="http://schemas.microsoft.com/office/drawing/2014/main" id="{436B7F34-E107-5546-856B-CBD5EABD94E1}"/>
              </a:ext>
            </a:extLst>
          </p:cNvPr>
          <p:cNvSpPr>
            <a:spLocks noGrp="1" noChangeArrowheads="1"/>
          </p:cNvSpPr>
          <p:nvPr>
            <p:ph type="sldNum" sz="quarter" idx="12"/>
          </p:nvPr>
        </p:nvSpPr>
        <p:spPr>
          <a:xfrm>
            <a:off x="8140705" y="6245225"/>
            <a:ext cx="457195" cy="476251"/>
          </a:xfrm>
          <a:prstGeom prst="rect">
            <a:avLst/>
          </a:prstGeom>
          <a:ln/>
        </p:spPr>
        <p:txBody>
          <a:bodyPr anchor="ctr"/>
          <a:lstStyle>
            <a:lvl1pPr>
              <a:defRPr>
                <a:latin typeface="+mj-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106902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3962AE"/>
                </a:solidFill>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1800" b="1"/>
            </a:lvl1pPr>
            <a:lvl2pPr marL="342883" indent="0">
              <a:buNone/>
              <a:defRPr sz="1500" b="1"/>
            </a:lvl2pPr>
            <a:lvl3pPr marL="685766" indent="0">
              <a:buNone/>
              <a:defRPr sz="1351" b="1"/>
            </a:lvl3pPr>
            <a:lvl4pPr marL="1028649" indent="0">
              <a:buNone/>
              <a:defRPr sz="1200" b="1"/>
            </a:lvl4pPr>
            <a:lvl5pPr marL="1371532" indent="0">
              <a:buNone/>
              <a:defRPr sz="1200" b="1"/>
            </a:lvl5pPr>
            <a:lvl6pPr marL="1714414" indent="0">
              <a:buNone/>
              <a:defRPr sz="1200" b="1"/>
            </a:lvl6pPr>
            <a:lvl7pPr marL="2057297" indent="0">
              <a:buNone/>
              <a:defRPr sz="1200" b="1"/>
            </a:lvl7pPr>
            <a:lvl8pPr marL="2400180" indent="0">
              <a:buNone/>
              <a:defRPr sz="1200" b="1"/>
            </a:lvl8pPr>
            <a:lvl9pPr marL="2743063"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800"/>
            </a:lvl1pPr>
            <a:lvl2pPr>
              <a:defRPr sz="1500"/>
            </a:lvl2pPr>
            <a:lvl3pPr>
              <a:defRPr sz="1351"/>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2" y="1535113"/>
            <a:ext cx="5389033" cy="639763"/>
          </a:xfrm>
        </p:spPr>
        <p:txBody>
          <a:bodyPr anchor="b"/>
          <a:lstStyle>
            <a:lvl1pPr marL="0" indent="0">
              <a:buNone/>
              <a:defRPr sz="1800" b="1"/>
            </a:lvl1pPr>
            <a:lvl2pPr marL="342883" indent="0">
              <a:buNone/>
              <a:defRPr sz="1500" b="1"/>
            </a:lvl2pPr>
            <a:lvl3pPr marL="685766" indent="0">
              <a:buNone/>
              <a:defRPr sz="1351" b="1"/>
            </a:lvl3pPr>
            <a:lvl4pPr marL="1028649" indent="0">
              <a:buNone/>
              <a:defRPr sz="1200" b="1"/>
            </a:lvl4pPr>
            <a:lvl5pPr marL="1371532" indent="0">
              <a:buNone/>
              <a:defRPr sz="1200" b="1"/>
            </a:lvl5pPr>
            <a:lvl6pPr marL="1714414" indent="0">
              <a:buNone/>
              <a:defRPr sz="1200" b="1"/>
            </a:lvl6pPr>
            <a:lvl7pPr marL="2057297" indent="0">
              <a:buNone/>
              <a:defRPr sz="1200" b="1"/>
            </a:lvl7pPr>
            <a:lvl8pPr marL="2400180" indent="0">
              <a:buNone/>
              <a:defRPr sz="1200" b="1"/>
            </a:lvl8pPr>
            <a:lvl9pPr marL="2743063"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72" y="2174875"/>
            <a:ext cx="5389033" cy="3951288"/>
          </a:xfrm>
        </p:spPr>
        <p:txBody>
          <a:bodyPr/>
          <a:lstStyle>
            <a:lvl1pPr>
              <a:defRPr sz="1800"/>
            </a:lvl1pPr>
            <a:lvl2pPr>
              <a:defRPr sz="1500"/>
            </a:lvl2pPr>
            <a:lvl3pPr>
              <a:defRPr sz="1351"/>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4">
            <a:extLst>
              <a:ext uri="{FF2B5EF4-FFF2-40B4-BE49-F238E27FC236}">
                <a16:creationId xmlns:a16="http://schemas.microsoft.com/office/drawing/2014/main" id="{733FBB9D-396C-854E-8958-4B86FDB32701}"/>
              </a:ext>
            </a:extLst>
          </p:cNvPr>
          <p:cNvSpPr>
            <a:spLocks noGrp="1" noChangeArrowheads="1"/>
          </p:cNvSpPr>
          <p:nvPr>
            <p:ph type="dt" sz="half" idx="10"/>
          </p:nvPr>
        </p:nvSpPr>
        <p:spPr>
          <a:xfrm>
            <a:off x="2565401" y="6245225"/>
            <a:ext cx="1485895" cy="476251"/>
          </a:xfrm>
          <a:prstGeom prst="rect">
            <a:avLst/>
          </a:prstGeom>
          <a:ln/>
        </p:spPr>
        <p:txBody>
          <a:bodyPr anchor="ctr"/>
          <a:lstStyle>
            <a:lvl1pPr>
              <a:defRPr>
                <a:latin typeface="+mj-lt"/>
              </a:defRPr>
            </a:lvl1pPr>
          </a:lstStyle>
          <a:p>
            <a:pPr algn="r"/>
            <a:fld id="{9B3A1323-8D79-1946-B0D7-40001CF92E9D}" type="datetimeFigureOut">
              <a:rPr lang="en-US" smtClean="0"/>
              <a:pPr algn="r"/>
              <a:t>4/16/2025</a:t>
            </a:fld>
            <a:endParaRPr lang="en-US" dirty="0"/>
          </a:p>
        </p:txBody>
      </p:sp>
      <p:sp>
        <p:nvSpPr>
          <p:cNvPr id="11" name="Rectangle 5">
            <a:extLst>
              <a:ext uri="{FF2B5EF4-FFF2-40B4-BE49-F238E27FC236}">
                <a16:creationId xmlns:a16="http://schemas.microsoft.com/office/drawing/2014/main" id="{E4BF74F0-4E47-6348-BC42-DAD8ECE0B608}"/>
              </a:ext>
            </a:extLst>
          </p:cNvPr>
          <p:cNvSpPr>
            <a:spLocks noGrp="1" noChangeArrowheads="1"/>
          </p:cNvSpPr>
          <p:nvPr>
            <p:ph type="ftr" sz="quarter" idx="11"/>
          </p:nvPr>
        </p:nvSpPr>
        <p:spPr>
          <a:xfrm>
            <a:off x="4165600" y="6245225"/>
            <a:ext cx="3860800" cy="476251"/>
          </a:xfrm>
          <a:prstGeom prst="rect">
            <a:avLst/>
          </a:prstGeom>
          <a:ln/>
        </p:spPr>
        <p:txBody>
          <a:bodyPr anchor="ctr"/>
          <a:lstStyle>
            <a:lvl1pPr>
              <a:defRPr>
                <a:latin typeface="+mj-lt"/>
              </a:defRPr>
            </a:lvl1pPr>
          </a:lstStyle>
          <a:p>
            <a:endParaRPr lang="en-US" dirty="0"/>
          </a:p>
        </p:txBody>
      </p:sp>
      <p:sp>
        <p:nvSpPr>
          <p:cNvPr id="12" name="Rectangle 6">
            <a:extLst>
              <a:ext uri="{FF2B5EF4-FFF2-40B4-BE49-F238E27FC236}">
                <a16:creationId xmlns:a16="http://schemas.microsoft.com/office/drawing/2014/main" id="{3FD5AD64-205B-1B4C-A904-EF3B234BF80E}"/>
              </a:ext>
            </a:extLst>
          </p:cNvPr>
          <p:cNvSpPr>
            <a:spLocks noGrp="1" noChangeArrowheads="1"/>
          </p:cNvSpPr>
          <p:nvPr>
            <p:ph type="sldNum" sz="quarter" idx="12"/>
          </p:nvPr>
        </p:nvSpPr>
        <p:spPr>
          <a:xfrm>
            <a:off x="8140705" y="6245225"/>
            <a:ext cx="457195" cy="476251"/>
          </a:xfrm>
          <a:prstGeom prst="rect">
            <a:avLst/>
          </a:prstGeom>
          <a:ln/>
        </p:spPr>
        <p:txBody>
          <a:bodyPr anchor="ctr"/>
          <a:lstStyle>
            <a:lvl1pPr>
              <a:defRPr>
                <a:latin typeface="+mj-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116741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Rectangle 4">
            <a:extLst>
              <a:ext uri="{FF2B5EF4-FFF2-40B4-BE49-F238E27FC236}">
                <a16:creationId xmlns:a16="http://schemas.microsoft.com/office/drawing/2014/main" id="{B09855DE-945A-B044-BE82-3A1035D58F18}"/>
              </a:ext>
            </a:extLst>
          </p:cNvPr>
          <p:cNvSpPr>
            <a:spLocks noGrp="1" noChangeArrowheads="1"/>
          </p:cNvSpPr>
          <p:nvPr>
            <p:ph type="dt" sz="half" idx="10"/>
          </p:nvPr>
        </p:nvSpPr>
        <p:spPr>
          <a:xfrm>
            <a:off x="2565401" y="6245225"/>
            <a:ext cx="1485895" cy="476251"/>
          </a:xfrm>
          <a:prstGeom prst="rect">
            <a:avLst/>
          </a:prstGeom>
          <a:ln/>
        </p:spPr>
        <p:txBody>
          <a:bodyPr anchor="ctr"/>
          <a:lstStyle>
            <a:lvl1pPr>
              <a:defRPr>
                <a:latin typeface="Calibri" panose="020F0502020204030204" pitchFamily="34" charset="0"/>
                <a:cs typeface="Calibri" panose="020F0502020204030204" pitchFamily="34" charset="0"/>
              </a:defRPr>
            </a:lvl1pPr>
          </a:lstStyle>
          <a:p>
            <a:pPr algn="r"/>
            <a:fld id="{9B3A1323-8D79-1946-B0D7-40001CF92E9D}" type="datetimeFigureOut">
              <a:rPr lang="en-US" smtClean="0"/>
              <a:pPr algn="r"/>
              <a:t>4/16/2025</a:t>
            </a:fld>
            <a:endParaRPr lang="en-US" dirty="0"/>
          </a:p>
        </p:txBody>
      </p:sp>
      <p:sp>
        <p:nvSpPr>
          <p:cNvPr id="7" name="Rectangle 5">
            <a:extLst>
              <a:ext uri="{FF2B5EF4-FFF2-40B4-BE49-F238E27FC236}">
                <a16:creationId xmlns:a16="http://schemas.microsoft.com/office/drawing/2014/main" id="{FF07E829-3873-AF49-944B-07AD04B8966E}"/>
              </a:ext>
            </a:extLst>
          </p:cNvPr>
          <p:cNvSpPr>
            <a:spLocks noGrp="1" noChangeArrowheads="1"/>
          </p:cNvSpPr>
          <p:nvPr>
            <p:ph type="ftr" sz="quarter" idx="11"/>
          </p:nvPr>
        </p:nvSpPr>
        <p:spPr>
          <a:xfrm>
            <a:off x="4165600" y="6245225"/>
            <a:ext cx="3860800" cy="476251"/>
          </a:xfrm>
          <a:prstGeom prst="rect">
            <a:avLst/>
          </a:prstGeom>
          <a:ln/>
        </p:spPr>
        <p:txBody>
          <a:bodyPr anchor="ctr"/>
          <a:lstStyle>
            <a:lvl1pPr>
              <a:defRPr>
                <a:latin typeface="Calibri" panose="020F0502020204030204" pitchFamily="34" charset="0"/>
                <a:cs typeface="Calibri" panose="020F0502020204030204" pitchFamily="34" charset="0"/>
              </a:defRPr>
            </a:lvl1pPr>
          </a:lstStyle>
          <a:p>
            <a:endParaRPr lang="en-US" dirty="0"/>
          </a:p>
        </p:txBody>
      </p:sp>
      <p:sp>
        <p:nvSpPr>
          <p:cNvPr id="8" name="Rectangle 6">
            <a:extLst>
              <a:ext uri="{FF2B5EF4-FFF2-40B4-BE49-F238E27FC236}">
                <a16:creationId xmlns:a16="http://schemas.microsoft.com/office/drawing/2014/main" id="{4A348034-0826-7548-A766-4F322E3F1A2D}"/>
              </a:ext>
            </a:extLst>
          </p:cNvPr>
          <p:cNvSpPr>
            <a:spLocks noGrp="1" noChangeArrowheads="1"/>
          </p:cNvSpPr>
          <p:nvPr>
            <p:ph type="sldNum" sz="quarter" idx="12"/>
          </p:nvPr>
        </p:nvSpPr>
        <p:spPr>
          <a:xfrm>
            <a:off x="8140705" y="6245225"/>
            <a:ext cx="457195" cy="476251"/>
          </a:xfrm>
          <a:prstGeom prst="rect">
            <a:avLst/>
          </a:prstGeom>
          <a:ln/>
        </p:spPr>
        <p:txBody>
          <a:bodyPr anchor="ctr"/>
          <a:lstStyle>
            <a:lvl1pPr>
              <a:defRPr>
                <a:latin typeface="Calibri" panose="020F0502020204030204" pitchFamily="34" charset="0"/>
                <a:cs typeface="Calibri" panose="020F0502020204030204" pitchFamily="34" charset="0"/>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5853431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E628A8A9-29A3-6541-805A-DB787CC8B6E5}"/>
              </a:ext>
            </a:extLst>
          </p:cNvPr>
          <p:cNvSpPr>
            <a:spLocks noGrp="1" noChangeArrowheads="1"/>
          </p:cNvSpPr>
          <p:nvPr>
            <p:ph type="dt" sz="half" idx="10"/>
          </p:nvPr>
        </p:nvSpPr>
        <p:spPr>
          <a:xfrm>
            <a:off x="2565401" y="6245225"/>
            <a:ext cx="1485895" cy="476251"/>
          </a:xfrm>
          <a:prstGeom prst="rect">
            <a:avLst/>
          </a:prstGeom>
          <a:ln/>
        </p:spPr>
        <p:txBody>
          <a:bodyPr anchor="ctr"/>
          <a:lstStyle>
            <a:lvl1pPr>
              <a:defRPr>
                <a:latin typeface="Calibri" panose="020F0502020204030204" pitchFamily="34" charset="0"/>
                <a:cs typeface="Calibri" panose="020F0502020204030204" pitchFamily="34" charset="0"/>
              </a:defRPr>
            </a:lvl1pPr>
          </a:lstStyle>
          <a:p>
            <a:pPr algn="r"/>
            <a:fld id="{9B3A1323-8D79-1946-B0D7-40001CF92E9D}" type="datetimeFigureOut">
              <a:rPr lang="en-US" smtClean="0"/>
              <a:pPr algn="r"/>
              <a:t>4/16/2025</a:t>
            </a:fld>
            <a:endParaRPr lang="en-US" dirty="0"/>
          </a:p>
        </p:txBody>
      </p:sp>
      <p:sp>
        <p:nvSpPr>
          <p:cNvPr id="6" name="Footer Placeholder 5">
            <a:extLst>
              <a:ext uri="{FF2B5EF4-FFF2-40B4-BE49-F238E27FC236}">
                <a16:creationId xmlns:a16="http://schemas.microsoft.com/office/drawing/2014/main" id="{7B862B57-D1ED-D54B-9B8C-3C53E769E3FD}"/>
              </a:ext>
            </a:extLst>
          </p:cNvPr>
          <p:cNvSpPr>
            <a:spLocks noGrp="1" noChangeArrowheads="1"/>
          </p:cNvSpPr>
          <p:nvPr>
            <p:ph type="ftr" sz="quarter" idx="11"/>
          </p:nvPr>
        </p:nvSpPr>
        <p:spPr>
          <a:xfrm>
            <a:off x="4165600" y="6245225"/>
            <a:ext cx="3860800" cy="476251"/>
          </a:xfrm>
          <a:prstGeom prst="rect">
            <a:avLst/>
          </a:prstGeom>
          <a:ln/>
        </p:spPr>
        <p:txBody>
          <a:bodyPr anchor="ctr"/>
          <a:lstStyle>
            <a:lvl1pPr>
              <a:defRPr>
                <a:latin typeface="Calibri" panose="020F0502020204030204" pitchFamily="34" charset="0"/>
                <a:cs typeface="Calibri" panose="020F0502020204030204" pitchFamily="34" charset="0"/>
              </a:defRPr>
            </a:lvl1pPr>
          </a:lstStyle>
          <a:p>
            <a:endParaRPr lang="en-US" dirty="0"/>
          </a:p>
        </p:txBody>
      </p:sp>
      <p:sp>
        <p:nvSpPr>
          <p:cNvPr id="7" name="Slide Number Placeholder 6">
            <a:extLst>
              <a:ext uri="{FF2B5EF4-FFF2-40B4-BE49-F238E27FC236}">
                <a16:creationId xmlns:a16="http://schemas.microsoft.com/office/drawing/2014/main" id="{1496EF47-BC2A-7B4F-974A-542C863DF188}"/>
              </a:ext>
            </a:extLst>
          </p:cNvPr>
          <p:cNvSpPr>
            <a:spLocks noGrp="1" noChangeArrowheads="1"/>
          </p:cNvSpPr>
          <p:nvPr>
            <p:ph type="sldNum" sz="quarter" idx="12"/>
          </p:nvPr>
        </p:nvSpPr>
        <p:spPr>
          <a:xfrm>
            <a:off x="8140705" y="6245225"/>
            <a:ext cx="457195" cy="476251"/>
          </a:xfrm>
          <a:prstGeom prst="rect">
            <a:avLst/>
          </a:prstGeom>
          <a:ln/>
        </p:spPr>
        <p:txBody>
          <a:bodyPr anchor="ctr"/>
          <a:lstStyle>
            <a:lvl1pPr>
              <a:defRPr>
                <a:latin typeface="Calibri" panose="020F0502020204030204" pitchFamily="34" charset="0"/>
                <a:cs typeface="Calibri" panose="020F0502020204030204" pitchFamily="34" charset="0"/>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3685255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x">
  <p:cSld name="Blank Slide with Page Number">
    <p:spTree>
      <p:nvGrpSpPr>
        <p:cNvPr id="1" name=""/>
        <p:cNvGrpSpPr/>
        <p:nvPr/>
      </p:nvGrpSpPr>
      <p:grpSpPr>
        <a:xfrm>
          <a:off x="0" y="0"/>
          <a:ext cx="0" cy="0"/>
          <a:chOff x="0" y="0"/>
          <a:chExt cx="0" cy="0"/>
        </a:xfrm>
      </p:grpSpPr>
      <p:sp>
        <p:nvSpPr>
          <p:cNvPr id="168" name="Slide Number"/>
          <p:cNvSpPr txBox="1">
            <a:spLocks noGrp="1"/>
          </p:cNvSpPr>
          <p:nvPr>
            <p:ph type="sldNum" sz="quarter" idx="2"/>
          </p:nvPr>
        </p:nvSpPr>
        <p:spPr>
          <a:xfrm>
            <a:off x="0" y="6318777"/>
            <a:ext cx="358413" cy="370841"/>
          </a:xfrm>
          <a:prstGeom prst="rect">
            <a:avLst/>
          </a:prstGeom>
        </p:spPr>
        <p:txBody>
          <a:bodyPr anchor="t"/>
          <a:lstStyle>
            <a:lvl1pPr algn="l">
              <a:defRPr sz="1800">
                <a:solidFill>
                  <a:srgbClr val="000000"/>
                </a:solidFill>
                <a:latin typeface="Calibri" panose="020F0502020204030204" pitchFamily="34" charset="0"/>
                <a:cs typeface="Calibri" panose="020F0502020204030204" pitchFamily="34" charset="0"/>
              </a:defRPr>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3913540704"/>
      </p:ext>
    </p:extLst>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userDrawn="1">
  <p:cSld name="1_Bulleted List">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10972800" cy="1143000"/>
          </a:xfrm>
        </p:spPr>
        <p:txBody>
          <a:bodyPr>
            <a:normAutofit/>
          </a:bodyPr>
          <a:lstStyle>
            <a:lvl1pPr>
              <a:defRPr sz="4000" baseline="0"/>
            </a:lvl1pPr>
          </a:lstStyle>
          <a:p>
            <a:r>
              <a:rPr lang="en-US"/>
              <a:t>Click to edit Master title style</a:t>
            </a:r>
            <a:endParaRPr lang="en-US" dirty="0"/>
          </a:p>
        </p:txBody>
      </p:sp>
      <p:sp>
        <p:nvSpPr>
          <p:cNvPr id="11" name="Text Placeholder 10"/>
          <p:cNvSpPr>
            <a:spLocks noGrp="1"/>
          </p:cNvSpPr>
          <p:nvPr>
            <p:ph type="body" sz="quarter" idx="10"/>
          </p:nvPr>
        </p:nvSpPr>
        <p:spPr>
          <a:xfrm>
            <a:off x="711200" y="1600200"/>
            <a:ext cx="10871200" cy="4343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9243968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userDrawn="1">
  <p:cSld name="4_Title Slide">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A44A646-9E2E-7D4A-B787-3F1069226130}"/>
              </a:ext>
            </a:extLst>
          </p:cNvPr>
          <p:cNvGrpSpPr/>
          <p:nvPr userDrawn="1"/>
        </p:nvGrpSpPr>
        <p:grpSpPr>
          <a:xfrm>
            <a:off x="258418" y="69531"/>
            <a:ext cx="11323983" cy="1174396"/>
            <a:chOff x="30954" y="457201"/>
            <a:chExt cx="11347778" cy="1174396"/>
          </a:xfrm>
        </p:grpSpPr>
        <p:grpSp>
          <p:nvGrpSpPr>
            <p:cNvPr id="3" name="Group 2">
              <a:extLst>
                <a:ext uri="{FF2B5EF4-FFF2-40B4-BE49-F238E27FC236}">
                  <a16:creationId xmlns:a16="http://schemas.microsoft.com/office/drawing/2014/main" id="{ADE05B9F-83DE-454E-A963-52851DAD5E05}"/>
                </a:ext>
              </a:extLst>
            </p:cNvPr>
            <p:cNvGrpSpPr/>
            <p:nvPr userDrawn="1"/>
          </p:nvGrpSpPr>
          <p:grpSpPr>
            <a:xfrm>
              <a:off x="30954" y="457201"/>
              <a:ext cx="1393030" cy="1174396"/>
              <a:chOff x="130970" y="457201"/>
              <a:chExt cx="1393030" cy="1174396"/>
            </a:xfrm>
          </p:grpSpPr>
          <p:sp>
            <p:nvSpPr>
              <p:cNvPr id="9" name="Oval 8">
                <a:extLst>
                  <a:ext uri="{FF2B5EF4-FFF2-40B4-BE49-F238E27FC236}">
                    <a16:creationId xmlns:a16="http://schemas.microsoft.com/office/drawing/2014/main" id="{0DBEB9EA-36B9-2946-8EBF-7A3FAF284975}"/>
                  </a:ext>
                </a:extLst>
              </p:cNvPr>
              <p:cNvSpPr/>
              <p:nvPr userDrawn="1"/>
            </p:nvSpPr>
            <p:spPr>
              <a:xfrm>
                <a:off x="130970" y="792845"/>
                <a:ext cx="895348" cy="838752"/>
              </a:xfrm>
              <a:prstGeom prst="ellipse">
                <a:avLst/>
              </a:prstGeom>
              <a:noFill/>
              <a:ln w="28575">
                <a:solidFill>
                  <a:srgbClr val="0070C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Oval 9">
                <a:extLst>
                  <a:ext uri="{FF2B5EF4-FFF2-40B4-BE49-F238E27FC236}">
                    <a16:creationId xmlns:a16="http://schemas.microsoft.com/office/drawing/2014/main" id="{64EAA84B-0F81-864C-92EF-9A64B82EC4A9}"/>
                  </a:ext>
                </a:extLst>
              </p:cNvPr>
              <p:cNvSpPr/>
              <p:nvPr userDrawn="1"/>
            </p:nvSpPr>
            <p:spPr>
              <a:xfrm>
                <a:off x="509588" y="457201"/>
                <a:ext cx="1014412" cy="1021718"/>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grpSp>
        <p:grpSp>
          <p:nvGrpSpPr>
            <p:cNvPr id="4" name="Group 3">
              <a:extLst>
                <a:ext uri="{FF2B5EF4-FFF2-40B4-BE49-F238E27FC236}">
                  <a16:creationId xmlns:a16="http://schemas.microsoft.com/office/drawing/2014/main" id="{B05FB652-1091-344B-8FA3-2DC4BF35782A}"/>
                </a:ext>
              </a:extLst>
            </p:cNvPr>
            <p:cNvGrpSpPr/>
            <p:nvPr userDrawn="1"/>
          </p:nvGrpSpPr>
          <p:grpSpPr>
            <a:xfrm>
              <a:off x="171450" y="883604"/>
              <a:ext cx="652459" cy="602103"/>
              <a:chOff x="142878" y="485775"/>
              <a:chExt cx="652459" cy="602103"/>
            </a:xfrm>
          </p:grpSpPr>
          <p:sp>
            <p:nvSpPr>
              <p:cNvPr id="6" name="Oval 5">
                <a:extLst>
                  <a:ext uri="{FF2B5EF4-FFF2-40B4-BE49-F238E27FC236}">
                    <a16:creationId xmlns:a16="http://schemas.microsoft.com/office/drawing/2014/main" id="{F87769BD-4162-D34A-BFAB-98122CC84FB9}"/>
                  </a:ext>
                </a:extLst>
              </p:cNvPr>
              <p:cNvSpPr/>
              <p:nvPr userDrawn="1"/>
            </p:nvSpPr>
            <p:spPr>
              <a:xfrm>
                <a:off x="242888" y="485775"/>
                <a:ext cx="414337" cy="414338"/>
              </a:xfrm>
              <a:prstGeom prst="ellipse">
                <a:avLst/>
              </a:prstGeom>
              <a:noFill/>
              <a:ln w="31750">
                <a:solidFill>
                  <a:srgbClr val="0070C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7" name="Oval 6">
                <a:extLst>
                  <a:ext uri="{FF2B5EF4-FFF2-40B4-BE49-F238E27FC236}">
                    <a16:creationId xmlns:a16="http://schemas.microsoft.com/office/drawing/2014/main" id="{5FA761C5-7B64-404D-85D7-4A1352C18215}"/>
                  </a:ext>
                </a:extLst>
              </p:cNvPr>
              <p:cNvSpPr/>
              <p:nvPr userDrawn="1"/>
            </p:nvSpPr>
            <p:spPr>
              <a:xfrm>
                <a:off x="381000" y="666751"/>
                <a:ext cx="414337" cy="414338"/>
              </a:xfrm>
              <a:prstGeom prst="ellipse">
                <a:avLst/>
              </a:prstGeom>
              <a:noFill/>
              <a:ln w="31750">
                <a:solidFill>
                  <a:srgbClr val="0070C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8" name="Oval 7">
                <a:extLst>
                  <a:ext uri="{FF2B5EF4-FFF2-40B4-BE49-F238E27FC236}">
                    <a16:creationId xmlns:a16="http://schemas.microsoft.com/office/drawing/2014/main" id="{78408C9A-2333-4E46-9C5C-8128762EACA0}"/>
                  </a:ext>
                </a:extLst>
              </p:cNvPr>
              <p:cNvSpPr/>
              <p:nvPr userDrawn="1"/>
            </p:nvSpPr>
            <p:spPr>
              <a:xfrm>
                <a:off x="142878" y="673540"/>
                <a:ext cx="414337" cy="414338"/>
              </a:xfrm>
              <a:prstGeom prst="ellipse">
                <a:avLst/>
              </a:prstGeom>
              <a:noFill/>
              <a:ln w="31750">
                <a:solidFill>
                  <a:srgbClr val="0070C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grpSp>
        <p:cxnSp>
          <p:nvCxnSpPr>
            <p:cNvPr id="5" name="Straight Connector 4">
              <a:extLst>
                <a:ext uri="{FF2B5EF4-FFF2-40B4-BE49-F238E27FC236}">
                  <a16:creationId xmlns:a16="http://schemas.microsoft.com/office/drawing/2014/main" id="{27D45B32-8CB7-7141-BC52-405F7B758D24}"/>
                </a:ext>
              </a:extLst>
            </p:cNvPr>
            <p:cNvCxnSpPr>
              <a:cxnSpLocks/>
            </p:cNvCxnSpPr>
            <p:nvPr userDrawn="1"/>
          </p:nvCxnSpPr>
          <p:spPr>
            <a:xfrm flipV="1">
              <a:off x="819034" y="1460713"/>
              <a:ext cx="10559698" cy="7093"/>
            </a:xfrm>
            <a:prstGeom prst="line">
              <a:avLst/>
            </a:prstGeom>
            <a:ln>
              <a:solidFill>
                <a:srgbClr val="0070C0"/>
              </a:solidFill>
            </a:ln>
            <a:effectLst>
              <a:outerShdw blurRad="40000" dist="20000" dir="5400000" rotWithShape="0">
                <a:schemeClr val="accent6">
                  <a:alpha val="38000"/>
                </a:schemeClr>
              </a:outerShdw>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22951870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matchingName="3_Title Slide" userDrawn="1">
  <p:cSld name="3_Title Slide">
    <p:spTree>
      <p:nvGrpSpPr>
        <p:cNvPr id="1" name="Shape 23"/>
        <p:cNvGrpSpPr/>
        <p:nvPr/>
      </p:nvGrpSpPr>
      <p:grpSpPr>
        <a:xfrm>
          <a:off x="0" y="0"/>
          <a:ext cx="0" cy="0"/>
          <a:chOff x="0" y="0"/>
          <a:chExt cx="0" cy="0"/>
        </a:xfrm>
      </p:grpSpPr>
      <p:sp>
        <p:nvSpPr>
          <p:cNvPr id="24" name="Google Shape;24;p10"/>
          <p:cNvSpPr txBox="1">
            <a:spLocks noGrp="1"/>
          </p:cNvSpPr>
          <p:nvPr>
            <p:ph type="title"/>
          </p:nvPr>
        </p:nvSpPr>
        <p:spPr>
          <a:xfrm>
            <a:off x="609600" y="274638"/>
            <a:ext cx="10972800" cy="74209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4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 name="Google Shape;21;p9">
            <a:extLst>
              <a:ext uri="{FF2B5EF4-FFF2-40B4-BE49-F238E27FC236}">
                <a16:creationId xmlns:a16="http://schemas.microsoft.com/office/drawing/2014/main" id="{7B4BED6F-87AC-6249-9323-F45647162515}"/>
              </a:ext>
            </a:extLst>
          </p:cNvPr>
          <p:cNvSpPr txBox="1">
            <a:spLocks noGrp="1"/>
          </p:cNvSpPr>
          <p:nvPr>
            <p:ph type="subTitle" idx="1"/>
          </p:nvPr>
        </p:nvSpPr>
        <p:spPr>
          <a:xfrm>
            <a:off x="609601" y="1237120"/>
            <a:ext cx="10972799" cy="4986699"/>
          </a:xfrm>
          <a:prstGeom prst="rect">
            <a:avLst/>
          </a:prstGeom>
          <a:noFill/>
          <a:ln>
            <a:noFill/>
          </a:ln>
        </p:spPr>
        <p:txBody>
          <a:bodyPr spcFirstLastPara="1" wrap="square" lIns="91425" tIns="45700" rIns="91425" bIns="45700" anchor="t" anchorCtr="0">
            <a:noAutofit/>
          </a:bodyPr>
          <a:lstStyle>
            <a:lvl1pPr lvl="0" algn="l">
              <a:spcBef>
                <a:spcPts val="720"/>
              </a:spcBef>
              <a:spcAft>
                <a:spcPts val="0"/>
              </a:spcAft>
              <a:buClr>
                <a:srgbClr val="888888"/>
              </a:buClr>
              <a:buSzPts val="3600"/>
              <a:buFont typeface="Century Gothic"/>
              <a:buNone/>
              <a:defRPr>
                <a:solidFill>
                  <a:schemeClr val="tx1"/>
                </a:solidFill>
              </a:defRPr>
            </a:lvl1pPr>
            <a:lvl2pPr lvl="1" algn="ctr">
              <a:spcBef>
                <a:spcPts val="640"/>
              </a:spcBef>
              <a:spcAft>
                <a:spcPts val="0"/>
              </a:spcAft>
              <a:buClr>
                <a:srgbClr val="888888"/>
              </a:buClr>
              <a:buSzPts val="3200"/>
              <a:buFont typeface="Century Gothic"/>
              <a:buNone/>
              <a:defRPr>
                <a:solidFill>
                  <a:srgbClr val="888888"/>
                </a:solidFill>
              </a:defRPr>
            </a:lvl2pPr>
            <a:lvl3pPr lvl="2" algn="ctr">
              <a:spcBef>
                <a:spcPts val="560"/>
              </a:spcBef>
              <a:spcAft>
                <a:spcPts val="0"/>
              </a:spcAft>
              <a:buClr>
                <a:srgbClr val="888888"/>
              </a:buClr>
              <a:buSzPts val="2800"/>
              <a:buFont typeface="Century Gothic"/>
              <a:buNone/>
              <a:defRPr>
                <a:solidFill>
                  <a:srgbClr val="888888"/>
                </a:solidFill>
              </a:defRPr>
            </a:lvl3pPr>
            <a:lvl4pPr lvl="3" algn="ctr">
              <a:spcBef>
                <a:spcPts val="480"/>
              </a:spcBef>
              <a:spcAft>
                <a:spcPts val="0"/>
              </a:spcAft>
              <a:buClr>
                <a:srgbClr val="888888"/>
              </a:buClr>
              <a:buSzPts val="2400"/>
              <a:buFont typeface="Century Gothic"/>
              <a:buNone/>
              <a:defRPr>
                <a:solidFill>
                  <a:srgbClr val="888888"/>
                </a:solidFill>
              </a:defRPr>
            </a:lvl4pPr>
            <a:lvl5pPr lvl="4" algn="ctr">
              <a:spcBef>
                <a:spcPts val="480"/>
              </a:spcBef>
              <a:spcAft>
                <a:spcPts val="0"/>
              </a:spcAft>
              <a:buClr>
                <a:srgbClr val="888888"/>
              </a:buClr>
              <a:buSzPts val="2400"/>
              <a:buFont typeface="Century Gothic"/>
              <a:buNone/>
              <a:defRPr>
                <a:solidFill>
                  <a:srgbClr val="888888"/>
                </a:solidFill>
              </a:defRPr>
            </a:lvl5pPr>
            <a:lvl6pPr lvl="5" algn="ctr">
              <a:spcBef>
                <a:spcPts val="400"/>
              </a:spcBef>
              <a:spcAft>
                <a:spcPts val="0"/>
              </a:spcAft>
              <a:buClr>
                <a:srgbClr val="888888"/>
              </a:buClr>
              <a:buSzPts val="2000"/>
              <a:buFont typeface="Century Gothic"/>
              <a:buNone/>
              <a:defRPr>
                <a:solidFill>
                  <a:srgbClr val="888888"/>
                </a:solidFill>
              </a:defRPr>
            </a:lvl6pPr>
            <a:lvl7pPr lvl="6" algn="ctr">
              <a:spcBef>
                <a:spcPts val="400"/>
              </a:spcBef>
              <a:spcAft>
                <a:spcPts val="0"/>
              </a:spcAft>
              <a:buClr>
                <a:srgbClr val="888888"/>
              </a:buClr>
              <a:buSzPts val="2000"/>
              <a:buFont typeface="Century Gothic"/>
              <a:buNone/>
              <a:defRPr>
                <a:solidFill>
                  <a:srgbClr val="888888"/>
                </a:solidFill>
              </a:defRPr>
            </a:lvl7pPr>
            <a:lvl8pPr lvl="7" algn="ctr">
              <a:spcBef>
                <a:spcPts val="400"/>
              </a:spcBef>
              <a:spcAft>
                <a:spcPts val="0"/>
              </a:spcAft>
              <a:buClr>
                <a:srgbClr val="888888"/>
              </a:buClr>
              <a:buSzPts val="2000"/>
              <a:buFont typeface="Century Gothic"/>
              <a:buNone/>
              <a:defRPr>
                <a:solidFill>
                  <a:srgbClr val="888888"/>
                </a:solidFill>
              </a:defRPr>
            </a:lvl8pPr>
            <a:lvl9pPr lvl="8" algn="ctr">
              <a:spcBef>
                <a:spcPts val="400"/>
              </a:spcBef>
              <a:spcAft>
                <a:spcPts val="0"/>
              </a:spcAft>
              <a:buClr>
                <a:srgbClr val="888888"/>
              </a:buClr>
              <a:buSzPts val="2000"/>
              <a:buFont typeface="Century Gothic"/>
              <a:buNone/>
              <a:defRPr>
                <a:solidFill>
                  <a:srgbClr val="888888"/>
                </a:solidFill>
              </a:defRPr>
            </a:lvl9pPr>
          </a:lstStyle>
          <a:p>
            <a:endParaRPr dirty="0"/>
          </a:p>
        </p:txBody>
      </p:sp>
    </p:spTree>
    <p:extLst>
      <p:ext uri="{BB962C8B-B14F-4D97-AF65-F5344CB8AC3E}">
        <p14:creationId xmlns:p14="http://schemas.microsoft.com/office/powerpoint/2010/main" val="4246828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6D463-7483-B7B0-4A33-1C49C0A4BDE7}"/>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8EB59EFE-5A82-AC64-ECFB-03EB2B9A95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EA55EC1-714D-BCA2-9967-0B40090AC04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F246C650-57BE-DEC2-AFB1-4C810A55035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ED59FC6-EFF9-3BD6-032C-E81CABC0053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F745B41C-D506-E8F3-CCBF-589C1A0F1EAE}"/>
              </a:ext>
            </a:extLst>
          </p:cNvPr>
          <p:cNvSpPr>
            <a:spLocks noGrp="1"/>
          </p:cNvSpPr>
          <p:nvPr>
            <p:ph type="dt" sz="half" idx="10"/>
          </p:nvPr>
        </p:nvSpPr>
        <p:spPr/>
        <p:txBody>
          <a:bodyPr/>
          <a:lstStyle/>
          <a:p>
            <a:fld id="{6550E2D2-EDFF-4D89-B017-5AE33ABABB2E}" type="datetimeFigureOut">
              <a:rPr lang="en-CA" smtClean="0"/>
              <a:t>2025-04-16</a:t>
            </a:fld>
            <a:endParaRPr lang="en-CA"/>
          </a:p>
        </p:txBody>
      </p:sp>
      <p:sp>
        <p:nvSpPr>
          <p:cNvPr id="8" name="Footer Placeholder 7">
            <a:extLst>
              <a:ext uri="{FF2B5EF4-FFF2-40B4-BE49-F238E27FC236}">
                <a16:creationId xmlns:a16="http://schemas.microsoft.com/office/drawing/2014/main" id="{33700B4F-A0EC-600B-4476-887BD4D9DB5F}"/>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80853F1A-3FCC-CDE4-FF03-C83204643194}"/>
              </a:ext>
            </a:extLst>
          </p:cNvPr>
          <p:cNvSpPr>
            <a:spLocks noGrp="1"/>
          </p:cNvSpPr>
          <p:nvPr>
            <p:ph type="sldNum" sz="quarter" idx="12"/>
          </p:nvPr>
        </p:nvSpPr>
        <p:spPr/>
        <p:txBody>
          <a:bodyPr/>
          <a:lstStyle/>
          <a:p>
            <a:fld id="{361989C8-7C90-4A5B-BD91-4B43B2DF521C}" type="slidenum">
              <a:rPr lang="en-CA" smtClean="0"/>
              <a:t>‹#›</a:t>
            </a:fld>
            <a:endParaRPr lang="en-CA"/>
          </a:p>
        </p:txBody>
      </p:sp>
    </p:spTree>
    <p:extLst>
      <p:ext uri="{BB962C8B-B14F-4D97-AF65-F5344CB8AC3E}">
        <p14:creationId xmlns:p14="http://schemas.microsoft.com/office/powerpoint/2010/main" val="633461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matchingName="Title and Content" preserve="1" userDrawn="1">
  <p:cSld name="1_Title and Content">
    <p:spTree>
      <p:nvGrpSpPr>
        <p:cNvPr id="1" name="Shape 31"/>
        <p:cNvGrpSpPr/>
        <p:nvPr/>
      </p:nvGrpSpPr>
      <p:grpSpPr>
        <a:xfrm>
          <a:off x="0" y="0"/>
          <a:ext cx="0" cy="0"/>
          <a:chOff x="0" y="0"/>
          <a:chExt cx="0" cy="0"/>
        </a:xfrm>
      </p:grpSpPr>
      <p:pic>
        <p:nvPicPr>
          <p:cNvPr id="3" name="Google Shape;71;p9">
            <a:extLst>
              <a:ext uri="{FF2B5EF4-FFF2-40B4-BE49-F238E27FC236}">
                <a16:creationId xmlns:a16="http://schemas.microsoft.com/office/drawing/2014/main" id="{E706F30F-04FD-7B40-9241-ED5AA8D7FEB3}"/>
              </a:ext>
            </a:extLst>
          </p:cNvPr>
          <p:cNvPicPr preferRelativeResize="0"/>
          <p:nvPr userDrawn="1"/>
        </p:nvPicPr>
        <p:blipFill>
          <a:blip r:embed="rId2"/>
          <a:srcRect/>
          <a:stretch/>
        </p:blipFill>
        <p:spPr>
          <a:xfrm>
            <a:off x="273755" y="6009044"/>
            <a:ext cx="2844800" cy="656411"/>
          </a:xfrm>
          <a:prstGeom prst="rect">
            <a:avLst/>
          </a:prstGeom>
          <a:noFill/>
          <a:ln>
            <a:noFill/>
          </a:ln>
        </p:spPr>
      </p:pic>
    </p:spTree>
    <p:extLst>
      <p:ext uri="{BB962C8B-B14F-4D97-AF65-F5344CB8AC3E}">
        <p14:creationId xmlns:p14="http://schemas.microsoft.com/office/powerpoint/2010/main" val="241153300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 with Caption">
    <p:spTree>
      <p:nvGrpSpPr>
        <p:cNvPr id="1" name="Shape 84"/>
        <p:cNvGrpSpPr/>
        <p:nvPr/>
      </p:nvGrpSpPr>
      <p:grpSpPr>
        <a:xfrm>
          <a:off x="0" y="0"/>
          <a:ext cx="0" cy="0"/>
          <a:chOff x="0" y="0"/>
          <a:chExt cx="0" cy="0"/>
        </a:xfrm>
      </p:grpSpPr>
      <p:sp>
        <p:nvSpPr>
          <p:cNvPr id="85" name="Google Shape;85;p5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86" name="Google Shape;86;p53"/>
          <p:cNvSpPr>
            <a:spLocks noGrp="1"/>
          </p:cNvSpPr>
          <p:nvPr>
            <p:ph type="pic" idx="2"/>
          </p:nvPr>
        </p:nvSpPr>
        <p:spPr>
          <a:xfrm>
            <a:off x="5183188" y="987426"/>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87" name="Google Shape;87;p53"/>
          <p:cNvSpPr txBox="1">
            <a:spLocks noGrp="1"/>
          </p:cNvSpPr>
          <p:nvPr>
            <p:ph type="body" idx="1"/>
          </p:nvPr>
        </p:nvSpPr>
        <p:spPr>
          <a:xfrm>
            <a:off x="839788" y="2057401"/>
            <a:ext cx="3932237" cy="3811588"/>
          </a:xfrm>
          <a:prstGeom prst="rect">
            <a:avLst/>
          </a:prstGeom>
          <a:noFill/>
          <a:ln>
            <a:noFill/>
          </a:ln>
        </p:spPr>
        <p:txBody>
          <a:bodyPr spcFirstLastPara="1" wrap="square" lIns="91425" tIns="45700" rIns="91425" bIns="45700" anchor="t" anchorCtr="0">
            <a:normAutofit/>
          </a:bodyPr>
          <a:lstStyle>
            <a:lvl1pPr marL="457189" lvl="0" indent="-228594" algn="l">
              <a:lnSpc>
                <a:spcPct val="90000"/>
              </a:lnSpc>
              <a:spcBef>
                <a:spcPts val="1000"/>
              </a:spcBef>
              <a:spcAft>
                <a:spcPts val="0"/>
              </a:spcAft>
              <a:buClr>
                <a:schemeClr val="dk1"/>
              </a:buClr>
              <a:buSzPts val="1600"/>
              <a:buNone/>
              <a:defRPr sz="1600"/>
            </a:lvl1pPr>
            <a:lvl2pPr marL="914377" lvl="1" indent="-228594" algn="l">
              <a:lnSpc>
                <a:spcPct val="90000"/>
              </a:lnSpc>
              <a:spcBef>
                <a:spcPts val="500"/>
              </a:spcBef>
              <a:spcAft>
                <a:spcPts val="0"/>
              </a:spcAft>
              <a:buClr>
                <a:schemeClr val="dk1"/>
              </a:buClr>
              <a:buSzPts val="1400"/>
              <a:buNone/>
              <a:defRPr sz="1400"/>
            </a:lvl2pPr>
            <a:lvl3pPr marL="1371566" lvl="2" indent="-228594" algn="l">
              <a:lnSpc>
                <a:spcPct val="90000"/>
              </a:lnSpc>
              <a:spcBef>
                <a:spcPts val="500"/>
              </a:spcBef>
              <a:spcAft>
                <a:spcPts val="0"/>
              </a:spcAft>
              <a:buClr>
                <a:schemeClr val="dk1"/>
              </a:buClr>
              <a:buSzPts val="1200"/>
              <a:buNone/>
              <a:defRPr sz="1200"/>
            </a:lvl3pPr>
            <a:lvl4pPr marL="1828754" lvl="3" indent="-228594" algn="l">
              <a:lnSpc>
                <a:spcPct val="90000"/>
              </a:lnSpc>
              <a:spcBef>
                <a:spcPts val="500"/>
              </a:spcBef>
              <a:spcAft>
                <a:spcPts val="0"/>
              </a:spcAft>
              <a:buClr>
                <a:schemeClr val="dk1"/>
              </a:buClr>
              <a:buSzPts val="1000"/>
              <a:buNone/>
              <a:defRPr sz="1000"/>
            </a:lvl4pPr>
            <a:lvl5pPr marL="2285943" lvl="4" indent="-228594" algn="l">
              <a:lnSpc>
                <a:spcPct val="90000"/>
              </a:lnSpc>
              <a:spcBef>
                <a:spcPts val="500"/>
              </a:spcBef>
              <a:spcAft>
                <a:spcPts val="0"/>
              </a:spcAft>
              <a:buClr>
                <a:schemeClr val="dk1"/>
              </a:buClr>
              <a:buSzPts val="1000"/>
              <a:buNone/>
              <a:defRPr sz="1000"/>
            </a:lvl5pPr>
            <a:lvl6pPr marL="2743131" lvl="5" indent="-228594" algn="l">
              <a:lnSpc>
                <a:spcPct val="90000"/>
              </a:lnSpc>
              <a:spcBef>
                <a:spcPts val="500"/>
              </a:spcBef>
              <a:spcAft>
                <a:spcPts val="0"/>
              </a:spcAft>
              <a:buClr>
                <a:schemeClr val="dk1"/>
              </a:buClr>
              <a:buSzPts val="1000"/>
              <a:buNone/>
              <a:defRPr sz="1000"/>
            </a:lvl6pPr>
            <a:lvl7pPr marL="3200320" lvl="6" indent="-228594" algn="l">
              <a:lnSpc>
                <a:spcPct val="90000"/>
              </a:lnSpc>
              <a:spcBef>
                <a:spcPts val="500"/>
              </a:spcBef>
              <a:spcAft>
                <a:spcPts val="0"/>
              </a:spcAft>
              <a:buClr>
                <a:schemeClr val="dk1"/>
              </a:buClr>
              <a:buSzPts val="1000"/>
              <a:buNone/>
              <a:defRPr sz="1000"/>
            </a:lvl7pPr>
            <a:lvl8pPr marL="3657509" lvl="7" indent="-228594" algn="l">
              <a:lnSpc>
                <a:spcPct val="90000"/>
              </a:lnSpc>
              <a:spcBef>
                <a:spcPts val="500"/>
              </a:spcBef>
              <a:spcAft>
                <a:spcPts val="0"/>
              </a:spcAft>
              <a:buClr>
                <a:schemeClr val="dk1"/>
              </a:buClr>
              <a:buSzPts val="1000"/>
              <a:buNone/>
              <a:defRPr sz="1000"/>
            </a:lvl8pPr>
            <a:lvl9pPr marL="4114697" lvl="8" indent="-228594" algn="l">
              <a:lnSpc>
                <a:spcPct val="90000"/>
              </a:lnSpc>
              <a:spcBef>
                <a:spcPts val="500"/>
              </a:spcBef>
              <a:spcAft>
                <a:spcPts val="0"/>
              </a:spcAft>
              <a:buClr>
                <a:schemeClr val="dk1"/>
              </a:buClr>
              <a:buSzPts val="1000"/>
              <a:buNone/>
              <a:defRPr sz="1000"/>
            </a:lvl9pPr>
          </a:lstStyle>
          <a:p>
            <a:endParaRPr dirty="0"/>
          </a:p>
        </p:txBody>
      </p:sp>
      <p:sp>
        <p:nvSpPr>
          <p:cNvPr id="88" name="Google Shape;88;p53"/>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atin typeface="Calibri" panose="020F0502020204030204" pitchFamily="34" charset="0"/>
                <a:cs typeface="Calibri" panose="020F0502020204030204" pitchFamily="34" charset="0"/>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F01465A4-FA01-425A-B8D7-F0A249039369}" type="datetime1">
              <a:rPr lang="en-US" smtClean="0"/>
              <a:pPr/>
              <a:t>4/16/2025</a:t>
            </a:fld>
            <a:endParaRPr lang="en-US"/>
          </a:p>
        </p:txBody>
      </p:sp>
      <p:sp>
        <p:nvSpPr>
          <p:cNvPr id="89" name="Google Shape;89;p53"/>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atin typeface="Calibri" panose="020F0502020204030204" pitchFamily="34" charset="0"/>
                <a:cs typeface="Calibri" panose="020F0502020204030204" pitchFamily="34" charset="0"/>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90" name="Google Shape;90;p53"/>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atin typeface="Calibri" panose="020F0502020204030204" pitchFamily="34" charset="0"/>
                <a:cs typeface="Calibri" panose="020F0502020204030204" pitchFamily="34" charset="0"/>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25643887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Section title and description">
  <p:cSld name="Section title and description">
    <p:spTree>
      <p:nvGrpSpPr>
        <p:cNvPr id="1" name="Shape 41"/>
        <p:cNvGrpSpPr/>
        <p:nvPr/>
      </p:nvGrpSpPr>
      <p:grpSpPr>
        <a:xfrm>
          <a:off x="0" y="0"/>
          <a:ext cx="0" cy="0"/>
          <a:chOff x="0" y="0"/>
          <a:chExt cx="0" cy="0"/>
        </a:xfrm>
      </p:grpSpPr>
      <p:sp>
        <p:nvSpPr>
          <p:cNvPr id="42" name="Google Shape;42;p216"/>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 name="Google Shape;43;p216"/>
          <p:cNvSpPr txBox="1">
            <a:spLocks noGrp="1"/>
          </p:cNvSpPr>
          <p:nvPr>
            <p:ph type="title"/>
          </p:nvPr>
        </p:nvSpPr>
        <p:spPr>
          <a:xfrm>
            <a:off x="354001" y="1644233"/>
            <a:ext cx="5393700" cy="1976400"/>
          </a:xfrm>
          <a:prstGeom prst="rect">
            <a:avLst/>
          </a:prstGeom>
          <a:noFill/>
          <a:ln>
            <a:noFill/>
          </a:ln>
        </p:spPr>
        <p:txBody>
          <a:bodyPr spcFirstLastPara="1" wrap="square" lIns="121900" tIns="121900" rIns="121900" bIns="121900" anchor="b" anchorCtr="0">
            <a:normAutofit/>
          </a:bodyPr>
          <a:lstStyle>
            <a:lvl1pPr lvl="0" algn="ctr">
              <a:lnSpc>
                <a:spcPct val="100000"/>
              </a:lnSpc>
              <a:spcBef>
                <a:spcPts val="0"/>
              </a:spcBef>
              <a:spcAft>
                <a:spcPts val="0"/>
              </a:spcAft>
              <a:buSzPts val="5600"/>
              <a:buNone/>
              <a:defRPr sz="5600"/>
            </a:lvl1pPr>
            <a:lvl2pPr lvl="1" algn="ctr">
              <a:lnSpc>
                <a:spcPct val="100000"/>
              </a:lnSpc>
              <a:spcBef>
                <a:spcPts val="0"/>
              </a:spcBef>
              <a:spcAft>
                <a:spcPts val="0"/>
              </a:spcAft>
              <a:buSzPts val="5600"/>
              <a:buNone/>
              <a:defRPr sz="5600"/>
            </a:lvl2pPr>
            <a:lvl3pPr lvl="2" algn="ctr">
              <a:lnSpc>
                <a:spcPct val="100000"/>
              </a:lnSpc>
              <a:spcBef>
                <a:spcPts val="0"/>
              </a:spcBef>
              <a:spcAft>
                <a:spcPts val="0"/>
              </a:spcAft>
              <a:buSzPts val="5600"/>
              <a:buNone/>
              <a:defRPr sz="5600"/>
            </a:lvl3pPr>
            <a:lvl4pPr lvl="3" algn="ctr">
              <a:lnSpc>
                <a:spcPct val="100000"/>
              </a:lnSpc>
              <a:spcBef>
                <a:spcPts val="0"/>
              </a:spcBef>
              <a:spcAft>
                <a:spcPts val="0"/>
              </a:spcAft>
              <a:buSzPts val="5600"/>
              <a:buNone/>
              <a:defRPr sz="5600"/>
            </a:lvl4pPr>
            <a:lvl5pPr lvl="4" algn="ctr">
              <a:lnSpc>
                <a:spcPct val="100000"/>
              </a:lnSpc>
              <a:spcBef>
                <a:spcPts val="0"/>
              </a:spcBef>
              <a:spcAft>
                <a:spcPts val="0"/>
              </a:spcAft>
              <a:buSzPts val="5600"/>
              <a:buNone/>
              <a:defRPr sz="5600"/>
            </a:lvl5pPr>
            <a:lvl6pPr lvl="5" algn="ctr">
              <a:lnSpc>
                <a:spcPct val="100000"/>
              </a:lnSpc>
              <a:spcBef>
                <a:spcPts val="0"/>
              </a:spcBef>
              <a:spcAft>
                <a:spcPts val="0"/>
              </a:spcAft>
              <a:buSzPts val="5600"/>
              <a:buNone/>
              <a:defRPr sz="5600"/>
            </a:lvl6pPr>
            <a:lvl7pPr lvl="6" algn="ctr">
              <a:lnSpc>
                <a:spcPct val="100000"/>
              </a:lnSpc>
              <a:spcBef>
                <a:spcPts val="0"/>
              </a:spcBef>
              <a:spcAft>
                <a:spcPts val="0"/>
              </a:spcAft>
              <a:buSzPts val="5600"/>
              <a:buNone/>
              <a:defRPr sz="5600"/>
            </a:lvl7pPr>
            <a:lvl8pPr lvl="7" algn="ctr">
              <a:lnSpc>
                <a:spcPct val="100000"/>
              </a:lnSpc>
              <a:spcBef>
                <a:spcPts val="0"/>
              </a:spcBef>
              <a:spcAft>
                <a:spcPts val="0"/>
              </a:spcAft>
              <a:buSzPts val="5600"/>
              <a:buNone/>
              <a:defRPr sz="5600"/>
            </a:lvl8pPr>
            <a:lvl9pPr lvl="8" algn="ctr">
              <a:lnSpc>
                <a:spcPct val="100000"/>
              </a:lnSpc>
              <a:spcBef>
                <a:spcPts val="0"/>
              </a:spcBef>
              <a:spcAft>
                <a:spcPts val="0"/>
              </a:spcAft>
              <a:buSzPts val="5600"/>
              <a:buNone/>
              <a:defRPr sz="5600"/>
            </a:lvl9pPr>
          </a:lstStyle>
          <a:p>
            <a:endParaRPr/>
          </a:p>
        </p:txBody>
      </p:sp>
      <p:sp>
        <p:nvSpPr>
          <p:cNvPr id="44" name="Google Shape;44;p216"/>
          <p:cNvSpPr txBox="1">
            <a:spLocks noGrp="1"/>
          </p:cNvSpPr>
          <p:nvPr>
            <p:ph type="subTitle" idx="1"/>
          </p:nvPr>
        </p:nvSpPr>
        <p:spPr>
          <a:xfrm>
            <a:off x="354001" y="3737434"/>
            <a:ext cx="5393700" cy="1646700"/>
          </a:xfrm>
          <a:prstGeom prst="rect">
            <a:avLst/>
          </a:prstGeom>
          <a:noFill/>
          <a:ln>
            <a:noFill/>
          </a:ln>
        </p:spPr>
        <p:txBody>
          <a:bodyPr spcFirstLastPara="1" wrap="square" lIns="121900" tIns="121900" rIns="121900" bIns="121900"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45" name="Google Shape;45;p216"/>
          <p:cNvSpPr txBox="1">
            <a:spLocks noGrp="1"/>
          </p:cNvSpPr>
          <p:nvPr>
            <p:ph type="body" idx="2"/>
          </p:nvPr>
        </p:nvSpPr>
        <p:spPr>
          <a:xfrm>
            <a:off x="6586001" y="965434"/>
            <a:ext cx="5115900" cy="4926900"/>
          </a:xfrm>
          <a:prstGeom prst="rect">
            <a:avLst/>
          </a:prstGeom>
          <a:noFill/>
          <a:ln>
            <a:noFill/>
          </a:ln>
        </p:spPr>
        <p:txBody>
          <a:bodyPr spcFirstLastPara="1" wrap="square" lIns="121900" tIns="121900" rIns="121900" bIns="121900" anchor="ctr" anchorCtr="0">
            <a:normAutofit/>
          </a:bodyPr>
          <a:lstStyle>
            <a:lvl1pPr marL="457189" lvl="0" indent="-380990" algn="l">
              <a:lnSpc>
                <a:spcPct val="115000"/>
              </a:lnSpc>
              <a:spcBef>
                <a:spcPts val="0"/>
              </a:spcBef>
              <a:spcAft>
                <a:spcPts val="0"/>
              </a:spcAft>
              <a:buSzPts val="2400"/>
              <a:buChar char="●"/>
              <a:defRPr/>
            </a:lvl1pPr>
            <a:lvl2pPr marL="914377" lvl="1" indent="-349242" algn="l">
              <a:lnSpc>
                <a:spcPct val="115000"/>
              </a:lnSpc>
              <a:spcBef>
                <a:spcPts val="0"/>
              </a:spcBef>
              <a:spcAft>
                <a:spcPts val="0"/>
              </a:spcAft>
              <a:buSzPts val="1900"/>
              <a:buChar char="○"/>
              <a:defRPr/>
            </a:lvl2pPr>
            <a:lvl3pPr marL="1371566" lvl="2" indent="-349242" algn="l">
              <a:lnSpc>
                <a:spcPct val="115000"/>
              </a:lnSpc>
              <a:spcBef>
                <a:spcPts val="0"/>
              </a:spcBef>
              <a:spcAft>
                <a:spcPts val="0"/>
              </a:spcAft>
              <a:buSzPts val="1900"/>
              <a:buChar char="■"/>
              <a:defRPr/>
            </a:lvl3pPr>
            <a:lvl4pPr marL="1828754" lvl="3" indent="-349242" algn="l">
              <a:lnSpc>
                <a:spcPct val="115000"/>
              </a:lnSpc>
              <a:spcBef>
                <a:spcPts val="0"/>
              </a:spcBef>
              <a:spcAft>
                <a:spcPts val="0"/>
              </a:spcAft>
              <a:buSzPts val="1900"/>
              <a:buChar char="●"/>
              <a:defRPr/>
            </a:lvl4pPr>
            <a:lvl5pPr marL="2285943" lvl="4" indent="-349242" algn="l">
              <a:lnSpc>
                <a:spcPct val="115000"/>
              </a:lnSpc>
              <a:spcBef>
                <a:spcPts val="0"/>
              </a:spcBef>
              <a:spcAft>
                <a:spcPts val="0"/>
              </a:spcAft>
              <a:buSzPts val="1900"/>
              <a:buChar char="○"/>
              <a:defRPr/>
            </a:lvl5pPr>
            <a:lvl6pPr marL="2743131" lvl="5" indent="-349242" algn="l">
              <a:lnSpc>
                <a:spcPct val="115000"/>
              </a:lnSpc>
              <a:spcBef>
                <a:spcPts val="0"/>
              </a:spcBef>
              <a:spcAft>
                <a:spcPts val="0"/>
              </a:spcAft>
              <a:buSzPts val="1900"/>
              <a:buChar char="■"/>
              <a:defRPr/>
            </a:lvl6pPr>
            <a:lvl7pPr marL="3200320" lvl="6" indent="-349242" algn="l">
              <a:lnSpc>
                <a:spcPct val="115000"/>
              </a:lnSpc>
              <a:spcBef>
                <a:spcPts val="0"/>
              </a:spcBef>
              <a:spcAft>
                <a:spcPts val="0"/>
              </a:spcAft>
              <a:buSzPts val="1900"/>
              <a:buChar char="●"/>
              <a:defRPr/>
            </a:lvl7pPr>
            <a:lvl8pPr marL="3657509" lvl="7" indent="-349242" algn="l">
              <a:lnSpc>
                <a:spcPct val="115000"/>
              </a:lnSpc>
              <a:spcBef>
                <a:spcPts val="0"/>
              </a:spcBef>
              <a:spcAft>
                <a:spcPts val="0"/>
              </a:spcAft>
              <a:buSzPts val="1900"/>
              <a:buChar char="○"/>
              <a:defRPr/>
            </a:lvl8pPr>
            <a:lvl9pPr marL="4114697" lvl="8" indent="-349242" algn="l">
              <a:lnSpc>
                <a:spcPct val="115000"/>
              </a:lnSpc>
              <a:spcBef>
                <a:spcPts val="0"/>
              </a:spcBef>
              <a:spcAft>
                <a:spcPts val="0"/>
              </a:spcAft>
              <a:buSzPts val="1900"/>
              <a:buChar char="■"/>
              <a:defRPr/>
            </a:lvl9pPr>
          </a:lstStyle>
          <a:p>
            <a:endParaRPr/>
          </a:p>
        </p:txBody>
      </p:sp>
      <p:sp>
        <p:nvSpPr>
          <p:cNvPr id="46" name="Google Shape;46;p216"/>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spcBef>
                <a:spcPts val="0"/>
              </a:spcBef>
              <a:spcAft>
                <a:spcPts val="0"/>
              </a:spcAft>
              <a:buClr>
                <a:schemeClr val="dk2"/>
              </a:buClr>
              <a:buSzPts val="1300"/>
              <a:buFont typeface="Arial"/>
              <a:buNone/>
              <a:defRPr sz="1300">
                <a:solidFill>
                  <a:schemeClr val="dk2"/>
                </a:solidFill>
                <a:latin typeface="Arial"/>
                <a:ea typeface="Arial"/>
                <a:cs typeface="Arial"/>
                <a:sym typeface="Arial"/>
              </a:defRPr>
            </a:lvl1pPr>
            <a:lvl2pPr marL="0" marR="0" lvl="1" indent="0" algn="r">
              <a:spcBef>
                <a:spcPts val="0"/>
              </a:spcBef>
              <a:spcAft>
                <a:spcPts val="0"/>
              </a:spcAft>
              <a:buClr>
                <a:schemeClr val="dk2"/>
              </a:buClr>
              <a:buSzPts val="1300"/>
              <a:buFont typeface="Arial"/>
              <a:buNone/>
              <a:defRPr sz="1300">
                <a:solidFill>
                  <a:schemeClr val="dk2"/>
                </a:solidFill>
                <a:latin typeface="Arial"/>
                <a:ea typeface="Arial"/>
                <a:cs typeface="Arial"/>
                <a:sym typeface="Arial"/>
              </a:defRPr>
            </a:lvl2pPr>
            <a:lvl3pPr marL="0" marR="0" lvl="2" indent="0" algn="r">
              <a:spcBef>
                <a:spcPts val="0"/>
              </a:spcBef>
              <a:spcAft>
                <a:spcPts val="0"/>
              </a:spcAft>
              <a:buClr>
                <a:schemeClr val="dk2"/>
              </a:buClr>
              <a:buSzPts val="1300"/>
              <a:buFont typeface="Arial"/>
              <a:buNone/>
              <a:defRPr sz="1300">
                <a:solidFill>
                  <a:schemeClr val="dk2"/>
                </a:solidFill>
                <a:latin typeface="Arial"/>
                <a:ea typeface="Arial"/>
                <a:cs typeface="Arial"/>
                <a:sym typeface="Arial"/>
              </a:defRPr>
            </a:lvl3pPr>
            <a:lvl4pPr marL="0" marR="0" lvl="3" indent="0" algn="r">
              <a:spcBef>
                <a:spcPts val="0"/>
              </a:spcBef>
              <a:spcAft>
                <a:spcPts val="0"/>
              </a:spcAft>
              <a:buClr>
                <a:schemeClr val="dk2"/>
              </a:buClr>
              <a:buSzPts val="1300"/>
              <a:buFont typeface="Arial"/>
              <a:buNone/>
              <a:defRPr sz="1300">
                <a:solidFill>
                  <a:schemeClr val="dk2"/>
                </a:solidFill>
                <a:latin typeface="Arial"/>
                <a:ea typeface="Arial"/>
                <a:cs typeface="Arial"/>
                <a:sym typeface="Arial"/>
              </a:defRPr>
            </a:lvl4pPr>
            <a:lvl5pPr marL="0" marR="0" lvl="4" indent="0" algn="r">
              <a:spcBef>
                <a:spcPts val="0"/>
              </a:spcBef>
              <a:spcAft>
                <a:spcPts val="0"/>
              </a:spcAft>
              <a:buClr>
                <a:schemeClr val="dk2"/>
              </a:buClr>
              <a:buSzPts val="1300"/>
              <a:buFont typeface="Arial"/>
              <a:buNone/>
              <a:defRPr sz="1300">
                <a:solidFill>
                  <a:schemeClr val="dk2"/>
                </a:solidFill>
                <a:latin typeface="Arial"/>
                <a:ea typeface="Arial"/>
                <a:cs typeface="Arial"/>
                <a:sym typeface="Arial"/>
              </a:defRPr>
            </a:lvl5pPr>
            <a:lvl6pPr marL="0" marR="0" lvl="5" indent="0" algn="r">
              <a:spcBef>
                <a:spcPts val="0"/>
              </a:spcBef>
              <a:spcAft>
                <a:spcPts val="0"/>
              </a:spcAft>
              <a:buClr>
                <a:schemeClr val="dk2"/>
              </a:buClr>
              <a:buSzPts val="1300"/>
              <a:buFont typeface="Arial"/>
              <a:buNone/>
              <a:defRPr sz="1300">
                <a:solidFill>
                  <a:schemeClr val="dk2"/>
                </a:solidFill>
                <a:latin typeface="Arial"/>
                <a:ea typeface="Arial"/>
                <a:cs typeface="Arial"/>
                <a:sym typeface="Arial"/>
              </a:defRPr>
            </a:lvl6pPr>
            <a:lvl7pPr marL="0" marR="0" lvl="6" indent="0" algn="r">
              <a:spcBef>
                <a:spcPts val="0"/>
              </a:spcBef>
              <a:spcAft>
                <a:spcPts val="0"/>
              </a:spcAft>
              <a:buClr>
                <a:schemeClr val="dk2"/>
              </a:buClr>
              <a:buSzPts val="1300"/>
              <a:buFont typeface="Arial"/>
              <a:buNone/>
              <a:defRPr sz="1300">
                <a:solidFill>
                  <a:schemeClr val="dk2"/>
                </a:solidFill>
                <a:latin typeface="Arial"/>
                <a:ea typeface="Arial"/>
                <a:cs typeface="Arial"/>
                <a:sym typeface="Arial"/>
              </a:defRPr>
            </a:lvl7pPr>
            <a:lvl8pPr marL="0" marR="0" lvl="7" indent="0" algn="r">
              <a:spcBef>
                <a:spcPts val="0"/>
              </a:spcBef>
              <a:spcAft>
                <a:spcPts val="0"/>
              </a:spcAft>
              <a:buClr>
                <a:schemeClr val="dk2"/>
              </a:buClr>
              <a:buSzPts val="1300"/>
              <a:buFont typeface="Arial"/>
              <a:buNone/>
              <a:defRPr sz="1300">
                <a:solidFill>
                  <a:schemeClr val="dk2"/>
                </a:solidFill>
                <a:latin typeface="Arial"/>
                <a:ea typeface="Arial"/>
                <a:cs typeface="Arial"/>
                <a:sym typeface="Arial"/>
              </a:defRPr>
            </a:lvl8pPr>
            <a:lvl9pPr marL="0" marR="0" lvl="8" indent="0" algn="r">
              <a:spcBef>
                <a:spcPts val="0"/>
              </a:spcBef>
              <a:spcAft>
                <a:spcPts val="0"/>
              </a:spcAft>
              <a:buClr>
                <a:schemeClr val="dk2"/>
              </a:buClr>
              <a:buSzPts val="1300"/>
              <a:buFont typeface="Arial"/>
              <a:buNone/>
              <a:defRPr sz="1300">
                <a:solidFill>
                  <a:schemeClr val="dk2"/>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53083829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Title Slide">
  <p:cSld name="1_Title Slide">
    <p:spTree>
      <p:nvGrpSpPr>
        <p:cNvPr id="1" name="Shape 61"/>
        <p:cNvGrpSpPr/>
        <p:nvPr/>
      </p:nvGrpSpPr>
      <p:grpSpPr>
        <a:xfrm>
          <a:off x="0" y="0"/>
          <a:ext cx="0" cy="0"/>
          <a:chOff x="0" y="0"/>
          <a:chExt cx="0" cy="0"/>
        </a:xfrm>
      </p:grpSpPr>
      <p:sp>
        <p:nvSpPr>
          <p:cNvPr id="62" name="Google Shape;62;gd84c6d12bd_0_52"/>
          <p:cNvSpPr txBox="1">
            <a:spLocks noGrp="1"/>
          </p:cNvSpPr>
          <p:nvPr>
            <p:ph type="ctrTitle"/>
          </p:nvPr>
        </p:nvSpPr>
        <p:spPr>
          <a:xfrm>
            <a:off x="685800" y="2010340"/>
            <a:ext cx="10820400" cy="1282800"/>
          </a:xfrm>
          <a:prstGeom prst="rect">
            <a:avLst/>
          </a:prstGeom>
          <a:solidFill>
            <a:schemeClr val="lt1"/>
          </a:solidFill>
          <a:ln>
            <a:noFill/>
          </a:ln>
        </p:spPr>
        <p:txBody>
          <a:bodyPr spcFirstLastPara="1" wrap="square" lIns="0" tIns="0" rIns="0" bIns="0" anchor="ctr" anchorCtr="0">
            <a:noAutofit/>
          </a:bodyPr>
          <a:lstStyle>
            <a:lvl1pPr lvl="0" algn="l" rtl="0">
              <a:lnSpc>
                <a:spcPct val="100000"/>
              </a:lnSpc>
              <a:spcBef>
                <a:spcPts val="0"/>
              </a:spcBef>
              <a:spcAft>
                <a:spcPts val="0"/>
              </a:spcAft>
              <a:buClr>
                <a:srgbClr val="375173"/>
              </a:buClr>
              <a:buSzPts val="4000"/>
              <a:buFont typeface="Arial"/>
              <a:buNone/>
              <a:defRPr sz="4000">
                <a:solidFill>
                  <a:srgbClr val="3962AE"/>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3" name="Google Shape;63;gd84c6d12bd_0_52"/>
          <p:cNvSpPr txBox="1">
            <a:spLocks noGrp="1"/>
          </p:cNvSpPr>
          <p:nvPr>
            <p:ph type="subTitle" idx="1"/>
          </p:nvPr>
        </p:nvSpPr>
        <p:spPr>
          <a:xfrm>
            <a:off x="685800" y="3350121"/>
            <a:ext cx="10817400" cy="822900"/>
          </a:xfrm>
          <a:prstGeom prst="rect">
            <a:avLst/>
          </a:prstGeom>
          <a:noFill/>
          <a:ln>
            <a:noFill/>
          </a:ln>
        </p:spPr>
        <p:txBody>
          <a:bodyPr spcFirstLastPara="1" wrap="square" lIns="0" tIns="0" rIns="0" bIns="0" anchor="t" anchorCtr="0">
            <a:noAutofit/>
          </a:bodyPr>
          <a:lstStyle>
            <a:lvl1pPr lvl="0" algn="l" rtl="0">
              <a:lnSpc>
                <a:spcPct val="100000"/>
              </a:lnSpc>
              <a:spcBef>
                <a:spcPts val="600"/>
              </a:spcBef>
              <a:spcAft>
                <a:spcPts val="0"/>
              </a:spcAft>
              <a:buClr>
                <a:srgbClr val="375173"/>
              </a:buClr>
              <a:buSzPts val="3200"/>
              <a:buNone/>
              <a:defRPr sz="3200">
                <a:solidFill>
                  <a:schemeClr val="tx1"/>
                </a:solidFill>
              </a:defRPr>
            </a:lvl1pPr>
            <a:lvl2pPr lvl="1" algn="ctr" rtl="0">
              <a:lnSpc>
                <a:spcPct val="100000"/>
              </a:lnSpc>
              <a:spcBef>
                <a:spcPts val="600"/>
              </a:spcBef>
              <a:spcAft>
                <a:spcPts val="0"/>
              </a:spcAft>
              <a:buClr>
                <a:srgbClr val="888888"/>
              </a:buClr>
              <a:buSzPts val="2400"/>
              <a:buNone/>
              <a:defRPr>
                <a:solidFill>
                  <a:srgbClr val="888888"/>
                </a:solidFill>
              </a:defRPr>
            </a:lvl2pPr>
            <a:lvl3pPr lvl="2" algn="ctr" rtl="0">
              <a:lnSpc>
                <a:spcPct val="100000"/>
              </a:lnSpc>
              <a:spcBef>
                <a:spcPts val="600"/>
              </a:spcBef>
              <a:spcAft>
                <a:spcPts val="0"/>
              </a:spcAft>
              <a:buClr>
                <a:srgbClr val="888888"/>
              </a:buClr>
              <a:buSzPts val="2200"/>
              <a:buNone/>
              <a:defRPr>
                <a:solidFill>
                  <a:srgbClr val="888888"/>
                </a:solidFill>
              </a:defRPr>
            </a:lvl3pPr>
            <a:lvl4pPr lvl="3" algn="ctr" rtl="0">
              <a:lnSpc>
                <a:spcPct val="100000"/>
              </a:lnSpc>
              <a:spcBef>
                <a:spcPts val="600"/>
              </a:spcBef>
              <a:spcAft>
                <a:spcPts val="0"/>
              </a:spcAft>
              <a:buClr>
                <a:srgbClr val="888888"/>
              </a:buClr>
              <a:buSzPts val="2000"/>
              <a:buNone/>
              <a:defRPr>
                <a:solidFill>
                  <a:srgbClr val="888888"/>
                </a:solidFill>
              </a:defRPr>
            </a:lvl4pPr>
            <a:lvl5pPr lvl="4" algn="ctr" rtl="0">
              <a:lnSpc>
                <a:spcPct val="100000"/>
              </a:lnSpc>
              <a:spcBef>
                <a:spcPts val="600"/>
              </a:spcBef>
              <a:spcAft>
                <a:spcPts val="0"/>
              </a:spcAft>
              <a:buClr>
                <a:srgbClr val="888888"/>
              </a:buClr>
              <a:buSzPts val="1800"/>
              <a:buNone/>
              <a:defRPr>
                <a:solidFill>
                  <a:srgbClr val="888888"/>
                </a:solidFill>
              </a:defRPr>
            </a:lvl5pPr>
            <a:lvl6pPr lvl="5" algn="ctr" rtl="0">
              <a:lnSpc>
                <a:spcPct val="100000"/>
              </a:lnSpc>
              <a:spcBef>
                <a:spcPts val="600"/>
              </a:spcBef>
              <a:spcAft>
                <a:spcPts val="0"/>
              </a:spcAft>
              <a:buClr>
                <a:srgbClr val="888888"/>
              </a:buClr>
              <a:buSzPts val="1064"/>
              <a:buNone/>
              <a:defRPr>
                <a:solidFill>
                  <a:srgbClr val="888888"/>
                </a:solidFill>
              </a:defRPr>
            </a:lvl6pPr>
            <a:lvl7pPr lvl="6" algn="ctr" rtl="0">
              <a:lnSpc>
                <a:spcPct val="100000"/>
              </a:lnSpc>
              <a:spcBef>
                <a:spcPts val="280"/>
              </a:spcBef>
              <a:spcAft>
                <a:spcPts val="0"/>
              </a:spcAft>
              <a:buClr>
                <a:srgbClr val="888888"/>
              </a:buClr>
              <a:buSzPts val="1064"/>
              <a:buNone/>
              <a:defRPr>
                <a:solidFill>
                  <a:srgbClr val="888888"/>
                </a:solidFill>
              </a:defRPr>
            </a:lvl7pPr>
            <a:lvl8pPr lvl="7" algn="ctr" rtl="0">
              <a:lnSpc>
                <a:spcPct val="100000"/>
              </a:lnSpc>
              <a:spcBef>
                <a:spcPts val="280"/>
              </a:spcBef>
              <a:spcAft>
                <a:spcPts val="0"/>
              </a:spcAft>
              <a:buClr>
                <a:srgbClr val="888888"/>
              </a:buClr>
              <a:buSzPts val="1064"/>
              <a:buNone/>
              <a:defRPr>
                <a:solidFill>
                  <a:srgbClr val="888888"/>
                </a:solidFill>
              </a:defRPr>
            </a:lvl8pPr>
            <a:lvl9pPr lvl="8" algn="ctr" rtl="0">
              <a:lnSpc>
                <a:spcPct val="100000"/>
              </a:lnSpc>
              <a:spcBef>
                <a:spcPts val="280"/>
              </a:spcBef>
              <a:spcAft>
                <a:spcPts val="0"/>
              </a:spcAft>
              <a:buClr>
                <a:srgbClr val="888888"/>
              </a:buClr>
              <a:buSzPts val="1064"/>
              <a:buNone/>
              <a:defRPr>
                <a:solidFill>
                  <a:srgbClr val="888888"/>
                </a:solidFill>
              </a:defRPr>
            </a:lvl9pPr>
          </a:lstStyle>
          <a:p>
            <a:endParaRPr/>
          </a:p>
        </p:txBody>
      </p:sp>
      <p:sp>
        <p:nvSpPr>
          <p:cNvPr id="64" name="Google Shape;64;gd84c6d12bd_0_52"/>
          <p:cNvSpPr txBox="1">
            <a:spLocks noGrp="1"/>
          </p:cNvSpPr>
          <p:nvPr>
            <p:ph type="body" idx="2"/>
          </p:nvPr>
        </p:nvSpPr>
        <p:spPr>
          <a:xfrm>
            <a:off x="685800" y="5016641"/>
            <a:ext cx="3429000" cy="472500"/>
          </a:xfrm>
          <a:prstGeom prst="rect">
            <a:avLst/>
          </a:prstGeom>
          <a:noFill/>
          <a:ln>
            <a:noFill/>
          </a:ln>
        </p:spPr>
        <p:txBody>
          <a:bodyPr spcFirstLastPara="1" wrap="square" lIns="0" tIns="0" rIns="0" bIns="0" anchor="ctr" anchorCtr="0">
            <a:noAutofit/>
          </a:bodyPr>
          <a:lstStyle>
            <a:lvl1pPr marL="457189" lvl="0" indent="-228594" algn="l" rtl="0">
              <a:lnSpc>
                <a:spcPct val="100000"/>
              </a:lnSpc>
              <a:spcBef>
                <a:spcPts val="600"/>
              </a:spcBef>
              <a:spcAft>
                <a:spcPts val="0"/>
              </a:spcAft>
              <a:buClr>
                <a:srgbClr val="375173"/>
              </a:buClr>
              <a:buSzPts val="2200"/>
              <a:buFont typeface="Arial"/>
              <a:buNone/>
              <a:defRPr sz="2200">
                <a:solidFill>
                  <a:srgbClr val="375173"/>
                </a:solidFill>
                <a:latin typeface="Calibri" panose="020F0502020204030204" pitchFamily="34" charset="0"/>
                <a:ea typeface="Calibri" panose="020F0502020204030204" pitchFamily="34" charset="0"/>
                <a:cs typeface="Calibri" panose="020F0502020204030204" pitchFamily="34" charset="0"/>
                <a:sym typeface="Arial"/>
              </a:defRPr>
            </a:lvl1pPr>
            <a:lvl2pPr marL="914377" lvl="1" indent="-342891" algn="l" rtl="0">
              <a:lnSpc>
                <a:spcPct val="100000"/>
              </a:lnSpc>
              <a:spcBef>
                <a:spcPts val="600"/>
              </a:spcBef>
              <a:spcAft>
                <a:spcPts val="0"/>
              </a:spcAft>
              <a:buClr>
                <a:schemeClr val="dk1"/>
              </a:buClr>
              <a:buSzPts val="1800"/>
              <a:buChar char="▪"/>
              <a:defRPr/>
            </a:lvl2pPr>
            <a:lvl3pPr marL="1371566" lvl="2" indent="-342891" algn="l" rtl="0">
              <a:lnSpc>
                <a:spcPct val="100000"/>
              </a:lnSpc>
              <a:spcBef>
                <a:spcPts val="600"/>
              </a:spcBef>
              <a:spcAft>
                <a:spcPts val="0"/>
              </a:spcAft>
              <a:buClr>
                <a:schemeClr val="dk1"/>
              </a:buClr>
              <a:buSzPts val="1800"/>
              <a:buChar char="•"/>
              <a:defRPr/>
            </a:lvl3pPr>
            <a:lvl4pPr marL="1828754" lvl="3" indent="-342891" algn="l" rtl="0">
              <a:lnSpc>
                <a:spcPct val="100000"/>
              </a:lnSpc>
              <a:spcBef>
                <a:spcPts val="600"/>
              </a:spcBef>
              <a:spcAft>
                <a:spcPts val="0"/>
              </a:spcAft>
              <a:buClr>
                <a:schemeClr val="dk1"/>
              </a:buClr>
              <a:buSzPts val="1800"/>
              <a:buChar char="•"/>
              <a:defRPr/>
            </a:lvl4pPr>
            <a:lvl5pPr marL="2285943" lvl="4" indent="-342891" algn="l" rtl="0">
              <a:lnSpc>
                <a:spcPct val="100000"/>
              </a:lnSpc>
              <a:spcBef>
                <a:spcPts val="600"/>
              </a:spcBef>
              <a:spcAft>
                <a:spcPts val="0"/>
              </a:spcAft>
              <a:buClr>
                <a:schemeClr val="dk1"/>
              </a:buClr>
              <a:buSzPts val="1800"/>
              <a:buChar char="•"/>
              <a:defRPr/>
            </a:lvl5pPr>
            <a:lvl6pPr marL="2743131" lvl="5" indent="-315459" algn="l" rtl="0">
              <a:lnSpc>
                <a:spcPct val="100000"/>
              </a:lnSpc>
              <a:spcBef>
                <a:spcPts val="600"/>
              </a:spcBef>
              <a:spcAft>
                <a:spcPts val="0"/>
              </a:spcAft>
              <a:buClr>
                <a:schemeClr val="dk1"/>
              </a:buClr>
              <a:buSzPts val="1368"/>
              <a:buChar char="?"/>
              <a:defRPr/>
            </a:lvl6pPr>
            <a:lvl7pPr marL="3200320" lvl="6" indent="-315459" algn="l" rtl="0">
              <a:lnSpc>
                <a:spcPct val="100000"/>
              </a:lnSpc>
              <a:spcBef>
                <a:spcPts val="360"/>
              </a:spcBef>
              <a:spcAft>
                <a:spcPts val="0"/>
              </a:spcAft>
              <a:buClr>
                <a:schemeClr val="dk1"/>
              </a:buClr>
              <a:buSzPts val="1368"/>
              <a:buChar char="?"/>
              <a:defRPr/>
            </a:lvl7pPr>
            <a:lvl8pPr marL="3657509" lvl="7" indent="-315459" algn="l" rtl="0">
              <a:lnSpc>
                <a:spcPct val="100000"/>
              </a:lnSpc>
              <a:spcBef>
                <a:spcPts val="360"/>
              </a:spcBef>
              <a:spcAft>
                <a:spcPts val="0"/>
              </a:spcAft>
              <a:buClr>
                <a:schemeClr val="dk1"/>
              </a:buClr>
              <a:buSzPts val="1368"/>
              <a:buChar char="?"/>
              <a:defRPr/>
            </a:lvl8pPr>
            <a:lvl9pPr marL="4114697" lvl="8" indent="-315459" algn="l" rtl="0">
              <a:lnSpc>
                <a:spcPct val="100000"/>
              </a:lnSpc>
              <a:spcBef>
                <a:spcPts val="360"/>
              </a:spcBef>
              <a:spcAft>
                <a:spcPts val="0"/>
              </a:spcAft>
              <a:buClr>
                <a:schemeClr val="dk1"/>
              </a:buClr>
              <a:buSzPts val="1368"/>
              <a:buChar char="?"/>
              <a:defRPr/>
            </a:lvl9pPr>
          </a:lstStyle>
          <a:p>
            <a:endParaRPr/>
          </a:p>
        </p:txBody>
      </p:sp>
      <p:sp>
        <p:nvSpPr>
          <p:cNvPr id="65" name="Google Shape;65;gd84c6d12bd_0_52"/>
          <p:cNvSpPr txBox="1">
            <a:spLocks noGrp="1"/>
          </p:cNvSpPr>
          <p:nvPr>
            <p:ph type="body" idx="3"/>
          </p:nvPr>
        </p:nvSpPr>
        <p:spPr>
          <a:xfrm>
            <a:off x="685801" y="5715001"/>
            <a:ext cx="2565300" cy="307500"/>
          </a:xfrm>
          <a:prstGeom prst="rect">
            <a:avLst/>
          </a:prstGeom>
          <a:noFill/>
          <a:ln>
            <a:noFill/>
          </a:ln>
        </p:spPr>
        <p:txBody>
          <a:bodyPr spcFirstLastPara="1" wrap="square" lIns="0" tIns="0" rIns="0" bIns="0" anchor="t" anchorCtr="0">
            <a:noAutofit/>
          </a:bodyPr>
          <a:lstStyle>
            <a:lvl1pPr marL="457189" lvl="0" indent="-228594" algn="l" rtl="0">
              <a:lnSpc>
                <a:spcPct val="100000"/>
              </a:lnSpc>
              <a:spcBef>
                <a:spcPts val="600"/>
              </a:spcBef>
              <a:spcAft>
                <a:spcPts val="0"/>
              </a:spcAft>
              <a:buClr>
                <a:srgbClr val="375173"/>
              </a:buClr>
              <a:buSzPts val="2000"/>
              <a:buFont typeface="Arial"/>
              <a:buNone/>
              <a:defRPr sz="2000">
                <a:solidFill>
                  <a:srgbClr val="375173"/>
                </a:solidFill>
                <a:latin typeface="Calibri" panose="020F0502020204030204" pitchFamily="34" charset="0"/>
                <a:cs typeface="Calibri" panose="020F0502020204030204" pitchFamily="34" charset="0"/>
              </a:defRPr>
            </a:lvl1pPr>
            <a:lvl2pPr marL="914377" lvl="1" indent="-342891" algn="l" rtl="0">
              <a:lnSpc>
                <a:spcPct val="100000"/>
              </a:lnSpc>
              <a:spcBef>
                <a:spcPts val="600"/>
              </a:spcBef>
              <a:spcAft>
                <a:spcPts val="0"/>
              </a:spcAft>
              <a:buClr>
                <a:schemeClr val="dk1"/>
              </a:buClr>
              <a:buSzPts val="1800"/>
              <a:buChar char="▪"/>
              <a:defRPr/>
            </a:lvl2pPr>
            <a:lvl3pPr marL="1371566" lvl="2" indent="-342891" algn="l" rtl="0">
              <a:lnSpc>
                <a:spcPct val="100000"/>
              </a:lnSpc>
              <a:spcBef>
                <a:spcPts val="600"/>
              </a:spcBef>
              <a:spcAft>
                <a:spcPts val="0"/>
              </a:spcAft>
              <a:buClr>
                <a:schemeClr val="dk1"/>
              </a:buClr>
              <a:buSzPts val="1800"/>
              <a:buChar char="•"/>
              <a:defRPr/>
            </a:lvl3pPr>
            <a:lvl4pPr marL="1828754" lvl="3" indent="-342891" algn="l" rtl="0">
              <a:lnSpc>
                <a:spcPct val="100000"/>
              </a:lnSpc>
              <a:spcBef>
                <a:spcPts val="600"/>
              </a:spcBef>
              <a:spcAft>
                <a:spcPts val="0"/>
              </a:spcAft>
              <a:buClr>
                <a:schemeClr val="dk1"/>
              </a:buClr>
              <a:buSzPts val="1800"/>
              <a:buChar char="•"/>
              <a:defRPr/>
            </a:lvl4pPr>
            <a:lvl5pPr marL="2285943" lvl="4" indent="-342891" algn="l" rtl="0">
              <a:lnSpc>
                <a:spcPct val="100000"/>
              </a:lnSpc>
              <a:spcBef>
                <a:spcPts val="600"/>
              </a:spcBef>
              <a:spcAft>
                <a:spcPts val="0"/>
              </a:spcAft>
              <a:buClr>
                <a:schemeClr val="dk1"/>
              </a:buClr>
              <a:buSzPts val="1800"/>
              <a:buChar char="•"/>
              <a:defRPr/>
            </a:lvl5pPr>
            <a:lvl6pPr marL="2743131" lvl="5" indent="-315459" algn="l" rtl="0">
              <a:lnSpc>
                <a:spcPct val="100000"/>
              </a:lnSpc>
              <a:spcBef>
                <a:spcPts val="600"/>
              </a:spcBef>
              <a:spcAft>
                <a:spcPts val="0"/>
              </a:spcAft>
              <a:buClr>
                <a:schemeClr val="dk1"/>
              </a:buClr>
              <a:buSzPts val="1368"/>
              <a:buChar char="?"/>
              <a:defRPr/>
            </a:lvl6pPr>
            <a:lvl7pPr marL="3200320" lvl="6" indent="-315459" algn="l" rtl="0">
              <a:lnSpc>
                <a:spcPct val="100000"/>
              </a:lnSpc>
              <a:spcBef>
                <a:spcPts val="360"/>
              </a:spcBef>
              <a:spcAft>
                <a:spcPts val="0"/>
              </a:spcAft>
              <a:buClr>
                <a:schemeClr val="dk1"/>
              </a:buClr>
              <a:buSzPts val="1368"/>
              <a:buChar char="?"/>
              <a:defRPr/>
            </a:lvl7pPr>
            <a:lvl8pPr marL="3657509" lvl="7" indent="-315459" algn="l" rtl="0">
              <a:lnSpc>
                <a:spcPct val="100000"/>
              </a:lnSpc>
              <a:spcBef>
                <a:spcPts val="360"/>
              </a:spcBef>
              <a:spcAft>
                <a:spcPts val="0"/>
              </a:spcAft>
              <a:buClr>
                <a:schemeClr val="dk1"/>
              </a:buClr>
              <a:buSzPts val="1368"/>
              <a:buChar char="?"/>
              <a:defRPr/>
            </a:lvl8pPr>
            <a:lvl9pPr marL="4114697" lvl="8" indent="-315459" algn="l" rtl="0">
              <a:lnSpc>
                <a:spcPct val="100000"/>
              </a:lnSpc>
              <a:spcBef>
                <a:spcPts val="360"/>
              </a:spcBef>
              <a:spcAft>
                <a:spcPts val="0"/>
              </a:spcAft>
              <a:buClr>
                <a:schemeClr val="dk1"/>
              </a:buClr>
              <a:buSzPts val="1368"/>
              <a:buChar char="?"/>
              <a:defRPr/>
            </a:lvl9pPr>
          </a:lstStyle>
          <a:p>
            <a:endParaRPr/>
          </a:p>
        </p:txBody>
      </p:sp>
      <p:sp>
        <p:nvSpPr>
          <p:cNvPr id="66" name="Google Shape;66;gd84c6d12bd_0_52"/>
          <p:cNvSpPr txBox="1">
            <a:spLocks noGrp="1"/>
          </p:cNvSpPr>
          <p:nvPr>
            <p:ph type="sldNum" idx="12"/>
          </p:nvPr>
        </p:nvSpPr>
        <p:spPr>
          <a:xfrm>
            <a:off x="5867400" y="6400800"/>
            <a:ext cx="457200" cy="3048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400"/>
              <a:buFont typeface="Arial"/>
              <a:buNone/>
              <a:defRPr sz="1400" b="1" i="0" u="none" strike="noStrike" cap="none">
                <a:solidFill>
                  <a:schemeClr val="tx1"/>
                </a:solidFill>
                <a:latin typeface="Calibri" panose="020F0502020204030204" pitchFamily="34" charset="0"/>
                <a:ea typeface="Calibri" panose="020F0502020204030204" pitchFamily="34" charset="0"/>
                <a:cs typeface="Calibri" panose="020F0502020204030204" pitchFamily="34" charset="0"/>
                <a:sym typeface="Arial"/>
              </a:defRPr>
            </a:lvl1pPr>
            <a:lvl2pPr marL="0" marR="0" lvl="1" indent="0" algn="ctr" rtl="0">
              <a:lnSpc>
                <a:spcPct val="100000"/>
              </a:lnSpc>
              <a:spcBef>
                <a:spcPts val="0"/>
              </a:spcBef>
              <a:spcAft>
                <a:spcPts val="0"/>
              </a:spcAft>
              <a:buClr>
                <a:srgbClr val="000000"/>
              </a:buClr>
              <a:buSzPts val="1400"/>
              <a:buFont typeface="Arial"/>
              <a:buNone/>
              <a:defRPr sz="1400" b="1" i="0" u="none" strike="noStrike" cap="none">
                <a:solidFill>
                  <a:srgbClr val="375173"/>
                </a:solidFill>
                <a:latin typeface="Arial"/>
                <a:ea typeface="Arial"/>
                <a:cs typeface="Arial"/>
                <a:sym typeface="Arial"/>
              </a:defRPr>
            </a:lvl2pPr>
            <a:lvl3pPr marL="0" marR="0" lvl="2" indent="0" algn="ctr" rtl="0">
              <a:lnSpc>
                <a:spcPct val="100000"/>
              </a:lnSpc>
              <a:spcBef>
                <a:spcPts val="0"/>
              </a:spcBef>
              <a:spcAft>
                <a:spcPts val="0"/>
              </a:spcAft>
              <a:buClr>
                <a:srgbClr val="000000"/>
              </a:buClr>
              <a:buSzPts val="1400"/>
              <a:buFont typeface="Arial"/>
              <a:buNone/>
              <a:defRPr sz="1400" b="1" i="0" u="none" strike="noStrike" cap="none">
                <a:solidFill>
                  <a:srgbClr val="375173"/>
                </a:solidFill>
                <a:latin typeface="Arial"/>
                <a:ea typeface="Arial"/>
                <a:cs typeface="Arial"/>
                <a:sym typeface="Arial"/>
              </a:defRPr>
            </a:lvl3pPr>
            <a:lvl4pPr marL="0" marR="0" lvl="3" indent="0" algn="ctr" rtl="0">
              <a:lnSpc>
                <a:spcPct val="100000"/>
              </a:lnSpc>
              <a:spcBef>
                <a:spcPts val="0"/>
              </a:spcBef>
              <a:spcAft>
                <a:spcPts val="0"/>
              </a:spcAft>
              <a:buClr>
                <a:srgbClr val="000000"/>
              </a:buClr>
              <a:buSzPts val="1400"/>
              <a:buFont typeface="Arial"/>
              <a:buNone/>
              <a:defRPr sz="1400" b="1" i="0" u="none" strike="noStrike" cap="none">
                <a:solidFill>
                  <a:srgbClr val="375173"/>
                </a:solidFill>
                <a:latin typeface="Arial"/>
                <a:ea typeface="Arial"/>
                <a:cs typeface="Arial"/>
                <a:sym typeface="Arial"/>
              </a:defRPr>
            </a:lvl4pPr>
            <a:lvl5pPr marL="0" marR="0" lvl="4" indent="0" algn="ctr" rtl="0">
              <a:lnSpc>
                <a:spcPct val="100000"/>
              </a:lnSpc>
              <a:spcBef>
                <a:spcPts val="0"/>
              </a:spcBef>
              <a:spcAft>
                <a:spcPts val="0"/>
              </a:spcAft>
              <a:buClr>
                <a:srgbClr val="000000"/>
              </a:buClr>
              <a:buSzPts val="1400"/>
              <a:buFont typeface="Arial"/>
              <a:buNone/>
              <a:defRPr sz="1400" b="1" i="0" u="none" strike="noStrike" cap="none">
                <a:solidFill>
                  <a:srgbClr val="375173"/>
                </a:solidFill>
                <a:latin typeface="Arial"/>
                <a:ea typeface="Arial"/>
                <a:cs typeface="Arial"/>
                <a:sym typeface="Arial"/>
              </a:defRPr>
            </a:lvl5pPr>
            <a:lvl6pPr marL="0" marR="0" lvl="5" indent="0" algn="ctr" rtl="0">
              <a:lnSpc>
                <a:spcPct val="100000"/>
              </a:lnSpc>
              <a:spcBef>
                <a:spcPts val="0"/>
              </a:spcBef>
              <a:spcAft>
                <a:spcPts val="0"/>
              </a:spcAft>
              <a:buClr>
                <a:srgbClr val="000000"/>
              </a:buClr>
              <a:buSzPts val="1400"/>
              <a:buFont typeface="Arial"/>
              <a:buNone/>
              <a:defRPr sz="1400" b="1" i="0" u="none" strike="noStrike" cap="none">
                <a:solidFill>
                  <a:srgbClr val="375173"/>
                </a:solidFill>
                <a:latin typeface="Arial"/>
                <a:ea typeface="Arial"/>
                <a:cs typeface="Arial"/>
                <a:sym typeface="Arial"/>
              </a:defRPr>
            </a:lvl6pPr>
            <a:lvl7pPr marL="0" marR="0" lvl="6" indent="0" algn="ctr" rtl="0">
              <a:lnSpc>
                <a:spcPct val="100000"/>
              </a:lnSpc>
              <a:spcBef>
                <a:spcPts val="0"/>
              </a:spcBef>
              <a:spcAft>
                <a:spcPts val="0"/>
              </a:spcAft>
              <a:buClr>
                <a:srgbClr val="000000"/>
              </a:buClr>
              <a:buSzPts val="1400"/>
              <a:buFont typeface="Arial"/>
              <a:buNone/>
              <a:defRPr sz="1400" b="1" i="0" u="none" strike="noStrike" cap="none">
                <a:solidFill>
                  <a:srgbClr val="375173"/>
                </a:solidFill>
                <a:latin typeface="Arial"/>
                <a:ea typeface="Arial"/>
                <a:cs typeface="Arial"/>
                <a:sym typeface="Arial"/>
              </a:defRPr>
            </a:lvl7pPr>
            <a:lvl8pPr marL="0" marR="0" lvl="7" indent="0" algn="ctr" rtl="0">
              <a:lnSpc>
                <a:spcPct val="100000"/>
              </a:lnSpc>
              <a:spcBef>
                <a:spcPts val="0"/>
              </a:spcBef>
              <a:spcAft>
                <a:spcPts val="0"/>
              </a:spcAft>
              <a:buClr>
                <a:srgbClr val="000000"/>
              </a:buClr>
              <a:buSzPts val="1400"/>
              <a:buFont typeface="Arial"/>
              <a:buNone/>
              <a:defRPr sz="1400" b="1" i="0" u="none" strike="noStrike" cap="none">
                <a:solidFill>
                  <a:srgbClr val="375173"/>
                </a:solidFill>
                <a:latin typeface="Arial"/>
                <a:ea typeface="Arial"/>
                <a:cs typeface="Arial"/>
                <a:sym typeface="Arial"/>
              </a:defRPr>
            </a:lvl8pPr>
            <a:lvl9pPr marL="0" marR="0" lvl="8" indent="0" algn="ctr" rtl="0">
              <a:lnSpc>
                <a:spcPct val="100000"/>
              </a:lnSpc>
              <a:spcBef>
                <a:spcPts val="0"/>
              </a:spcBef>
              <a:spcAft>
                <a:spcPts val="0"/>
              </a:spcAft>
              <a:buClr>
                <a:srgbClr val="000000"/>
              </a:buClr>
              <a:buSzPts val="1400"/>
              <a:buFont typeface="Arial"/>
              <a:buNone/>
              <a:defRPr sz="1400" b="1" i="0" u="none" strike="noStrike" cap="none">
                <a:solidFill>
                  <a:srgbClr val="375173"/>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47148493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Title and Content 1">
  <p:cSld name="Title and Content 1">
    <p:spTree>
      <p:nvGrpSpPr>
        <p:cNvPr id="1" name="Shape 56"/>
        <p:cNvGrpSpPr/>
        <p:nvPr/>
      </p:nvGrpSpPr>
      <p:grpSpPr>
        <a:xfrm>
          <a:off x="0" y="0"/>
          <a:ext cx="0" cy="0"/>
          <a:chOff x="0" y="0"/>
          <a:chExt cx="0" cy="0"/>
        </a:xfrm>
      </p:grpSpPr>
      <p:sp>
        <p:nvSpPr>
          <p:cNvPr id="57" name="Google Shape;57;p14"/>
          <p:cNvSpPr txBox="1">
            <a:spLocks noGrp="1"/>
          </p:cNvSpPr>
          <p:nvPr>
            <p:ph type="title"/>
          </p:nvPr>
        </p:nvSpPr>
        <p:spPr>
          <a:xfrm>
            <a:off x="1097280" y="286604"/>
            <a:ext cx="10058400" cy="1450800"/>
          </a:xfrm>
          <a:prstGeom prst="rect">
            <a:avLst/>
          </a:prstGeom>
          <a:noFill/>
          <a:ln>
            <a:noFill/>
          </a:ln>
        </p:spPr>
        <p:txBody>
          <a:bodyPr spcFirstLastPara="1" wrap="square" lIns="91425" tIns="45700" rIns="91425" bIns="45700" anchor="b" anchorCtr="0">
            <a:noAutofit/>
          </a:bodyPr>
          <a:lstStyle>
            <a:lvl1pPr lvl="0" algn="l" rtl="0">
              <a:lnSpc>
                <a:spcPct val="85000"/>
              </a:lnSpc>
              <a:spcBef>
                <a:spcPts val="0"/>
              </a:spcBef>
              <a:spcAft>
                <a:spcPts val="0"/>
              </a:spcAft>
              <a:buClr>
                <a:srgbClr val="3F3F3F"/>
              </a:buClr>
              <a:buSzPts val="1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8" name="Google Shape;58;p14"/>
          <p:cNvSpPr txBox="1">
            <a:spLocks noGrp="1"/>
          </p:cNvSpPr>
          <p:nvPr>
            <p:ph type="body" idx="1"/>
          </p:nvPr>
        </p:nvSpPr>
        <p:spPr>
          <a:xfrm>
            <a:off x="1097279" y="1845733"/>
            <a:ext cx="10058400" cy="4023200"/>
          </a:xfrm>
          <a:prstGeom prst="rect">
            <a:avLst/>
          </a:prstGeom>
          <a:noFill/>
          <a:ln>
            <a:noFill/>
          </a:ln>
        </p:spPr>
        <p:txBody>
          <a:bodyPr spcFirstLastPara="1" wrap="square" lIns="0" tIns="45700" rIns="0" bIns="45700" anchor="t" anchorCtr="0">
            <a:noAutofit/>
          </a:bodyPr>
          <a:lstStyle>
            <a:lvl1pPr marL="457189" lvl="0" indent="-342891" algn="l" rtl="0">
              <a:lnSpc>
                <a:spcPct val="90000"/>
              </a:lnSpc>
              <a:spcBef>
                <a:spcPts val="1200"/>
              </a:spcBef>
              <a:spcAft>
                <a:spcPts val="0"/>
              </a:spcAft>
              <a:buSzPts val="1800"/>
              <a:buChar char="●"/>
              <a:defRPr/>
            </a:lvl1pPr>
            <a:lvl2pPr marL="914377" lvl="1" indent="-342891" algn="l" rtl="0">
              <a:lnSpc>
                <a:spcPct val="90000"/>
              </a:lnSpc>
              <a:spcBef>
                <a:spcPts val="200"/>
              </a:spcBef>
              <a:spcAft>
                <a:spcPts val="0"/>
              </a:spcAft>
              <a:buSzPts val="1800"/>
              <a:buChar char="○"/>
              <a:defRPr/>
            </a:lvl2pPr>
            <a:lvl3pPr marL="1371566" lvl="2" indent="-342891" algn="l" rtl="0">
              <a:lnSpc>
                <a:spcPct val="90000"/>
              </a:lnSpc>
              <a:spcBef>
                <a:spcPts val="400"/>
              </a:spcBef>
              <a:spcAft>
                <a:spcPts val="0"/>
              </a:spcAft>
              <a:buSzPts val="1800"/>
              <a:buChar char="■"/>
              <a:defRPr/>
            </a:lvl3pPr>
            <a:lvl4pPr marL="1828754" lvl="3" indent="-342891" algn="l" rtl="0">
              <a:lnSpc>
                <a:spcPct val="90000"/>
              </a:lnSpc>
              <a:spcBef>
                <a:spcPts val="400"/>
              </a:spcBef>
              <a:spcAft>
                <a:spcPts val="0"/>
              </a:spcAft>
              <a:buSzPts val="1800"/>
              <a:buChar char="●"/>
              <a:defRPr/>
            </a:lvl4pPr>
            <a:lvl5pPr marL="2285943" lvl="4" indent="-342891" algn="l" rtl="0">
              <a:lnSpc>
                <a:spcPct val="90000"/>
              </a:lnSpc>
              <a:spcBef>
                <a:spcPts val="400"/>
              </a:spcBef>
              <a:spcAft>
                <a:spcPts val="0"/>
              </a:spcAft>
              <a:buSzPts val="1800"/>
              <a:buChar char="○"/>
              <a:defRPr/>
            </a:lvl5pPr>
            <a:lvl6pPr marL="2743131" lvl="5" indent="-342891" algn="l" rtl="0">
              <a:lnSpc>
                <a:spcPct val="90000"/>
              </a:lnSpc>
              <a:spcBef>
                <a:spcPts val="400"/>
              </a:spcBef>
              <a:spcAft>
                <a:spcPts val="0"/>
              </a:spcAft>
              <a:buSzPts val="1800"/>
              <a:buChar char="■"/>
              <a:defRPr/>
            </a:lvl6pPr>
            <a:lvl7pPr marL="3200320" lvl="6" indent="-342891" algn="l" rtl="0">
              <a:lnSpc>
                <a:spcPct val="90000"/>
              </a:lnSpc>
              <a:spcBef>
                <a:spcPts val="400"/>
              </a:spcBef>
              <a:spcAft>
                <a:spcPts val="0"/>
              </a:spcAft>
              <a:buSzPts val="1800"/>
              <a:buChar char="●"/>
              <a:defRPr/>
            </a:lvl7pPr>
            <a:lvl8pPr marL="3657509" lvl="7" indent="-342891" algn="l" rtl="0">
              <a:lnSpc>
                <a:spcPct val="90000"/>
              </a:lnSpc>
              <a:spcBef>
                <a:spcPts val="400"/>
              </a:spcBef>
              <a:spcAft>
                <a:spcPts val="0"/>
              </a:spcAft>
              <a:buSzPts val="1800"/>
              <a:buChar char="○"/>
              <a:defRPr/>
            </a:lvl8pPr>
            <a:lvl9pPr marL="4114697" lvl="8" indent="-342891" algn="l" rtl="0">
              <a:lnSpc>
                <a:spcPct val="90000"/>
              </a:lnSpc>
              <a:spcBef>
                <a:spcPts val="400"/>
              </a:spcBef>
              <a:spcAft>
                <a:spcPts val="400"/>
              </a:spcAft>
              <a:buSzPts val="1800"/>
              <a:buChar char="■"/>
              <a:defRPr/>
            </a:lvl9pPr>
          </a:lstStyle>
          <a:p>
            <a:endParaRPr/>
          </a:p>
        </p:txBody>
      </p:sp>
      <p:sp>
        <p:nvSpPr>
          <p:cNvPr id="59" name="Google Shape;59;p14"/>
          <p:cNvSpPr txBox="1">
            <a:spLocks noGrp="1"/>
          </p:cNvSpPr>
          <p:nvPr>
            <p:ph type="dt" idx="10"/>
          </p:nvPr>
        </p:nvSpPr>
        <p:spPr>
          <a:xfrm>
            <a:off x="1097281" y="6459785"/>
            <a:ext cx="2472400" cy="3652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atin typeface="Calibri" panose="020F0502020204030204" pitchFamily="34" charset="0"/>
                <a:cs typeface="Calibri" panose="020F0502020204030204" pitchFamily="34" charset="0"/>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lang="en-US"/>
          </a:p>
        </p:txBody>
      </p:sp>
      <p:sp>
        <p:nvSpPr>
          <p:cNvPr id="60" name="Google Shape;60;p14"/>
          <p:cNvSpPr txBox="1">
            <a:spLocks noGrp="1"/>
          </p:cNvSpPr>
          <p:nvPr>
            <p:ph type="ftr" idx="11"/>
          </p:nvPr>
        </p:nvSpPr>
        <p:spPr>
          <a:xfrm>
            <a:off x="3686185" y="6459785"/>
            <a:ext cx="4822800" cy="3652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atin typeface="Calibri" panose="020F0502020204030204" pitchFamily="34" charset="0"/>
                <a:cs typeface="Calibri" panose="020F0502020204030204" pitchFamily="34" charset="0"/>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lang="en-US"/>
          </a:p>
        </p:txBody>
      </p:sp>
      <p:sp>
        <p:nvSpPr>
          <p:cNvPr id="61" name="Google Shape;61;p14"/>
          <p:cNvSpPr txBox="1">
            <a:spLocks noGrp="1"/>
          </p:cNvSpPr>
          <p:nvPr>
            <p:ph type="sldNum" idx="12"/>
          </p:nvPr>
        </p:nvSpPr>
        <p:spPr>
          <a:xfrm>
            <a:off x="9900459" y="6459785"/>
            <a:ext cx="1312000" cy="3652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atin typeface="Calibri" panose="020F0502020204030204" pitchFamily="34" charset="0"/>
                <a:ea typeface="Calibri" panose="020F0502020204030204" pitchFamily="34" charset="0"/>
                <a:cs typeface="Calibri" panose="020F0502020204030204" pitchFamily="34" charset="0"/>
                <a:sym typeface="Calibri"/>
              </a:defRPr>
            </a:lvl1pPr>
            <a:lvl2pPr marL="0" lvl="1" indent="0" algn="r" rtl="0">
              <a:spcBef>
                <a:spcPts val="0"/>
              </a:spcBef>
              <a:buNone/>
              <a:defRPr>
                <a:latin typeface="Calibri"/>
                <a:ea typeface="Calibri"/>
                <a:cs typeface="Calibri"/>
                <a:sym typeface="Calibri"/>
              </a:defRPr>
            </a:lvl2pPr>
            <a:lvl3pPr marL="0" lvl="2" indent="0" algn="r" rtl="0">
              <a:spcBef>
                <a:spcPts val="0"/>
              </a:spcBef>
              <a:buNone/>
              <a:defRPr>
                <a:latin typeface="Calibri"/>
                <a:ea typeface="Calibri"/>
                <a:cs typeface="Calibri"/>
                <a:sym typeface="Calibri"/>
              </a:defRPr>
            </a:lvl3pPr>
            <a:lvl4pPr marL="0" lvl="3" indent="0" algn="r" rtl="0">
              <a:spcBef>
                <a:spcPts val="0"/>
              </a:spcBef>
              <a:buNone/>
              <a:defRPr>
                <a:latin typeface="Calibri"/>
                <a:ea typeface="Calibri"/>
                <a:cs typeface="Calibri"/>
                <a:sym typeface="Calibri"/>
              </a:defRPr>
            </a:lvl4pPr>
            <a:lvl5pPr marL="0" lvl="4" indent="0" algn="r" rtl="0">
              <a:spcBef>
                <a:spcPts val="0"/>
              </a:spcBef>
              <a:buNone/>
              <a:defRPr>
                <a:latin typeface="Calibri"/>
                <a:ea typeface="Calibri"/>
                <a:cs typeface="Calibri"/>
                <a:sym typeface="Calibri"/>
              </a:defRPr>
            </a:lvl5pPr>
            <a:lvl6pPr marL="0" lvl="5" indent="0" algn="r" rtl="0">
              <a:spcBef>
                <a:spcPts val="0"/>
              </a:spcBef>
              <a:buNone/>
              <a:defRPr>
                <a:latin typeface="Calibri"/>
                <a:ea typeface="Calibri"/>
                <a:cs typeface="Calibri"/>
                <a:sym typeface="Calibri"/>
              </a:defRPr>
            </a:lvl6pPr>
            <a:lvl7pPr marL="0" lvl="6" indent="0" algn="r" rtl="0">
              <a:spcBef>
                <a:spcPts val="0"/>
              </a:spcBef>
              <a:buNone/>
              <a:defRPr>
                <a:latin typeface="Calibri"/>
                <a:ea typeface="Calibri"/>
                <a:cs typeface="Calibri"/>
                <a:sym typeface="Calibri"/>
              </a:defRPr>
            </a:lvl7pPr>
            <a:lvl8pPr marL="0" lvl="7" indent="0" algn="r" rtl="0">
              <a:spcBef>
                <a:spcPts val="0"/>
              </a:spcBef>
              <a:buNone/>
              <a:defRPr>
                <a:latin typeface="Calibri"/>
                <a:ea typeface="Calibri"/>
                <a:cs typeface="Calibri"/>
                <a:sym typeface="Calibri"/>
              </a:defRPr>
            </a:lvl8pPr>
            <a:lvl9pPr marL="0" lvl="8" indent="0" algn="r" rtl="0">
              <a:spcBef>
                <a:spcPts val="0"/>
              </a:spcBef>
              <a:buNone/>
              <a:defRPr>
                <a:latin typeface="Calibri"/>
                <a:ea typeface="Calibri"/>
                <a:cs typeface="Calibri"/>
                <a:sym typeface="Calibri"/>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76190343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userDrawn="1">
  <p:cSld name="Photo on Right Slide 2">
    <p:spTree>
      <p:nvGrpSpPr>
        <p:cNvPr id="1" name=""/>
        <p:cNvGrpSpPr/>
        <p:nvPr/>
      </p:nvGrpSpPr>
      <p:grpSpPr>
        <a:xfrm>
          <a:off x="0" y="0"/>
          <a:ext cx="0" cy="0"/>
          <a:chOff x="0" y="0"/>
          <a:chExt cx="0" cy="0"/>
        </a:xfrm>
      </p:grpSpPr>
      <p:sp>
        <p:nvSpPr>
          <p:cNvPr id="7" name="Picture Placeholder 2"/>
          <p:cNvSpPr>
            <a:spLocks noGrp="1" noChangeAspect="1"/>
          </p:cNvSpPr>
          <p:nvPr>
            <p:ph type="pic" idx="1"/>
          </p:nvPr>
        </p:nvSpPr>
        <p:spPr>
          <a:xfrm>
            <a:off x="6910087" y="-1"/>
            <a:ext cx="5280536" cy="6858001"/>
          </a:xfrm>
          <a:prstGeom prst="rect">
            <a:avLst/>
          </a:prstGeom>
        </p:spPr>
        <p:txBody>
          <a:bodyPr anchor="t">
            <a:normAutofit/>
          </a:bodyPr>
          <a:lstStyle>
            <a:lvl1pPr marL="0" indent="0">
              <a:buNone/>
              <a:defRPr sz="2000">
                <a:solidFill>
                  <a:schemeClr val="tx1">
                    <a:lumMod val="65000"/>
                    <a:lumOff val="35000"/>
                  </a:schemeClr>
                </a:solidFill>
                <a:latin typeface="+mn-lt"/>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13" name="Text Placeholder 3"/>
          <p:cNvSpPr>
            <a:spLocks noGrp="1"/>
          </p:cNvSpPr>
          <p:nvPr>
            <p:ph type="body" sz="half" idx="10" hasCustomPrompt="1"/>
          </p:nvPr>
        </p:nvSpPr>
        <p:spPr>
          <a:xfrm>
            <a:off x="839796" y="2709819"/>
            <a:ext cx="5280349" cy="3151156"/>
          </a:xfrm>
          <a:prstGeom prst="rect">
            <a:avLst/>
          </a:prstGeom>
        </p:spPr>
        <p:txBody>
          <a:bodyPr>
            <a:noAutofit/>
          </a:bodyPr>
          <a:lstStyle>
            <a:lvl1pPr marL="0" indent="0">
              <a:buNone/>
              <a:defRPr sz="2200">
                <a:solidFill>
                  <a:schemeClr val="tx1"/>
                </a:solidFill>
                <a:latin typeface="Calibri" panose="020F0502020204030204" pitchFamily="34" charset="0"/>
                <a:cs typeface="Calibri" panose="020F05020202040302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Text…</a:t>
            </a:r>
          </a:p>
        </p:txBody>
      </p:sp>
      <p:sp>
        <p:nvSpPr>
          <p:cNvPr id="6" name="Title 1"/>
          <p:cNvSpPr>
            <a:spLocks noGrp="1"/>
          </p:cNvSpPr>
          <p:nvPr>
            <p:ph type="title" hasCustomPrompt="1"/>
          </p:nvPr>
        </p:nvSpPr>
        <p:spPr>
          <a:xfrm>
            <a:off x="839796" y="2106780"/>
            <a:ext cx="5280349" cy="595725"/>
          </a:xfrm>
        </p:spPr>
        <p:txBody>
          <a:bodyPr anchor="t">
            <a:normAutofit/>
          </a:bodyPr>
          <a:lstStyle>
            <a:lvl1pPr>
              <a:defRPr sz="2700"/>
            </a:lvl1pPr>
          </a:lstStyle>
          <a:p>
            <a:pPr lvl="0"/>
            <a:r>
              <a:rPr lang="en-US"/>
              <a:t>Right Photo Slide 2</a:t>
            </a:r>
          </a:p>
        </p:txBody>
      </p:sp>
    </p:spTree>
    <p:extLst>
      <p:ext uri="{BB962C8B-B14F-4D97-AF65-F5344CB8AC3E}">
        <p14:creationId xmlns:p14="http://schemas.microsoft.com/office/powerpoint/2010/main" val="245828965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cSld name="Title and Text">
    <p:spTree>
      <p:nvGrpSpPr>
        <p:cNvPr id="1" name=""/>
        <p:cNvGrpSpPr/>
        <p:nvPr/>
      </p:nvGrpSpPr>
      <p:grpSpPr>
        <a:xfrm>
          <a:off x="0" y="0"/>
          <a:ext cx="0" cy="0"/>
          <a:chOff x="0" y="0"/>
          <a:chExt cx="0" cy="0"/>
        </a:xfrm>
      </p:grpSpPr>
      <p:sp>
        <p:nvSpPr>
          <p:cNvPr id="7" name="Rectangle 7"/>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8"/>
          <p:cNvSpPr>
            <a:spLocks noGrp="1"/>
          </p:cNvSpPr>
          <p:nvPr>
            <p:ph type="title"/>
          </p:nvPr>
        </p:nvSpPr>
        <p:spPr>
          <a:xfrm>
            <a:off x="609600" y="359465"/>
            <a:ext cx="10972800" cy="1143000"/>
          </a:xfrm>
          <a:prstGeom prst="rect">
            <a:avLst/>
          </a:prstGeom>
        </p:spPr>
        <p:txBody>
          <a:bodyPr anchor="b" anchorCtr="0">
            <a:normAutofit/>
          </a:bodyPr>
          <a:lstStyle/>
          <a:p>
            <a:pPr algn="l"/>
            <a:r>
              <a:rPr lang="en-US"/>
              <a:t>Click to edit Master title style</a:t>
            </a:r>
          </a:p>
        </p:txBody>
      </p:sp>
      <p:sp>
        <p:nvSpPr>
          <p:cNvPr id="8" name="Date Placeholder 7"/>
          <p:cNvSpPr>
            <a:spLocks noGrp="1"/>
          </p:cNvSpPr>
          <p:nvPr>
            <p:ph type="dt" sz="half" idx="10"/>
          </p:nvPr>
        </p:nvSpPr>
        <p:spPr>
          <a:xfrm>
            <a:off x="609600" y="6356352"/>
            <a:ext cx="2844800" cy="365125"/>
          </a:xfrm>
          <a:prstGeom prst="rect">
            <a:avLst/>
          </a:prstGeom>
        </p:spPr>
        <p:txBody>
          <a:bodyPr/>
          <a:lstStyle/>
          <a:p>
            <a:fld id="{5C14FD69-4A85-4715-A222-ABB225B63BC6}" type="datetimeFigureOut">
              <a:rPr lang="en-US" smtClean="0"/>
              <a:pPr/>
              <a:t>4/16/2025</a:t>
            </a:fld>
            <a:endParaRPr lang="en-US"/>
          </a:p>
        </p:txBody>
      </p:sp>
      <p:sp>
        <p:nvSpPr>
          <p:cNvPr id="10" name="Slide Number Placeholder 9"/>
          <p:cNvSpPr>
            <a:spLocks noGrp="1"/>
          </p:cNvSpPr>
          <p:nvPr>
            <p:ph type="sldNum" sz="quarter" idx="11"/>
          </p:nvPr>
        </p:nvSpPr>
        <p:spPr>
          <a:xfrm>
            <a:off x="8737600" y="6356352"/>
            <a:ext cx="2844800" cy="365125"/>
          </a:xfrm>
          <a:prstGeom prst="rect">
            <a:avLst/>
          </a:prstGeom>
        </p:spPr>
        <p:txBody>
          <a:bodyPr/>
          <a:lstStyle/>
          <a:p>
            <a:pPr algn="r"/>
            <a:fld id="{D4C49B74-5DB2-4B03-B1D2-7F6A3C51C318}" type="slidenum">
              <a:rPr lang="en-US" smtClean="0"/>
              <a:pPr algn="r"/>
              <a:t>‹#›</a:t>
            </a:fld>
            <a:endParaRPr lang="en-US"/>
          </a:p>
        </p:txBody>
      </p:sp>
      <p:sp>
        <p:nvSpPr>
          <p:cNvPr id="11" name="Footer Placeholder 10"/>
          <p:cNvSpPr>
            <a:spLocks noGrp="1"/>
          </p:cNvSpPr>
          <p:nvPr>
            <p:ph type="ftr" sz="quarter" idx="12"/>
          </p:nvPr>
        </p:nvSpPr>
        <p:spPr>
          <a:xfrm>
            <a:off x="4165600" y="6356352"/>
            <a:ext cx="3860800" cy="365125"/>
          </a:xfrm>
          <a:prstGeom prst="rect">
            <a:avLst/>
          </a:prstGeom>
        </p:spPr>
        <p:txBody>
          <a:bodyPr/>
          <a:lstStyle/>
          <a:p>
            <a:endParaRPr lang="en-US"/>
          </a:p>
        </p:txBody>
      </p:sp>
    </p:spTree>
    <p:extLst>
      <p:ext uri="{BB962C8B-B14F-4D97-AF65-F5344CB8AC3E}">
        <p14:creationId xmlns:p14="http://schemas.microsoft.com/office/powerpoint/2010/main" val="60384309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B9006-64C1-4F54-912F-A1A3D52B076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6A646D3-5A49-4BD4-A7C2-DD28CCF010CC}"/>
              </a:ext>
            </a:extLst>
          </p:cNvPr>
          <p:cNvSpPr>
            <a:spLocks noGrp="1"/>
          </p:cNvSpPr>
          <p:nvPr>
            <p:ph type="dt" sz="half" idx="10"/>
          </p:nvPr>
        </p:nvSpPr>
        <p:spPr/>
        <p:txBody>
          <a:bodyPr/>
          <a:lstStyle/>
          <a:p>
            <a:fld id="{42BF3594-5A02-4453-8776-DB4441233E5C}" type="datetimeFigureOut">
              <a:rPr lang="en-US" smtClean="0"/>
              <a:t>4/16/2025</a:t>
            </a:fld>
            <a:endParaRPr lang="en-US"/>
          </a:p>
        </p:txBody>
      </p:sp>
      <p:sp>
        <p:nvSpPr>
          <p:cNvPr id="4" name="Footer Placeholder 3">
            <a:extLst>
              <a:ext uri="{FF2B5EF4-FFF2-40B4-BE49-F238E27FC236}">
                <a16:creationId xmlns:a16="http://schemas.microsoft.com/office/drawing/2014/main" id="{1D41D011-19E6-4F1C-9715-3810182B8E2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2A8DE3B-9035-496C-9738-B3F056DE16E9}"/>
              </a:ext>
            </a:extLst>
          </p:cNvPr>
          <p:cNvSpPr>
            <a:spLocks noGrp="1"/>
          </p:cNvSpPr>
          <p:nvPr>
            <p:ph type="sldNum" sz="quarter" idx="12"/>
          </p:nvPr>
        </p:nvSpPr>
        <p:spPr/>
        <p:txBody>
          <a:bodyPr/>
          <a:lstStyle/>
          <a:p>
            <a:fld id="{610B97BA-E155-408C-9246-70E41E493ABD}" type="slidenum">
              <a:rPr lang="en-US" smtClean="0"/>
              <a:t>‹#›</a:t>
            </a:fld>
            <a:endParaRPr lang="en-US"/>
          </a:p>
        </p:txBody>
      </p:sp>
      <p:pic>
        <p:nvPicPr>
          <p:cNvPr id="6" name="Picture 5" descr="A picture containing food&#10;&#10;Description automatically generated">
            <a:extLst>
              <a:ext uri="{FF2B5EF4-FFF2-40B4-BE49-F238E27FC236}">
                <a16:creationId xmlns:a16="http://schemas.microsoft.com/office/drawing/2014/main" id="{4788A7DF-9190-4E7F-AECF-608A60C63B5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66659" y="2109956"/>
            <a:ext cx="5679739" cy="2779285"/>
          </a:xfrm>
          <a:prstGeom prst="rect">
            <a:avLst/>
          </a:prstGeom>
        </p:spPr>
      </p:pic>
    </p:spTree>
    <p:extLst>
      <p:ext uri="{BB962C8B-B14F-4D97-AF65-F5344CB8AC3E}">
        <p14:creationId xmlns:p14="http://schemas.microsoft.com/office/powerpoint/2010/main" val="73749315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30695" y="450559"/>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430695" y="2930233"/>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2BF3594-5A02-4453-8776-DB4441233E5C}" type="datetimeFigureOut">
              <a:rPr lang="en-US" smtClean="0"/>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0B97BA-E155-408C-9246-70E41E493ABD}" type="slidenum">
              <a:rPr lang="en-US" smtClean="0"/>
              <a:t>‹#›</a:t>
            </a:fld>
            <a:endParaRPr lang="en-US"/>
          </a:p>
        </p:txBody>
      </p:sp>
      <p:sp>
        <p:nvSpPr>
          <p:cNvPr id="7" name="Rectangle 6">
            <a:extLst>
              <a:ext uri="{FF2B5EF4-FFF2-40B4-BE49-F238E27FC236}">
                <a16:creationId xmlns:a16="http://schemas.microsoft.com/office/drawing/2014/main" id="{FB192A8B-1069-4BCB-B8B0-6D469461AF9B}"/>
              </a:ext>
            </a:extLst>
          </p:cNvPr>
          <p:cNvSpPr/>
          <p:nvPr userDrawn="1"/>
        </p:nvSpPr>
        <p:spPr>
          <a:xfrm>
            <a:off x="0" y="5935288"/>
            <a:ext cx="12192000" cy="922713"/>
          </a:xfrm>
          <a:prstGeom prst="rect">
            <a:avLst/>
          </a:prstGeom>
          <a:solidFill>
            <a:srgbClr val="73000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8" name="Picture 7">
            <a:extLst>
              <a:ext uri="{FF2B5EF4-FFF2-40B4-BE49-F238E27FC236}">
                <a16:creationId xmlns:a16="http://schemas.microsoft.com/office/drawing/2014/main" id="{CBCE66A1-DF37-4A09-BD63-75EC4BCDD67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533" y="6047859"/>
            <a:ext cx="2618375" cy="697567"/>
          </a:xfrm>
          <a:prstGeom prst="rect">
            <a:avLst/>
          </a:prstGeom>
        </p:spPr>
      </p:pic>
      <p:pic>
        <p:nvPicPr>
          <p:cNvPr id="9" name="Picture 8" descr="A picture containing food&#10;&#10;Description automatically generated">
            <a:extLst>
              <a:ext uri="{FF2B5EF4-FFF2-40B4-BE49-F238E27FC236}">
                <a16:creationId xmlns:a16="http://schemas.microsoft.com/office/drawing/2014/main" id="{81F23890-8A5D-4145-811B-69A648AC4A5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24863" y="4429919"/>
            <a:ext cx="2886275" cy="1412351"/>
          </a:xfrm>
          <a:prstGeom prst="rect">
            <a:avLst/>
          </a:prstGeom>
        </p:spPr>
      </p:pic>
    </p:spTree>
    <p:extLst>
      <p:ext uri="{BB962C8B-B14F-4D97-AF65-F5344CB8AC3E}">
        <p14:creationId xmlns:p14="http://schemas.microsoft.com/office/powerpoint/2010/main" val="335148110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0" name="Picture 9" descr="A picture containing drawing&#10;&#10;Description automatically generated">
            <a:extLst>
              <a:ext uri="{FF2B5EF4-FFF2-40B4-BE49-F238E27FC236}">
                <a16:creationId xmlns:a16="http://schemas.microsoft.com/office/drawing/2014/main" id="{5C1815F5-DCB1-4558-B8E9-F020B255172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9198"/>
          <a:stretch/>
        </p:blipFill>
        <p:spPr>
          <a:xfrm>
            <a:off x="0" y="0"/>
            <a:ext cx="1675051" cy="6858000"/>
          </a:xfrm>
          <a:prstGeom prst="rect">
            <a:avLst/>
          </a:prstGeom>
        </p:spPr>
      </p:pic>
      <p:sp>
        <p:nvSpPr>
          <p:cNvPr id="2" name="Title 1"/>
          <p:cNvSpPr>
            <a:spLocks noGrp="1"/>
          </p:cNvSpPr>
          <p:nvPr>
            <p:ph type="title"/>
          </p:nvPr>
        </p:nvSpPr>
        <p:spPr>
          <a:xfrm>
            <a:off x="1520890" y="303938"/>
            <a:ext cx="9655629" cy="1164751"/>
          </a:xfrm>
        </p:spPr>
        <p:txBody>
          <a:bodyPr/>
          <a:lstStyle/>
          <a:p>
            <a:r>
              <a:rPr lang="en-US"/>
              <a:t>Click to edit Master title style</a:t>
            </a:r>
          </a:p>
        </p:txBody>
      </p:sp>
      <p:sp>
        <p:nvSpPr>
          <p:cNvPr id="3" name="Content Placeholder 2"/>
          <p:cNvSpPr>
            <a:spLocks noGrp="1"/>
          </p:cNvSpPr>
          <p:nvPr>
            <p:ph idx="1"/>
          </p:nvPr>
        </p:nvSpPr>
        <p:spPr>
          <a:xfrm>
            <a:off x="1922105" y="1914538"/>
            <a:ext cx="8675915" cy="405715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BF3594-5A02-4453-8776-DB4441233E5C}" type="datetimeFigureOut">
              <a:rPr lang="en-US" smtClean="0"/>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0B97BA-E155-408C-9246-70E41E493ABD}" type="slidenum">
              <a:rPr lang="en-US" smtClean="0"/>
              <a:t>‹#›</a:t>
            </a:fld>
            <a:endParaRPr lang="en-US"/>
          </a:p>
        </p:txBody>
      </p:sp>
      <p:pic>
        <p:nvPicPr>
          <p:cNvPr id="8" name="Picture 7">
            <a:extLst>
              <a:ext uri="{FF2B5EF4-FFF2-40B4-BE49-F238E27FC236}">
                <a16:creationId xmlns:a16="http://schemas.microsoft.com/office/drawing/2014/main" id="{C2AE2916-6082-45A7-A055-385517D52B7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6200000">
            <a:off x="-586570" y="3080218"/>
            <a:ext cx="2618375" cy="697567"/>
          </a:xfrm>
          <a:prstGeom prst="rect">
            <a:avLst/>
          </a:prstGeom>
        </p:spPr>
      </p:pic>
    </p:spTree>
    <p:extLst>
      <p:ext uri="{BB962C8B-B14F-4D97-AF65-F5344CB8AC3E}">
        <p14:creationId xmlns:p14="http://schemas.microsoft.com/office/powerpoint/2010/main" val="4769467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C042D-1002-BE2E-EE6C-8A1468897EBC}"/>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40418908-BB6F-704F-F1D3-9DAD480999E6}"/>
              </a:ext>
            </a:extLst>
          </p:cNvPr>
          <p:cNvSpPr>
            <a:spLocks noGrp="1"/>
          </p:cNvSpPr>
          <p:nvPr>
            <p:ph type="dt" sz="half" idx="10"/>
          </p:nvPr>
        </p:nvSpPr>
        <p:spPr/>
        <p:txBody>
          <a:bodyPr/>
          <a:lstStyle/>
          <a:p>
            <a:fld id="{6550E2D2-EDFF-4D89-B017-5AE33ABABB2E}" type="datetimeFigureOut">
              <a:rPr lang="en-CA" smtClean="0"/>
              <a:t>2025-04-16</a:t>
            </a:fld>
            <a:endParaRPr lang="en-CA"/>
          </a:p>
        </p:txBody>
      </p:sp>
      <p:sp>
        <p:nvSpPr>
          <p:cNvPr id="4" name="Footer Placeholder 3">
            <a:extLst>
              <a:ext uri="{FF2B5EF4-FFF2-40B4-BE49-F238E27FC236}">
                <a16:creationId xmlns:a16="http://schemas.microsoft.com/office/drawing/2014/main" id="{344AFF00-9D34-952E-39D6-0ADF45561A0C}"/>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3AE6A8C6-D746-B49E-C26C-649C878586A3}"/>
              </a:ext>
            </a:extLst>
          </p:cNvPr>
          <p:cNvSpPr>
            <a:spLocks noGrp="1"/>
          </p:cNvSpPr>
          <p:nvPr>
            <p:ph type="sldNum" sz="quarter" idx="12"/>
          </p:nvPr>
        </p:nvSpPr>
        <p:spPr/>
        <p:txBody>
          <a:bodyPr/>
          <a:lstStyle/>
          <a:p>
            <a:fld id="{361989C8-7C90-4A5B-BD91-4B43B2DF521C}" type="slidenum">
              <a:rPr lang="en-CA" smtClean="0"/>
              <a:t>‹#›</a:t>
            </a:fld>
            <a:endParaRPr lang="en-CA"/>
          </a:p>
        </p:txBody>
      </p:sp>
    </p:spTree>
    <p:extLst>
      <p:ext uri="{BB962C8B-B14F-4D97-AF65-F5344CB8AC3E}">
        <p14:creationId xmlns:p14="http://schemas.microsoft.com/office/powerpoint/2010/main" val="2223415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C6D458-8F25-4C0C-B261-8A6486E2F21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464A441-EAB6-4DEE-AD02-F1D65662E34D}"/>
              </a:ext>
            </a:extLst>
          </p:cNvPr>
          <p:cNvSpPr>
            <a:spLocks noGrp="1"/>
          </p:cNvSpPr>
          <p:nvPr>
            <p:ph type="dt" sz="half" idx="10"/>
          </p:nvPr>
        </p:nvSpPr>
        <p:spPr/>
        <p:txBody>
          <a:bodyPr/>
          <a:lstStyle/>
          <a:p>
            <a:fld id="{42BF3594-5A02-4453-8776-DB4441233E5C}" type="datetimeFigureOut">
              <a:rPr lang="en-US" smtClean="0"/>
              <a:t>4/16/2025</a:t>
            </a:fld>
            <a:endParaRPr lang="en-US"/>
          </a:p>
        </p:txBody>
      </p:sp>
      <p:sp>
        <p:nvSpPr>
          <p:cNvPr id="4" name="Footer Placeholder 3">
            <a:extLst>
              <a:ext uri="{FF2B5EF4-FFF2-40B4-BE49-F238E27FC236}">
                <a16:creationId xmlns:a16="http://schemas.microsoft.com/office/drawing/2014/main" id="{15924818-CE91-4EBE-BB58-D4168477CB5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05C413B-827B-4856-ABC7-736E13DE40A3}"/>
              </a:ext>
            </a:extLst>
          </p:cNvPr>
          <p:cNvSpPr>
            <a:spLocks noGrp="1"/>
          </p:cNvSpPr>
          <p:nvPr>
            <p:ph type="sldNum" sz="quarter" idx="12"/>
          </p:nvPr>
        </p:nvSpPr>
        <p:spPr/>
        <p:txBody>
          <a:bodyPr/>
          <a:lstStyle/>
          <a:p>
            <a:fld id="{610B97BA-E155-408C-9246-70E41E493ABD}" type="slidenum">
              <a:rPr lang="en-US" smtClean="0"/>
              <a:t>‹#›</a:t>
            </a:fld>
            <a:endParaRPr lang="en-US"/>
          </a:p>
        </p:txBody>
      </p:sp>
      <p:sp>
        <p:nvSpPr>
          <p:cNvPr id="6" name="Rectangle 5">
            <a:extLst>
              <a:ext uri="{FF2B5EF4-FFF2-40B4-BE49-F238E27FC236}">
                <a16:creationId xmlns:a16="http://schemas.microsoft.com/office/drawing/2014/main" id="{81852D69-F90D-4F49-81C0-15162D8A4D1C}"/>
              </a:ext>
            </a:extLst>
          </p:cNvPr>
          <p:cNvSpPr/>
          <p:nvPr userDrawn="1"/>
        </p:nvSpPr>
        <p:spPr>
          <a:xfrm>
            <a:off x="0" y="5935288"/>
            <a:ext cx="12192000" cy="922713"/>
          </a:xfrm>
          <a:prstGeom prst="rect">
            <a:avLst/>
          </a:prstGeom>
          <a:solidFill>
            <a:srgbClr val="73000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7" name="Picture 6">
            <a:extLst>
              <a:ext uri="{FF2B5EF4-FFF2-40B4-BE49-F238E27FC236}">
                <a16:creationId xmlns:a16="http://schemas.microsoft.com/office/drawing/2014/main" id="{F2667A28-CF36-44FD-8207-98CA59153E1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533" y="6047859"/>
            <a:ext cx="2618375" cy="697567"/>
          </a:xfrm>
          <a:prstGeom prst="rect">
            <a:avLst/>
          </a:prstGeom>
        </p:spPr>
      </p:pic>
      <p:sp>
        <p:nvSpPr>
          <p:cNvPr id="8" name="Content Placeholder 2">
            <a:extLst>
              <a:ext uri="{FF2B5EF4-FFF2-40B4-BE49-F238E27FC236}">
                <a16:creationId xmlns:a16="http://schemas.microsoft.com/office/drawing/2014/main" id="{F4E3C85B-C206-4952-8883-1A766E4B1820}"/>
              </a:ext>
            </a:extLst>
          </p:cNvPr>
          <p:cNvSpPr>
            <a:spLocks noGrp="1"/>
          </p:cNvSpPr>
          <p:nvPr>
            <p:ph idx="1"/>
          </p:nvPr>
        </p:nvSpPr>
        <p:spPr>
          <a:xfrm>
            <a:off x="1922105" y="1914538"/>
            <a:ext cx="8675915" cy="405715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9409811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20890" y="303938"/>
            <a:ext cx="9655629" cy="1164751"/>
          </a:xfrm>
        </p:spPr>
        <p:txBody>
          <a:bodyPr/>
          <a:lstStyle/>
          <a:p>
            <a:r>
              <a:rPr lang="en-US"/>
              <a:t>Click to edit Master title style</a:t>
            </a:r>
          </a:p>
        </p:txBody>
      </p:sp>
      <p:sp>
        <p:nvSpPr>
          <p:cNvPr id="3" name="Content Placeholder 2"/>
          <p:cNvSpPr>
            <a:spLocks noGrp="1"/>
          </p:cNvSpPr>
          <p:nvPr>
            <p:ph idx="1"/>
          </p:nvPr>
        </p:nvSpPr>
        <p:spPr>
          <a:xfrm>
            <a:off x="1922105" y="1914538"/>
            <a:ext cx="8675915" cy="405715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BF3594-5A02-4453-8776-DB4441233E5C}" type="datetimeFigureOut">
              <a:rPr lang="en-US" smtClean="0"/>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0B97BA-E155-408C-9246-70E41E493ABD}" type="slidenum">
              <a:rPr lang="en-US" smtClean="0"/>
              <a:t>‹#›</a:t>
            </a:fld>
            <a:endParaRPr lang="en-US"/>
          </a:p>
        </p:txBody>
      </p:sp>
      <p:pic>
        <p:nvPicPr>
          <p:cNvPr id="8" name="Picture 7">
            <a:extLst>
              <a:ext uri="{FF2B5EF4-FFF2-40B4-BE49-F238E27FC236}">
                <a16:creationId xmlns:a16="http://schemas.microsoft.com/office/drawing/2014/main" id="{C2AE2916-6082-45A7-A055-385517D52B7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6200000">
            <a:off x="-586570" y="3080218"/>
            <a:ext cx="2618375" cy="697567"/>
          </a:xfrm>
          <a:prstGeom prst="rect">
            <a:avLst/>
          </a:prstGeom>
        </p:spPr>
      </p:pic>
      <p:sp>
        <p:nvSpPr>
          <p:cNvPr id="9" name="Rectangle 8">
            <a:extLst>
              <a:ext uri="{FF2B5EF4-FFF2-40B4-BE49-F238E27FC236}">
                <a16:creationId xmlns:a16="http://schemas.microsoft.com/office/drawing/2014/main" id="{DF579545-75CD-4204-B384-51D0F2D63842}"/>
              </a:ext>
            </a:extLst>
          </p:cNvPr>
          <p:cNvSpPr/>
          <p:nvPr userDrawn="1"/>
        </p:nvSpPr>
        <p:spPr>
          <a:xfrm rot="16200000">
            <a:off x="-2967644" y="2967645"/>
            <a:ext cx="6858003" cy="922713"/>
          </a:xfrm>
          <a:prstGeom prst="rect">
            <a:avLst/>
          </a:prstGeom>
          <a:solidFill>
            <a:srgbClr val="73000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10" name="Picture 9">
            <a:extLst>
              <a:ext uri="{FF2B5EF4-FFF2-40B4-BE49-F238E27FC236}">
                <a16:creationId xmlns:a16="http://schemas.microsoft.com/office/drawing/2014/main" id="{3ABD4476-ED4D-4DEE-9F80-D4BD0CB112D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6200000">
            <a:off x="-847828" y="5019162"/>
            <a:ext cx="2618375" cy="697567"/>
          </a:xfrm>
          <a:prstGeom prst="rect">
            <a:avLst/>
          </a:prstGeom>
        </p:spPr>
      </p:pic>
    </p:spTree>
    <p:extLst>
      <p:ext uri="{BB962C8B-B14F-4D97-AF65-F5344CB8AC3E}">
        <p14:creationId xmlns:p14="http://schemas.microsoft.com/office/powerpoint/2010/main" val="421579750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8" name="Picture 7" descr="A tree in the middle of a park&#10;&#10;Description automatically generated">
            <a:extLst>
              <a:ext uri="{FF2B5EF4-FFF2-40B4-BE49-F238E27FC236}">
                <a16:creationId xmlns:a16="http://schemas.microsoft.com/office/drawing/2014/main" id="{C3567C79-8389-4FC5-8BA0-05E9A7A30FB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15625"/>
          <a:stretch/>
        </p:blipFill>
        <p:spPr>
          <a:xfrm>
            <a:off x="0" y="0"/>
            <a:ext cx="12192000" cy="6858000"/>
          </a:xfrm>
          <a:prstGeom prst="rect">
            <a:avLst/>
          </a:prstGeom>
        </p:spPr>
      </p:pic>
      <p:sp>
        <p:nvSpPr>
          <p:cNvPr id="2" name="Title 1"/>
          <p:cNvSpPr>
            <a:spLocks noGrp="1"/>
          </p:cNvSpPr>
          <p:nvPr>
            <p:ph type="title"/>
          </p:nvPr>
        </p:nvSpPr>
        <p:spPr>
          <a:xfrm>
            <a:off x="0" y="5924941"/>
            <a:ext cx="7352523" cy="933255"/>
          </a:xfrm>
        </p:spPr>
        <p:txBody>
          <a:bodyPr anchor="b">
            <a:normAutofit/>
          </a:bodyPr>
          <a:lstStyle>
            <a:lvl1pPr>
              <a:defRPr sz="4800">
                <a:solidFill>
                  <a:schemeClr val="bg1"/>
                </a:solidFill>
                <a:highlight>
                  <a:srgbClr val="800000"/>
                </a:highlight>
              </a:defRPr>
            </a:lvl1pPr>
          </a:lstStyle>
          <a:p>
            <a:r>
              <a:rPr lang="en-US" dirty="0"/>
              <a:t>Click to edit Master title style</a:t>
            </a:r>
          </a:p>
        </p:txBody>
      </p:sp>
      <p:pic>
        <p:nvPicPr>
          <p:cNvPr id="12" name="Picture 11" descr="A picture containing drawing&#10;&#10;Description automatically generated">
            <a:extLst>
              <a:ext uri="{FF2B5EF4-FFF2-40B4-BE49-F238E27FC236}">
                <a16:creationId xmlns:a16="http://schemas.microsoft.com/office/drawing/2014/main" id="{7986E5A5-591E-4D9E-A2D7-86E2C5ACD5F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69151" y="5695091"/>
            <a:ext cx="2351311" cy="1150575"/>
          </a:xfrm>
          <a:prstGeom prst="rect">
            <a:avLst/>
          </a:prstGeom>
        </p:spPr>
      </p:pic>
    </p:spTree>
    <p:extLst>
      <p:ext uri="{BB962C8B-B14F-4D97-AF65-F5344CB8AC3E}">
        <p14:creationId xmlns:p14="http://schemas.microsoft.com/office/powerpoint/2010/main" val="195321793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4" name="Picture 3" descr="A large tree&#10;&#10;Description automatically generated">
            <a:extLst>
              <a:ext uri="{FF2B5EF4-FFF2-40B4-BE49-F238E27FC236}">
                <a16:creationId xmlns:a16="http://schemas.microsoft.com/office/drawing/2014/main" id="{E171F946-549F-4CC0-9B02-C86A3B24E65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15625"/>
          <a:stretch/>
        </p:blipFill>
        <p:spPr>
          <a:xfrm>
            <a:off x="0" y="0"/>
            <a:ext cx="12192000" cy="6858000"/>
          </a:xfrm>
          <a:prstGeom prst="rect">
            <a:avLst/>
          </a:prstGeom>
        </p:spPr>
      </p:pic>
      <p:sp>
        <p:nvSpPr>
          <p:cNvPr id="6" name="Title 1">
            <a:extLst>
              <a:ext uri="{FF2B5EF4-FFF2-40B4-BE49-F238E27FC236}">
                <a16:creationId xmlns:a16="http://schemas.microsoft.com/office/drawing/2014/main" id="{B31E581A-C52D-4EC9-801E-852788EE7D70}"/>
              </a:ext>
            </a:extLst>
          </p:cNvPr>
          <p:cNvSpPr>
            <a:spLocks noGrp="1"/>
          </p:cNvSpPr>
          <p:nvPr>
            <p:ph type="title"/>
          </p:nvPr>
        </p:nvSpPr>
        <p:spPr>
          <a:xfrm>
            <a:off x="0" y="5924941"/>
            <a:ext cx="7352523" cy="933255"/>
          </a:xfrm>
        </p:spPr>
        <p:txBody>
          <a:bodyPr anchor="b">
            <a:normAutofit/>
          </a:bodyPr>
          <a:lstStyle>
            <a:lvl1pPr>
              <a:defRPr sz="4800">
                <a:solidFill>
                  <a:schemeClr val="bg1"/>
                </a:solidFill>
                <a:highlight>
                  <a:srgbClr val="800000"/>
                </a:highlight>
              </a:defRPr>
            </a:lvl1pPr>
          </a:lstStyle>
          <a:p>
            <a:r>
              <a:rPr lang="en-US"/>
              <a:t>Click to edit Master title style</a:t>
            </a:r>
            <a:endParaRPr lang="en-US" dirty="0"/>
          </a:p>
        </p:txBody>
      </p:sp>
      <p:pic>
        <p:nvPicPr>
          <p:cNvPr id="7" name="Picture 6" descr="A picture containing drawing&#10;&#10;Description automatically generated">
            <a:extLst>
              <a:ext uri="{FF2B5EF4-FFF2-40B4-BE49-F238E27FC236}">
                <a16:creationId xmlns:a16="http://schemas.microsoft.com/office/drawing/2014/main" id="{079CEE90-846B-472D-8495-620447DCB41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69151" y="5695091"/>
            <a:ext cx="2351311" cy="1150575"/>
          </a:xfrm>
          <a:prstGeom prst="rect">
            <a:avLst/>
          </a:prstGeom>
        </p:spPr>
      </p:pic>
    </p:spTree>
    <p:extLst>
      <p:ext uri="{BB962C8B-B14F-4D97-AF65-F5344CB8AC3E}">
        <p14:creationId xmlns:p14="http://schemas.microsoft.com/office/powerpoint/2010/main" val="232826791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pic>
        <p:nvPicPr>
          <p:cNvPr id="3" name="Picture 2" descr="A tree in a forest&#10;&#10;Description automatically generated">
            <a:extLst>
              <a:ext uri="{FF2B5EF4-FFF2-40B4-BE49-F238E27FC236}">
                <a16:creationId xmlns:a16="http://schemas.microsoft.com/office/drawing/2014/main" id="{FCFEAD2A-FE48-49AC-A901-F22AE205BE4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15625"/>
          <a:stretch/>
        </p:blipFill>
        <p:spPr>
          <a:xfrm>
            <a:off x="0" y="12335"/>
            <a:ext cx="12192000" cy="6858000"/>
          </a:xfrm>
          <a:prstGeom prst="rect">
            <a:avLst/>
          </a:prstGeom>
        </p:spPr>
      </p:pic>
      <p:sp>
        <p:nvSpPr>
          <p:cNvPr id="6" name="Title 1">
            <a:extLst>
              <a:ext uri="{FF2B5EF4-FFF2-40B4-BE49-F238E27FC236}">
                <a16:creationId xmlns:a16="http://schemas.microsoft.com/office/drawing/2014/main" id="{B31E581A-C52D-4EC9-801E-852788EE7D70}"/>
              </a:ext>
            </a:extLst>
          </p:cNvPr>
          <p:cNvSpPr>
            <a:spLocks noGrp="1"/>
          </p:cNvSpPr>
          <p:nvPr>
            <p:ph type="title"/>
          </p:nvPr>
        </p:nvSpPr>
        <p:spPr>
          <a:xfrm>
            <a:off x="0" y="5924941"/>
            <a:ext cx="7352523" cy="933255"/>
          </a:xfrm>
        </p:spPr>
        <p:txBody>
          <a:bodyPr anchor="b">
            <a:normAutofit/>
          </a:bodyPr>
          <a:lstStyle>
            <a:lvl1pPr>
              <a:defRPr sz="4800">
                <a:solidFill>
                  <a:schemeClr val="bg1"/>
                </a:solidFill>
                <a:highlight>
                  <a:srgbClr val="800000"/>
                </a:highlight>
              </a:defRPr>
            </a:lvl1pPr>
          </a:lstStyle>
          <a:p>
            <a:r>
              <a:rPr lang="en-US"/>
              <a:t>Click to edit Master title style</a:t>
            </a:r>
            <a:endParaRPr lang="en-US" dirty="0"/>
          </a:p>
        </p:txBody>
      </p:sp>
      <p:pic>
        <p:nvPicPr>
          <p:cNvPr id="7" name="Picture 6" descr="A picture containing drawing&#10;&#10;Description automatically generated">
            <a:extLst>
              <a:ext uri="{FF2B5EF4-FFF2-40B4-BE49-F238E27FC236}">
                <a16:creationId xmlns:a16="http://schemas.microsoft.com/office/drawing/2014/main" id="{163D6330-62B0-4A5E-80FD-FB6DFA771A8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40690" y="5349653"/>
            <a:ext cx="2351311" cy="1150575"/>
          </a:xfrm>
          <a:prstGeom prst="rect">
            <a:avLst/>
          </a:prstGeom>
        </p:spPr>
      </p:pic>
    </p:spTree>
    <p:extLst>
      <p:ext uri="{BB962C8B-B14F-4D97-AF65-F5344CB8AC3E}">
        <p14:creationId xmlns:p14="http://schemas.microsoft.com/office/powerpoint/2010/main" val="179492588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pic>
        <p:nvPicPr>
          <p:cNvPr id="4" name="Picture 3" descr="A tree in a park&#10;&#10;Description automatically generated">
            <a:extLst>
              <a:ext uri="{FF2B5EF4-FFF2-40B4-BE49-F238E27FC236}">
                <a16:creationId xmlns:a16="http://schemas.microsoft.com/office/drawing/2014/main" id="{FB960BA6-BA86-46BD-9DD6-6541470DD51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15625"/>
          <a:stretch/>
        </p:blipFill>
        <p:spPr>
          <a:xfrm>
            <a:off x="0" y="0"/>
            <a:ext cx="12192000" cy="6858000"/>
          </a:xfrm>
          <a:prstGeom prst="rect">
            <a:avLst/>
          </a:prstGeom>
        </p:spPr>
      </p:pic>
      <p:sp>
        <p:nvSpPr>
          <p:cNvPr id="6" name="Title 1">
            <a:extLst>
              <a:ext uri="{FF2B5EF4-FFF2-40B4-BE49-F238E27FC236}">
                <a16:creationId xmlns:a16="http://schemas.microsoft.com/office/drawing/2014/main" id="{B31E581A-C52D-4EC9-801E-852788EE7D70}"/>
              </a:ext>
            </a:extLst>
          </p:cNvPr>
          <p:cNvSpPr>
            <a:spLocks noGrp="1"/>
          </p:cNvSpPr>
          <p:nvPr>
            <p:ph type="title"/>
          </p:nvPr>
        </p:nvSpPr>
        <p:spPr>
          <a:xfrm>
            <a:off x="0" y="5924941"/>
            <a:ext cx="7352523" cy="933255"/>
          </a:xfrm>
        </p:spPr>
        <p:txBody>
          <a:bodyPr anchor="b">
            <a:normAutofit/>
          </a:bodyPr>
          <a:lstStyle>
            <a:lvl1pPr>
              <a:defRPr sz="4800">
                <a:solidFill>
                  <a:schemeClr val="bg1"/>
                </a:solidFill>
                <a:highlight>
                  <a:srgbClr val="800000"/>
                </a:highlight>
              </a:defRPr>
            </a:lvl1pPr>
          </a:lstStyle>
          <a:p>
            <a:r>
              <a:rPr lang="en-US"/>
              <a:t>Click to edit Master title style</a:t>
            </a:r>
            <a:endParaRPr lang="en-US" dirty="0"/>
          </a:p>
        </p:txBody>
      </p:sp>
      <p:pic>
        <p:nvPicPr>
          <p:cNvPr id="7" name="Picture 6" descr="A picture containing drawing&#10;&#10;Description automatically generated">
            <a:extLst>
              <a:ext uri="{FF2B5EF4-FFF2-40B4-BE49-F238E27FC236}">
                <a16:creationId xmlns:a16="http://schemas.microsoft.com/office/drawing/2014/main" id="{163D6330-62B0-4A5E-80FD-FB6DFA771A8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70775" y="5707426"/>
            <a:ext cx="2351311" cy="1150575"/>
          </a:xfrm>
          <a:prstGeom prst="rect">
            <a:avLst/>
          </a:prstGeom>
        </p:spPr>
      </p:pic>
    </p:spTree>
    <p:extLst>
      <p:ext uri="{BB962C8B-B14F-4D97-AF65-F5344CB8AC3E}">
        <p14:creationId xmlns:p14="http://schemas.microsoft.com/office/powerpoint/2010/main" val="151264665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6E85C-0748-460E-B94C-C340686ED4A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E9637ED-78C9-4B04-B7D9-5F960C4C674C}"/>
              </a:ext>
            </a:extLst>
          </p:cNvPr>
          <p:cNvSpPr>
            <a:spLocks noGrp="1"/>
          </p:cNvSpPr>
          <p:nvPr>
            <p:ph type="dt" sz="half" idx="10"/>
          </p:nvPr>
        </p:nvSpPr>
        <p:spPr/>
        <p:txBody>
          <a:bodyPr/>
          <a:lstStyle/>
          <a:p>
            <a:fld id="{42BF3594-5A02-4453-8776-DB4441233E5C}" type="datetimeFigureOut">
              <a:rPr lang="en-US" smtClean="0"/>
              <a:t>4/16/2025</a:t>
            </a:fld>
            <a:endParaRPr lang="en-US"/>
          </a:p>
        </p:txBody>
      </p:sp>
      <p:sp>
        <p:nvSpPr>
          <p:cNvPr id="4" name="Footer Placeholder 3">
            <a:extLst>
              <a:ext uri="{FF2B5EF4-FFF2-40B4-BE49-F238E27FC236}">
                <a16:creationId xmlns:a16="http://schemas.microsoft.com/office/drawing/2014/main" id="{F4B61488-47DB-4F98-ACFB-D8BC738DC2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02A620C-9A80-42AE-AB7C-D80BD0B1CA73}"/>
              </a:ext>
            </a:extLst>
          </p:cNvPr>
          <p:cNvSpPr>
            <a:spLocks noGrp="1"/>
          </p:cNvSpPr>
          <p:nvPr>
            <p:ph type="sldNum" sz="quarter" idx="12"/>
          </p:nvPr>
        </p:nvSpPr>
        <p:spPr/>
        <p:txBody>
          <a:bodyPr/>
          <a:lstStyle/>
          <a:p>
            <a:fld id="{610B97BA-E155-408C-9246-70E41E493ABD}" type="slidenum">
              <a:rPr lang="en-US" smtClean="0"/>
              <a:t>‹#›</a:t>
            </a:fld>
            <a:endParaRPr lang="en-US"/>
          </a:p>
        </p:txBody>
      </p:sp>
    </p:spTree>
    <p:extLst>
      <p:ext uri="{BB962C8B-B14F-4D97-AF65-F5344CB8AC3E}">
        <p14:creationId xmlns:p14="http://schemas.microsoft.com/office/powerpoint/2010/main" val="128435703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2BF3594-5A02-4453-8776-DB4441233E5C}" type="datetimeFigureOut">
              <a:rPr lang="en-US" smtClean="0"/>
              <a:t>4/16/2025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0B97BA-E155-408C-9246-70E41E493ABD}" type="slidenum">
              <a:rPr lang="en-US" smtClean="0"/>
              <a:t>‹#›</a:t>
            </a:fld>
            <a:endParaRPr lang="en-US"/>
          </a:p>
        </p:txBody>
      </p:sp>
    </p:spTree>
    <p:extLst>
      <p:ext uri="{BB962C8B-B14F-4D97-AF65-F5344CB8AC3E}">
        <p14:creationId xmlns:p14="http://schemas.microsoft.com/office/powerpoint/2010/main" val="18288062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2BF3594-5A02-4453-8776-DB4441233E5C}" type="datetimeFigureOut">
              <a:rPr lang="en-US" smtClean="0"/>
              <a:t>4/16/2025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10B97BA-E155-408C-9246-70E41E493ABD}" type="slidenum">
              <a:rPr lang="en-US" smtClean="0"/>
              <a:t>‹#›</a:t>
            </a:fld>
            <a:endParaRPr lang="en-US"/>
          </a:p>
        </p:txBody>
      </p:sp>
    </p:spTree>
    <p:extLst>
      <p:ext uri="{BB962C8B-B14F-4D97-AF65-F5344CB8AC3E}">
        <p14:creationId xmlns:p14="http://schemas.microsoft.com/office/powerpoint/2010/main" val="176390369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2BF3594-5A02-4453-8776-DB4441233E5C}" type="datetimeFigureOut">
              <a:rPr lang="en-US" smtClean="0"/>
              <a:t>4/16/2025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10B97BA-E155-408C-9246-70E41E493ABD}" type="slidenum">
              <a:rPr lang="en-US" smtClean="0"/>
              <a:t>‹#›</a:t>
            </a:fld>
            <a:endParaRPr lang="en-US"/>
          </a:p>
        </p:txBody>
      </p:sp>
    </p:spTree>
    <p:extLst>
      <p:ext uri="{BB962C8B-B14F-4D97-AF65-F5344CB8AC3E}">
        <p14:creationId xmlns:p14="http://schemas.microsoft.com/office/powerpoint/2010/main" val="9813733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4FC5E9F-6EBC-D1A9-FF11-C58B5F01DAF4}"/>
              </a:ext>
            </a:extLst>
          </p:cNvPr>
          <p:cNvSpPr>
            <a:spLocks noGrp="1"/>
          </p:cNvSpPr>
          <p:nvPr>
            <p:ph type="dt" sz="half" idx="10"/>
          </p:nvPr>
        </p:nvSpPr>
        <p:spPr/>
        <p:txBody>
          <a:bodyPr/>
          <a:lstStyle/>
          <a:p>
            <a:fld id="{6550E2D2-EDFF-4D89-B017-5AE33ABABB2E}" type="datetimeFigureOut">
              <a:rPr lang="en-CA" smtClean="0"/>
              <a:t>2025-04-16</a:t>
            </a:fld>
            <a:endParaRPr lang="en-CA"/>
          </a:p>
        </p:txBody>
      </p:sp>
      <p:sp>
        <p:nvSpPr>
          <p:cNvPr id="3" name="Footer Placeholder 2">
            <a:extLst>
              <a:ext uri="{FF2B5EF4-FFF2-40B4-BE49-F238E27FC236}">
                <a16:creationId xmlns:a16="http://schemas.microsoft.com/office/drawing/2014/main" id="{95805C68-C1F4-FB6B-DF80-E0BA2C87D902}"/>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B333CAF0-01E5-9E99-186C-FA077752FE4A}"/>
              </a:ext>
            </a:extLst>
          </p:cNvPr>
          <p:cNvSpPr>
            <a:spLocks noGrp="1"/>
          </p:cNvSpPr>
          <p:nvPr>
            <p:ph type="sldNum" sz="quarter" idx="12"/>
          </p:nvPr>
        </p:nvSpPr>
        <p:spPr/>
        <p:txBody>
          <a:bodyPr/>
          <a:lstStyle/>
          <a:p>
            <a:fld id="{361989C8-7C90-4A5B-BD91-4B43B2DF521C}" type="slidenum">
              <a:rPr lang="en-CA" smtClean="0"/>
              <a:t>‹#›</a:t>
            </a:fld>
            <a:endParaRPr lang="en-CA"/>
          </a:p>
        </p:txBody>
      </p:sp>
    </p:spTree>
    <p:extLst>
      <p:ext uri="{BB962C8B-B14F-4D97-AF65-F5344CB8AC3E}">
        <p14:creationId xmlns:p14="http://schemas.microsoft.com/office/powerpoint/2010/main" val="4257471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BF3594-5A02-4453-8776-DB4441233E5C}" type="datetimeFigureOut">
              <a:rPr lang="en-US" smtClean="0"/>
              <a:t>4/16/2025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10B97BA-E155-408C-9246-70E41E493ABD}" type="slidenum">
              <a:rPr lang="en-US" smtClean="0"/>
              <a:t>‹#›</a:t>
            </a:fld>
            <a:endParaRPr lang="en-US"/>
          </a:p>
        </p:txBody>
      </p:sp>
    </p:spTree>
    <p:extLst>
      <p:ext uri="{BB962C8B-B14F-4D97-AF65-F5344CB8AC3E}">
        <p14:creationId xmlns:p14="http://schemas.microsoft.com/office/powerpoint/2010/main" val="234557118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2BF3594-5A02-4453-8776-DB4441233E5C}" type="datetimeFigureOut">
              <a:rPr lang="en-US" smtClean="0"/>
              <a:t>4/16/2025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0B97BA-E155-408C-9246-70E41E493ABD}" type="slidenum">
              <a:rPr lang="en-US" smtClean="0"/>
              <a:t>‹#›</a:t>
            </a:fld>
            <a:endParaRPr lang="en-US"/>
          </a:p>
        </p:txBody>
      </p:sp>
    </p:spTree>
    <p:extLst>
      <p:ext uri="{BB962C8B-B14F-4D97-AF65-F5344CB8AC3E}">
        <p14:creationId xmlns:p14="http://schemas.microsoft.com/office/powerpoint/2010/main" val="177208906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2BF3594-5A02-4453-8776-DB4441233E5C}" type="datetimeFigureOut">
              <a:rPr lang="en-US" smtClean="0"/>
              <a:t>4/16/2025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0B97BA-E155-408C-9246-70E41E493ABD}" type="slidenum">
              <a:rPr lang="en-US" smtClean="0"/>
              <a:t>‹#›</a:t>
            </a:fld>
            <a:endParaRPr lang="en-US"/>
          </a:p>
        </p:txBody>
      </p:sp>
    </p:spTree>
    <p:extLst>
      <p:ext uri="{BB962C8B-B14F-4D97-AF65-F5344CB8AC3E}">
        <p14:creationId xmlns:p14="http://schemas.microsoft.com/office/powerpoint/2010/main" val="26904985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BF3594-5A02-4453-8776-DB4441233E5C}" type="datetimeFigureOut">
              <a:rPr lang="en-US" smtClean="0"/>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0B97BA-E155-408C-9246-70E41E493ABD}" type="slidenum">
              <a:rPr lang="en-US" smtClean="0"/>
              <a:t>‹#›</a:t>
            </a:fld>
            <a:endParaRPr lang="en-US"/>
          </a:p>
        </p:txBody>
      </p:sp>
    </p:spTree>
    <p:extLst>
      <p:ext uri="{BB962C8B-B14F-4D97-AF65-F5344CB8AC3E}">
        <p14:creationId xmlns:p14="http://schemas.microsoft.com/office/powerpoint/2010/main" val="137345584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BF3594-5A02-4453-8776-DB4441233E5C}" type="datetimeFigureOut">
              <a:rPr lang="en-US" smtClean="0"/>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0B97BA-E155-408C-9246-70E41E493ABD}" type="slidenum">
              <a:rPr lang="en-US" smtClean="0"/>
              <a:t>‹#›</a:t>
            </a:fld>
            <a:endParaRPr lang="en-US"/>
          </a:p>
        </p:txBody>
      </p:sp>
    </p:spTree>
    <p:extLst>
      <p:ext uri="{BB962C8B-B14F-4D97-AF65-F5344CB8AC3E}">
        <p14:creationId xmlns:p14="http://schemas.microsoft.com/office/powerpoint/2010/main" val="346660107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2318D6-F50E-704D-B88A-F17CD178422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3F284D2-2BAB-BD4A-8B23-EBCDCFC2283E}"/>
              </a:ext>
            </a:extLst>
          </p:cNvPr>
          <p:cNvSpPr>
            <a:spLocks noGrp="1"/>
          </p:cNvSpPr>
          <p:nvPr>
            <p:ph type="subTitle" idx="1"/>
          </p:nvPr>
        </p:nvSpPr>
        <p:spPr>
          <a:xfrm>
            <a:off x="1524000" y="3602038"/>
            <a:ext cx="9144000" cy="1655762"/>
          </a:xfrm>
        </p:spPr>
        <p:txBody>
          <a:bodyPr/>
          <a:lstStyle>
            <a:lvl1pPr marL="0" indent="0" algn="ctr">
              <a:buNone/>
              <a:defRPr sz="2400"/>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3AD85FD-4956-2D4B-9820-12B7DA19AD3D}"/>
              </a:ext>
            </a:extLst>
          </p:cNvPr>
          <p:cNvSpPr>
            <a:spLocks noGrp="1"/>
          </p:cNvSpPr>
          <p:nvPr>
            <p:ph type="dt" sz="half" idx="10"/>
          </p:nvPr>
        </p:nvSpPr>
        <p:spPr/>
        <p:txBody>
          <a:bodyPr/>
          <a:lstStyle/>
          <a:p>
            <a:fld id="{3E0C723B-4AB2-C34F-BC67-4D5E2F5AE5E0}" type="datetimeFigureOut">
              <a:rPr lang="en-US" smtClean="0"/>
              <a:t>4/16/2025</a:t>
            </a:fld>
            <a:endParaRPr lang="en-US"/>
          </a:p>
        </p:txBody>
      </p:sp>
      <p:sp>
        <p:nvSpPr>
          <p:cNvPr id="5" name="Footer Placeholder 4">
            <a:extLst>
              <a:ext uri="{FF2B5EF4-FFF2-40B4-BE49-F238E27FC236}">
                <a16:creationId xmlns:a16="http://schemas.microsoft.com/office/drawing/2014/main" id="{2F9C745B-F430-2C4B-B2F9-823E4E9C71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7EE64C-CF50-C44B-BEDB-AEF96FDF81F3}"/>
              </a:ext>
            </a:extLst>
          </p:cNvPr>
          <p:cNvSpPr>
            <a:spLocks noGrp="1"/>
          </p:cNvSpPr>
          <p:nvPr>
            <p:ph type="sldNum" sz="quarter" idx="12"/>
          </p:nvPr>
        </p:nvSpPr>
        <p:spPr/>
        <p:txBody>
          <a:bodyPr/>
          <a:lstStyle/>
          <a:p>
            <a:fld id="{6A90AAA6-3C0A-E242-822E-5939FC5757E0}" type="slidenum">
              <a:rPr lang="en-US" smtClean="0"/>
              <a:t>‹#›</a:t>
            </a:fld>
            <a:endParaRPr lang="en-US"/>
          </a:p>
        </p:txBody>
      </p:sp>
    </p:spTree>
    <p:extLst>
      <p:ext uri="{BB962C8B-B14F-4D97-AF65-F5344CB8AC3E}">
        <p14:creationId xmlns:p14="http://schemas.microsoft.com/office/powerpoint/2010/main" val="379134052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26629-651C-8049-AFF6-3D3E3FB8DD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02B15BC-F146-1E4A-8782-D7B010A4878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DD3CA1-C1F1-A348-A760-F8D6CE1855C5}"/>
              </a:ext>
            </a:extLst>
          </p:cNvPr>
          <p:cNvSpPr>
            <a:spLocks noGrp="1"/>
          </p:cNvSpPr>
          <p:nvPr>
            <p:ph type="dt" sz="half" idx="10"/>
          </p:nvPr>
        </p:nvSpPr>
        <p:spPr/>
        <p:txBody>
          <a:bodyPr/>
          <a:lstStyle/>
          <a:p>
            <a:fld id="{3E0C723B-4AB2-C34F-BC67-4D5E2F5AE5E0}" type="datetimeFigureOut">
              <a:rPr lang="en-US" smtClean="0"/>
              <a:t>4/16/2025</a:t>
            </a:fld>
            <a:endParaRPr lang="en-US"/>
          </a:p>
        </p:txBody>
      </p:sp>
      <p:sp>
        <p:nvSpPr>
          <p:cNvPr id="5" name="Footer Placeholder 4">
            <a:extLst>
              <a:ext uri="{FF2B5EF4-FFF2-40B4-BE49-F238E27FC236}">
                <a16:creationId xmlns:a16="http://schemas.microsoft.com/office/drawing/2014/main" id="{C31029F5-9A55-154B-8A1F-ABFD48EE80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E379F0-33D0-0844-8BAB-F49F47CF17B8}"/>
              </a:ext>
            </a:extLst>
          </p:cNvPr>
          <p:cNvSpPr>
            <a:spLocks noGrp="1"/>
          </p:cNvSpPr>
          <p:nvPr>
            <p:ph type="sldNum" sz="quarter" idx="12"/>
          </p:nvPr>
        </p:nvSpPr>
        <p:spPr/>
        <p:txBody>
          <a:bodyPr/>
          <a:lstStyle/>
          <a:p>
            <a:fld id="{6A90AAA6-3C0A-E242-822E-5939FC5757E0}" type="slidenum">
              <a:rPr lang="en-US" smtClean="0"/>
              <a:t>‹#›</a:t>
            </a:fld>
            <a:endParaRPr lang="en-US"/>
          </a:p>
        </p:txBody>
      </p:sp>
    </p:spTree>
    <p:extLst>
      <p:ext uri="{BB962C8B-B14F-4D97-AF65-F5344CB8AC3E}">
        <p14:creationId xmlns:p14="http://schemas.microsoft.com/office/powerpoint/2010/main" val="405796937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5CC59-42F0-7446-B041-62BBB235196E}"/>
              </a:ext>
            </a:extLst>
          </p:cNvPr>
          <p:cNvSpPr>
            <a:spLocks noGrp="1"/>
          </p:cNvSpPr>
          <p:nvPr>
            <p:ph type="title"/>
          </p:nvPr>
        </p:nvSpPr>
        <p:spPr>
          <a:xfrm>
            <a:off x="831850" y="1709739"/>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4D39B2A-A6AD-3D4D-A1F6-21805A984766}"/>
              </a:ext>
            </a:extLst>
          </p:cNvPr>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223" indent="0">
              <a:buNone/>
              <a:defRPr sz="2000">
                <a:solidFill>
                  <a:schemeClr val="tx1">
                    <a:tint val="75000"/>
                  </a:schemeClr>
                </a:solidFill>
              </a:defRPr>
            </a:lvl2pPr>
            <a:lvl3pPr marL="914446" indent="0">
              <a:buNone/>
              <a:defRPr sz="1800">
                <a:solidFill>
                  <a:schemeClr val="tx1">
                    <a:tint val="75000"/>
                  </a:schemeClr>
                </a:solidFill>
              </a:defRPr>
            </a:lvl3pPr>
            <a:lvl4pPr marL="1371669" indent="0">
              <a:buNone/>
              <a:defRPr sz="1600">
                <a:solidFill>
                  <a:schemeClr val="tx1">
                    <a:tint val="75000"/>
                  </a:schemeClr>
                </a:solidFill>
              </a:defRPr>
            </a:lvl4pPr>
            <a:lvl5pPr marL="1828891" indent="0">
              <a:buNone/>
              <a:defRPr sz="1600">
                <a:solidFill>
                  <a:schemeClr val="tx1">
                    <a:tint val="75000"/>
                  </a:schemeClr>
                </a:solidFill>
              </a:defRPr>
            </a:lvl5pPr>
            <a:lvl6pPr marL="2286114" indent="0">
              <a:buNone/>
              <a:defRPr sz="1600">
                <a:solidFill>
                  <a:schemeClr val="tx1">
                    <a:tint val="75000"/>
                  </a:schemeClr>
                </a:solidFill>
              </a:defRPr>
            </a:lvl6pPr>
            <a:lvl7pPr marL="2743337" indent="0">
              <a:buNone/>
              <a:defRPr sz="1600">
                <a:solidFill>
                  <a:schemeClr val="tx1">
                    <a:tint val="75000"/>
                  </a:schemeClr>
                </a:solidFill>
              </a:defRPr>
            </a:lvl7pPr>
            <a:lvl8pPr marL="3200560" indent="0">
              <a:buNone/>
              <a:defRPr sz="1600">
                <a:solidFill>
                  <a:schemeClr val="tx1">
                    <a:tint val="75000"/>
                  </a:schemeClr>
                </a:solidFill>
              </a:defRPr>
            </a:lvl8pPr>
            <a:lvl9pPr marL="3657783"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46BABDB-BC59-5A48-861D-A7FB6B3537A9}"/>
              </a:ext>
            </a:extLst>
          </p:cNvPr>
          <p:cNvSpPr>
            <a:spLocks noGrp="1"/>
          </p:cNvSpPr>
          <p:nvPr>
            <p:ph type="dt" sz="half" idx="10"/>
          </p:nvPr>
        </p:nvSpPr>
        <p:spPr/>
        <p:txBody>
          <a:bodyPr/>
          <a:lstStyle/>
          <a:p>
            <a:fld id="{3E0C723B-4AB2-C34F-BC67-4D5E2F5AE5E0}" type="datetimeFigureOut">
              <a:rPr lang="en-US" smtClean="0"/>
              <a:t>4/16/2025</a:t>
            </a:fld>
            <a:endParaRPr lang="en-US"/>
          </a:p>
        </p:txBody>
      </p:sp>
      <p:sp>
        <p:nvSpPr>
          <p:cNvPr id="5" name="Footer Placeholder 4">
            <a:extLst>
              <a:ext uri="{FF2B5EF4-FFF2-40B4-BE49-F238E27FC236}">
                <a16:creationId xmlns:a16="http://schemas.microsoft.com/office/drawing/2014/main" id="{9D71FA1C-1287-6F43-AD62-EF89C21672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D51A06-3848-B14B-91C1-02923BA3415E}"/>
              </a:ext>
            </a:extLst>
          </p:cNvPr>
          <p:cNvSpPr>
            <a:spLocks noGrp="1"/>
          </p:cNvSpPr>
          <p:nvPr>
            <p:ph type="sldNum" sz="quarter" idx="12"/>
          </p:nvPr>
        </p:nvSpPr>
        <p:spPr/>
        <p:txBody>
          <a:bodyPr/>
          <a:lstStyle/>
          <a:p>
            <a:fld id="{6A90AAA6-3C0A-E242-822E-5939FC5757E0}" type="slidenum">
              <a:rPr lang="en-US" smtClean="0"/>
              <a:t>‹#›</a:t>
            </a:fld>
            <a:endParaRPr lang="en-US"/>
          </a:p>
        </p:txBody>
      </p:sp>
    </p:spTree>
    <p:extLst>
      <p:ext uri="{BB962C8B-B14F-4D97-AF65-F5344CB8AC3E}">
        <p14:creationId xmlns:p14="http://schemas.microsoft.com/office/powerpoint/2010/main" val="225732507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5AA50-7458-944B-B61E-D86B44A750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8236752-31A1-9A4B-AEA5-A8C9E0E18E83}"/>
              </a:ext>
            </a:extLst>
          </p:cNvPr>
          <p:cNvSpPr>
            <a:spLocks noGrp="1"/>
          </p:cNvSpPr>
          <p:nvPr>
            <p:ph sz="half" idx="1"/>
          </p:nvPr>
        </p:nvSpPr>
        <p:spPr>
          <a:xfrm>
            <a:off x="838200" y="1825626"/>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67D461D-D099-C443-BC21-EA5C56E1A9B7}"/>
              </a:ext>
            </a:extLst>
          </p:cNvPr>
          <p:cNvSpPr>
            <a:spLocks noGrp="1"/>
          </p:cNvSpPr>
          <p:nvPr>
            <p:ph sz="half" idx="2"/>
          </p:nvPr>
        </p:nvSpPr>
        <p:spPr>
          <a:xfrm>
            <a:off x="6172200" y="1825626"/>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FE34E9D-CBDA-8E4F-8B48-23CF409F1F21}"/>
              </a:ext>
            </a:extLst>
          </p:cNvPr>
          <p:cNvSpPr>
            <a:spLocks noGrp="1"/>
          </p:cNvSpPr>
          <p:nvPr>
            <p:ph type="dt" sz="half" idx="10"/>
          </p:nvPr>
        </p:nvSpPr>
        <p:spPr/>
        <p:txBody>
          <a:bodyPr/>
          <a:lstStyle/>
          <a:p>
            <a:fld id="{3E0C723B-4AB2-C34F-BC67-4D5E2F5AE5E0}" type="datetimeFigureOut">
              <a:rPr lang="en-US" smtClean="0"/>
              <a:t>4/16/2025</a:t>
            </a:fld>
            <a:endParaRPr lang="en-US"/>
          </a:p>
        </p:txBody>
      </p:sp>
      <p:sp>
        <p:nvSpPr>
          <p:cNvPr id="6" name="Footer Placeholder 5">
            <a:extLst>
              <a:ext uri="{FF2B5EF4-FFF2-40B4-BE49-F238E27FC236}">
                <a16:creationId xmlns:a16="http://schemas.microsoft.com/office/drawing/2014/main" id="{6704C459-259F-3941-BC6F-ECC9AD9451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A04B7DC-779B-5940-B13F-6BE91F6CE951}"/>
              </a:ext>
            </a:extLst>
          </p:cNvPr>
          <p:cNvSpPr>
            <a:spLocks noGrp="1"/>
          </p:cNvSpPr>
          <p:nvPr>
            <p:ph type="sldNum" sz="quarter" idx="12"/>
          </p:nvPr>
        </p:nvSpPr>
        <p:spPr/>
        <p:txBody>
          <a:bodyPr/>
          <a:lstStyle/>
          <a:p>
            <a:fld id="{6A90AAA6-3C0A-E242-822E-5939FC5757E0}" type="slidenum">
              <a:rPr lang="en-US" smtClean="0"/>
              <a:t>‹#›</a:t>
            </a:fld>
            <a:endParaRPr lang="en-US"/>
          </a:p>
        </p:txBody>
      </p:sp>
    </p:spTree>
    <p:extLst>
      <p:ext uri="{BB962C8B-B14F-4D97-AF65-F5344CB8AC3E}">
        <p14:creationId xmlns:p14="http://schemas.microsoft.com/office/powerpoint/2010/main" val="369725524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E8811D-F33B-BD41-967E-F9DDFDC4FD0B}"/>
              </a:ext>
            </a:extLst>
          </p:cNvPr>
          <p:cNvSpPr>
            <a:spLocks noGrp="1"/>
          </p:cNvSpPr>
          <p:nvPr>
            <p:ph type="title"/>
          </p:nvPr>
        </p:nvSpPr>
        <p:spPr>
          <a:xfrm>
            <a:off x="839788" y="365126"/>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69A48B8-E20D-2947-A9FA-6B399E80CF4D}"/>
              </a:ext>
            </a:extLst>
          </p:cNvPr>
          <p:cNvSpPr>
            <a:spLocks noGrp="1"/>
          </p:cNvSpPr>
          <p:nvPr>
            <p:ph type="body" idx="1"/>
          </p:nvPr>
        </p:nvSpPr>
        <p:spPr>
          <a:xfrm>
            <a:off x="839789" y="1681163"/>
            <a:ext cx="5157787"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39A1957-8A94-F641-8785-6379CC882DA9}"/>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F27B44B-6432-6442-A31A-6FAA98BD659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2A7C1EA-3480-7E4A-8AEA-DB4D8DCC572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92A8426-1C72-EF47-B1C6-63DE775E732F}"/>
              </a:ext>
            </a:extLst>
          </p:cNvPr>
          <p:cNvSpPr>
            <a:spLocks noGrp="1"/>
          </p:cNvSpPr>
          <p:nvPr>
            <p:ph type="dt" sz="half" idx="10"/>
          </p:nvPr>
        </p:nvSpPr>
        <p:spPr/>
        <p:txBody>
          <a:bodyPr/>
          <a:lstStyle/>
          <a:p>
            <a:fld id="{3E0C723B-4AB2-C34F-BC67-4D5E2F5AE5E0}" type="datetimeFigureOut">
              <a:rPr lang="en-US" smtClean="0"/>
              <a:t>4/16/2025</a:t>
            </a:fld>
            <a:endParaRPr lang="en-US"/>
          </a:p>
        </p:txBody>
      </p:sp>
      <p:sp>
        <p:nvSpPr>
          <p:cNvPr id="8" name="Footer Placeholder 7">
            <a:extLst>
              <a:ext uri="{FF2B5EF4-FFF2-40B4-BE49-F238E27FC236}">
                <a16:creationId xmlns:a16="http://schemas.microsoft.com/office/drawing/2014/main" id="{4C9BE7B3-C694-E54A-90B3-902719C0628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15A396D-90CE-0348-BC0E-CEF4C16C4D1D}"/>
              </a:ext>
            </a:extLst>
          </p:cNvPr>
          <p:cNvSpPr>
            <a:spLocks noGrp="1"/>
          </p:cNvSpPr>
          <p:nvPr>
            <p:ph type="sldNum" sz="quarter" idx="12"/>
          </p:nvPr>
        </p:nvSpPr>
        <p:spPr/>
        <p:txBody>
          <a:bodyPr/>
          <a:lstStyle/>
          <a:p>
            <a:fld id="{6A90AAA6-3C0A-E242-822E-5939FC5757E0}" type="slidenum">
              <a:rPr lang="en-US" smtClean="0"/>
              <a:t>‹#›</a:t>
            </a:fld>
            <a:endParaRPr lang="en-US"/>
          </a:p>
        </p:txBody>
      </p:sp>
    </p:spTree>
    <p:extLst>
      <p:ext uri="{BB962C8B-B14F-4D97-AF65-F5344CB8AC3E}">
        <p14:creationId xmlns:p14="http://schemas.microsoft.com/office/powerpoint/2010/main" val="2867542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194B7-A1CE-1CA9-DB8F-86D2797C67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3D7DA8B0-A61F-87C7-1213-04CF1F139B3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CF2F1A08-0470-04D8-3417-3F1A72372A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D904BA-946D-B798-986A-F0B8527FF071}"/>
              </a:ext>
            </a:extLst>
          </p:cNvPr>
          <p:cNvSpPr>
            <a:spLocks noGrp="1"/>
          </p:cNvSpPr>
          <p:nvPr>
            <p:ph type="dt" sz="half" idx="10"/>
          </p:nvPr>
        </p:nvSpPr>
        <p:spPr/>
        <p:txBody>
          <a:bodyPr/>
          <a:lstStyle/>
          <a:p>
            <a:fld id="{6550E2D2-EDFF-4D89-B017-5AE33ABABB2E}" type="datetimeFigureOut">
              <a:rPr lang="en-CA" smtClean="0"/>
              <a:t>2025-04-16</a:t>
            </a:fld>
            <a:endParaRPr lang="en-CA"/>
          </a:p>
        </p:txBody>
      </p:sp>
      <p:sp>
        <p:nvSpPr>
          <p:cNvPr id="6" name="Footer Placeholder 5">
            <a:extLst>
              <a:ext uri="{FF2B5EF4-FFF2-40B4-BE49-F238E27FC236}">
                <a16:creationId xmlns:a16="http://schemas.microsoft.com/office/drawing/2014/main" id="{AEEFC567-0EFD-73F5-AB91-042734BCBC9F}"/>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3C1B98D8-497D-FA14-68DA-89972DC35D6C}"/>
              </a:ext>
            </a:extLst>
          </p:cNvPr>
          <p:cNvSpPr>
            <a:spLocks noGrp="1"/>
          </p:cNvSpPr>
          <p:nvPr>
            <p:ph type="sldNum" sz="quarter" idx="12"/>
          </p:nvPr>
        </p:nvSpPr>
        <p:spPr/>
        <p:txBody>
          <a:bodyPr/>
          <a:lstStyle/>
          <a:p>
            <a:fld id="{361989C8-7C90-4A5B-BD91-4B43B2DF521C}" type="slidenum">
              <a:rPr lang="en-CA" smtClean="0"/>
              <a:t>‹#›</a:t>
            </a:fld>
            <a:endParaRPr lang="en-CA"/>
          </a:p>
        </p:txBody>
      </p:sp>
    </p:spTree>
    <p:extLst>
      <p:ext uri="{BB962C8B-B14F-4D97-AF65-F5344CB8AC3E}">
        <p14:creationId xmlns:p14="http://schemas.microsoft.com/office/powerpoint/2010/main" val="4259274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94DE2-044E-554F-AB30-3691E4E1E14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40D22E6-8CDA-D64D-B1B9-2738B154233C}"/>
              </a:ext>
            </a:extLst>
          </p:cNvPr>
          <p:cNvSpPr>
            <a:spLocks noGrp="1"/>
          </p:cNvSpPr>
          <p:nvPr>
            <p:ph type="dt" sz="half" idx="10"/>
          </p:nvPr>
        </p:nvSpPr>
        <p:spPr/>
        <p:txBody>
          <a:bodyPr/>
          <a:lstStyle/>
          <a:p>
            <a:fld id="{3E0C723B-4AB2-C34F-BC67-4D5E2F5AE5E0}" type="datetimeFigureOut">
              <a:rPr lang="en-US" smtClean="0"/>
              <a:t>4/16/2025</a:t>
            </a:fld>
            <a:endParaRPr lang="en-US"/>
          </a:p>
        </p:txBody>
      </p:sp>
      <p:sp>
        <p:nvSpPr>
          <p:cNvPr id="4" name="Footer Placeholder 3">
            <a:extLst>
              <a:ext uri="{FF2B5EF4-FFF2-40B4-BE49-F238E27FC236}">
                <a16:creationId xmlns:a16="http://schemas.microsoft.com/office/drawing/2014/main" id="{29E7FE2E-75FA-DB48-9834-FE401176F9F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A803E07-4F5C-424D-83AF-B6342B3EAA7B}"/>
              </a:ext>
            </a:extLst>
          </p:cNvPr>
          <p:cNvSpPr>
            <a:spLocks noGrp="1"/>
          </p:cNvSpPr>
          <p:nvPr>
            <p:ph type="sldNum" sz="quarter" idx="12"/>
          </p:nvPr>
        </p:nvSpPr>
        <p:spPr/>
        <p:txBody>
          <a:bodyPr/>
          <a:lstStyle/>
          <a:p>
            <a:fld id="{6A90AAA6-3C0A-E242-822E-5939FC5757E0}" type="slidenum">
              <a:rPr lang="en-US" smtClean="0"/>
              <a:t>‹#›</a:t>
            </a:fld>
            <a:endParaRPr lang="en-US"/>
          </a:p>
        </p:txBody>
      </p:sp>
    </p:spTree>
    <p:extLst>
      <p:ext uri="{BB962C8B-B14F-4D97-AF65-F5344CB8AC3E}">
        <p14:creationId xmlns:p14="http://schemas.microsoft.com/office/powerpoint/2010/main" val="321491873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FC7BA01-AD3C-3047-9D9B-CA3B713D7299}"/>
              </a:ext>
            </a:extLst>
          </p:cNvPr>
          <p:cNvSpPr>
            <a:spLocks noGrp="1"/>
          </p:cNvSpPr>
          <p:nvPr>
            <p:ph type="dt" sz="half" idx="10"/>
          </p:nvPr>
        </p:nvSpPr>
        <p:spPr/>
        <p:txBody>
          <a:bodyPr/>
          <a:lstStyle/>
          <a:p>
            <a:fld id="{3E0C723B-4AB2-C34F-BC67-4D5E2F5AE5E0}" type="datetimeFigureOut">
              <a:rPr lang="en-US" smtClean="0"/>
              <a:t>4/16/2025</a:t>
            </a:fld>
            <a:endParaRPr lang="en-US"/>
          </a:p>
        </p:txBody>
      </p:sp>
      <p:sp>
        <p:nvSpPr>
          <p:cNvPr id="3" name="Footer Placeholder 2">
            <a:extLst>
              <a:ext uri="{FF2B5EF4-FFF2-40B4-BE49-F238E27FC236}">
                <a16:creationId xmlns:a16="http://schemas.microsoft.com/office/drawing/2014/main" id="{BD058ADA-AF4F-A14D-8004-D9F800202BE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EA84F54-AA53-F445-988C-1959DD7A4D1B}"/>
              </a:ext>
            </a:extLst>
          </p:cNvPr>
          <p:cNvSpPr>
            <a:spLocks noGrp="1"/>
          </p:cNvSpPr>
          <p:nvPr>
            <p:ph type="sldNum" sz="quarter" idx="12"/>
          </p:nvPr>
        </p:nvSpPr>
        <p:spPr/>
        <p:txBody>
          <a:bodyPr/>
          <a:lstStyle/>
          <a:p>
            <a:fld id="{6A90AAA6-3C0A-E242-822E-5939FC5757E0}" type="slidenum">
              <a:rPr lang="en-US" smtClean="0"/>
              <a:t>‹#›</a:t>
            </a:fld>
            <a:endParaRPr lang="en-US"/>
          </a:p>
        </p:txBody>
      </p:sp>
    </p:spTree>
    <p:extLst>
      <p:ext uri="{BB962C8B-B14F-4D97-AF65-F5344CB8AC3E}">
        <p14:creationId xmlns:p14="http://schemas.microsoft.com/office/powerpoint/2010/main" val="3028437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8CC12-2BEC-8C4F-9FDA-C6CF6BC8F5D3}"/>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D440A71-4C25-8E4A-9E48-7CDCE5433902}"/>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7897036-1C19-6745-846D-56FE7CFB649F}"/>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4F5276-1B9F-DD43-92BA-02ED44B544B6}"/>
              </a:ext>
            </a:extLst>
          </p:cNvPr>
          <p:cNvSpPr>
            <a:spLocks noGrp="1"/>
          </p:cNvSpPr>
          <p:nvPr>
            <p:ph type="dt" sz="half" idx="10"/>
          </p:nvPr>
        </p:nvSpPr>
        <p:spPr/>
        <p:txBody>
          <a:bodyPr/>
          <a:lstStyle/>
          <a:p>
            <a:fld id="{3E0C723B-4AB2-C34F-BC67-4D5E2F5AE5E0}" type="datetimeFigureOut">
              <a:rPr lang="en-US" smtClean="0"/>
              <a:t>4/16/2025</a:t>
            </a:fld>
            <a:endParaRPr lang="en-US"/>
          </a:p>
        </p:txBody>
      </p:sp>
      <p:sp>
        <p:nvSpPr>
          <p:cNvPr id="6" name="Footer Placeholder 5">
            <a:extLst>
              <a:ext uri="{FF2B5EF4-FFF2-40B4-BE49-F238E27FC236}">
                <a16:creationId xmlns:a16="http://schemas.microsoft.com/office/drawing/2014/main" id="{B477B8FD-F4F9-8D43-AA7F-A7C1DDD8FD9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A55C7E8-0419-5243-95A1-453B9734CD48}"/>
              </a:ext>
            </a:extLst>
          </p:cNvPr>
          <p:cNvSpPr>
            <a:spLocks noGrp="1"/>
          </p:cNvSpPr>
          <p:nvPr>
            <p:ph type="sldNum" sz="quarter" idx="12"/>
          </p:nvPr>
        </p:nvSpPr>
        <p:spPr/>
        <p:txBody>
          <a:bodyPr/>
          <a:lstStyle/>
          <a:p>
            <a:fld id="{6A90AAA6-3C0A-E242-822E-5939FC5757E0}" type="slidenum">
              <a:rPr lang="en-US" smtClean="0"/>
              <a:t>‹#›</a:t>
            </a:fld>
            <a:endParaRPr lang="en-US"/>
          </a:p>
        </p:txBody>
      </p:sp>
    </p:spTree>
    <p:extLst>
      <p:ext uri="{BB962C8B-B14F-4D97-AF65-F5344CB8AC3E}">
        <p14:creationId xmlns:p14="http://schemas.microsoft.com/office/powerpoint/2010/main" val="199921639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0C6BC5-6CE7-8B41-BE2B-2ABA03B4EFDC}"/>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F00F344-C25A-E645-9B50-A4E573049A8E}"/>
              </a:ext>
            </a:extLst>
          </p:cNvPr>
          <p:cNvSpPr>
            <a:spLocks noGrp="1"/>
          </p:cNvSpPr>
          <p:nvPr>
            <p:ph type="pic" idx="1"/>
          </p:nvPr>
        </p:nvSpPr>
        <p:spPr>
          <a:xfrm>
            <a:off x="5183188" y="987426"/>
            <a:ext cx="6172200" cy="4873625"/>
          </a:xfrm>
        </p:spPr>
        <p:txBody>
          <a:bodyPr/>
          <a:lstStyle>
            <a:lvl1pPr marL="0" indent="0">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endParaRPr lang="en-US"/>
          </a:p>
        </p:txBody>
      </p:sp>
      <p:sp>
        <p:nvSpPr>
          <p:cNvPr id="4" name="Text Placeholder 3">
            <a:extLst>
              <a:ext uri="{FF2B5EF4-FFF2-40B4-BE49-F238E27FC236}">
                <a16:creationId xmlns:a16="http://schemas.microsoft.com/office/drawing/2014/main" id="{93512FDA-BF50-EB42-81BE-2BD63E176B7C}"/>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C251B8-A6BB-4447-81ED-2C535F39940B}"/>
              </a:ext>
            </a:extLst>
          </p:cNvPr>
          <p:cNvSpPr>
            <a:spLocks noGrp="1"/>
          </p:cNvSpPr>
          <p:nvPr>
            <p:ph type="dt" sz="half" idx="10"/>
          </p:nvPr>
        </p:nvSpPr>
        <p:spPr/>
        <p:txBody>
          <a:bodyPr/>
          <a:lstStyle/>
          <a:p>
            <a:fld id="{3E0C723B-4AB2-C34F-BC67-4D5E2F5AE5E0}" type="datetimeFigureOut">
              <a:rPr lang="en-US" smtClean="0"/>
              <a:t>4/16/2025</a:t>
            </a:fld>
            <a:endParaRPr lang="en-US"/>
          </a:p>
        </p:txBody>
      </p:sp>
      <p:sp>
        <p:nvSpPr>
          <p:cNvPr id="6" name="Footer Placeholder 5">
            <a:extLst>
              <a:ext uri="{FF2B5EF4-FFF2-40B4-BE49-F238E27FC236}">
                <a16:creationId xmlns:a16="http://schemas.microsoft.com/office/drawing/2014/main" id="{9B26A620-DC02-2F46-A3E0-C15545296F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BE7741-BE4F-BA48-B1A9-44537B1370A0}"/>
              </a:ext>
            </a:extLst>
          </p:cNvPr>
          <p:cNvSpPr>
            <a:spLocks noGrp="1"/>
          </p:cNvSpPr>
          <p:nvPr>
            <p:ph type="sldNum" sz="quarter" idx="12"/>
          </p:nvPr>
        </p:nvSpPr>
        <p:spPr/>
        <p:txBody>
          <a:bodyPr/>
          <a:lstStyle/>
          <a:p>
            <a:fld id="{6A90AAA6-3C0A-E242-822E-5939FC5757E0}" type="slidenum">
              <a:rPr lang="en-US" smtClean="0"/>
              <a:t>‹#›</a:t>
            </a:fld>
            <a:endParaRPr lang="en-US"/>
          </a:p>
        </p:txBody>
      </p:sp>
    </p:spTree>
    <p:extLst>
      <p:ext uri="{BB962C8B-B14F-4D97-AF65-F5344CB8AC3E}">
        <p14:creationId xmlns:p14="http://schemas.microsoft.com/office/powerpoint/2010/main" val="235908621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F8F29-5352-2648-AEBC-D80490F1969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1ABD978-CA03-8E4F-A97D-76D09A4A2C5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07D216-4A79-324A-BD51-6F3EF9F04658}"/>
              </a:ext>
            </a:extLst>
          </p:cNvPr>
          <p:cNvSpPr>
            <a:spLocks noGrp="1"/>
          </p:cNvSpPr>
          <p:nvPr>
            <p:ph type="dt" sz="half" idx="10"/>
          </p:nvPr>
        </p:nvSpPr>
        <p:spPr/>
        <p:txBody>
          <a:bodyPr/>
          <a:lstStyle/>
          <a:p>
            <a:fld id="{3E0C723B-4AB2-C34F-BC67-4D5E2F5AE5E0}" type="datetimeFigureOut">
              <a:rPr lang="en-US" smtClean="0"/>
              <a:t>4/16/2025</a:t>
            </a:fld>
            <a:endParaRPr lang="en-US"/>
          </a:p>
        </p:txBody>
      </p:sp>
      <p:sp>
        <p:nvSpPr>
          <p:cNvPr id="5" name="Footer Placeholder 4">
            <a:extLst>
              <a:ext uri="{FF2B5EF4-FFF2-40B4-BE49-F238E27FC236}">
                <a16:creationId xmlns:a16="http://schemas.microsoft.com/office/drawing/2014/main" id="{E2062B10-AB02-7B47-BC66-0605A46E5C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B2FFD3-A85D-A447-8E0F-7C07C984A227}"/>
              </a:ext>
            </a:extLst>
          </p:cNvPr>
          <p:cNvSpPr>
            <a:spLocks noGrp="1"/>
          </p:cNvSpPr>
          <p:nvPr>
            <p:ph type="sldNum" sz="quarter" idx="12"/>
          </p:nvPr>
        </p:nvSpPr>
        <p:spPr/>
        <p:txBody>
          <a:bodyPr/>
          <a:lstStyle/>
          <a:p>
            <a:fld id="{6A90AAA6-3C0A-E242-822E-5939FC5757E0}" type="slidenum">
              <a:rPr lang="en-US" smtClean="0"/>
              <a:t>‹#›</a:t>
            </a:fld>
            <a:endParaRPr lang="en-US"/>
          </a:p>
        </p:txBody>
      </p:sp>
    </p:spTree>
    <p:extLst>
      <p:ext uri="{BB962C8B-B14F-4D97-AF65-F5344CB8AC3E}">
        <p14:creationId xmlns:p14="http://schemas.microsoft.com/office/powerpoint/2010/main" val="221799544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EEA5EB3-2F20-DA48-97AE-821A1F84588A}"/>
              </a:ext>
            </a:extLst>
          </p:cNvPr>
          <p:cNvSpPr>
            <a:spLocks noGrp="1"/>
          </p:cNvSpPr>
          <p:nvPr>
            <p:ph type="title" orient="vert"/>
          </p:nvPr>
        </p:nvSpPr>
        <p:spPr>
          <a:xfrm>
            <a:off x="8724900" y="365126"/>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2CAA72A-543B-D142-980B-88500BDC231A}"/>
              </a:ext>
            </a:extLst>
          </p:cNvPr>
          <p:cNvSpPr>
            <a:spLocks noGrp="1"/>
          </p:cNvSpPr>
          <p:nvPr>
            <p:ph type="body" orient="vert" idx="1"/>
          </p:nvPr>
        </p:nvSpPr>
        <p:spPr>
          <a:xfrm>
            <a:off x="838200" y="365126"/>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812A61-1A91-2546-BFE3-29CE6C3D15F8}"/>
              </a:ext>
            </a:extLst>
          </p:cNvPr>
          <p:cNvSpPr>
            <a:spLocks noGrp="1"/>
          </p:cNvSpPr>
          <p:nvPr>
            <p:ph type="dt" sz="half" idx="10"/>
          </p:nvPr>
        </p:nvSpPr>
        <p:spPr/>
        <p:txBody>
          <a:bodyPr/>
          <a:lstStyle/>
          <a:p>
            <a:fld id="{3E0C723B-4AB2-C34F-BC67-4D5E2F5AE5E0}" type="datetimeFigureOut">
              <a:rPr lang="en-US" smtClean="0"/>
              <a:t>4/16/2025</a:t>
            </a:fld>
            <a:endParaRPr lang="en-US"/>
          </a:p>
        </p:txBody>
      </p:sp>
      <p:sp>
        <p:nvSpPr>
          <p:cNvPr id="5" name="Footer Placeholder 4">
            <a:extLst>
              <a:ext uri="{FF2B5EF4-FFF2-40B4-BE49-F238E27FC236}">
                <a16:creationId xmlns:a16="http://schemas.microsoft.com/office/drawing/2014/main" id="{1FFF5224-23FD-F24E-9E00-F1DAE822FA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4767AD-A8C2-3848-9E03-157AC6D41791}"/>
              </a:ext>
            </a:extLst>
          </p:cNvPr>
          <p:cNvSpPr>
            <a:spLocks noGrp="1"/>
          </p:cNvSpPr>
          <p:nvPr>
            <p:ph type="sldNum" sz="quarter" idx="12"/>
          </p:nvPr>
        </p:nvSpPr>
        <p:spPr/>
        <p:txBody>
          <a:bodyPr/>
          <a:lstStyle/>
          <a:p>
            <a:fld id="{6A90AAA6-3C0A-E242-822E-5939FC5757E0}" type="slidenum">
              <a:rPr lang="en-US" smtClean="0"/>
              <a:t>‹#›</a:t>
            </a:fld>
            <a:endParaRPr lang="en-US"/>
          </a:p>
        </p:txBody>
      </p:sp>
    </p:spTree>
    <p:extLst>
      <p:ext uri="{BB962C8B-B14F-4D97-AF65-F5344CB8AC3E}">
        <p14:creationId xmlns:p14="http://schemas.microsoft.com/office/powerpoint/2010/main" val="109659714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matchingName="Blank no logo">
  <p:cSld name="Blank no logo">
    <p:spTree>
      <p:nvGrpSpPr>
        <p:cNvPr id="1" name="Shape 48"/>
        <p:cNvGrpSpPr/>
        <p:nvPr/>
      </p:nvGrpSpPr>
      <p:grpSpPr>
        <a:xfrm>
          <a:off x="0" y="0"/>
          <a:ext cx="0" cy="0"/>
          <a:chOff x="0" y="0"/>
          <a:chExt cx="0" cy="0"/>
        </a:xfrm>
      </p:grpSpPr>
      <p:sp>
        <p:nvSpPr>
          <p:cNvPr id="49" name="Google Shape;49;p50"/>
          <p:cNvSpPr txBox="1">
            <a:spLocks noGrp="1"/>
          </p:cNvSpPr>
          <p:nvPr>
            <p:ph type="title"/>
          </p:nvPr>
        </p:nvSpPr>
        <p:spPr>
          <a:xfrm>
            <a:off x="203200" y="152400"/>
            <a:ext cx="11785600" cy="60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rgbClr val="262626"/>
              </a:buClr>
              <a:buSzPts val="18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50"/>
          <p:cNvSpPr txBox="1">
            <a:spLocks noGrp="1"/>
          </p:cNvSpPr>
          <p:nvPr>
            <p:ph type="body" idx="1"/>
          </p:nvPr>
        </p:nvSpPr>
        <p:spPr>
          <a:xfrm>
            <a:off x="203200" y="914400"/>
            <a:ext cx="7924800" cy="5791200"/>
          </a:xfrm>
          <a:prstGeom prst="rect">
            <a:avLst/>
          </a:prstGeom>
          <a:noFill/>
          <a:ln>
            <a:noFill/>
          </a:ln>
        </p:spPr>
        <p:txBody>
          <a:bodyPr spcFirstLastPara="1" wrap="square" lIns="0" tIns="0" rIns="0" bIns="0" anchor="t" anchorCtr="0">
            <a:noAutofit/>
          </a:bodyPr>
          <a:lstStyle>
            <a:lvl1pPr marL="457223" lvl="0" indent="-228611" algn="l">
              <a:lnSpc>
                <a:spcPct val="100000"/>
              </a:lnSpc>
              <a:spcBef>
                <a:spcPts val="450"/>
              </a:spcBef>
              <a:spcAft>
                <a:spcPts val="0"/>
              </a:spcAft>
              <a:buClr>
                <a:schemeClr val="dk1"/>
              </a:buClr>
              <a:buSzPts val="2800"/>
              <a:buFont typeface="Arial"/>
              <a:buNone/>
              <a:defRPr/>
            </a:lvl1pPr>
            <a:lvl2pPr marL="914446" lvl="1" indent="-381019" algn="l">
              <a:lnSpc>
                <a:spcPct val="100000"/>
              </a:lnSpc>
              <a:spcBef>
                <a:spcPts val="450"/>
              </a:spcBef>
              <a:spcAft>
                <a:spcPts val="0"/>
              </a:spcAft>
              <a:buClr>
                <a:schemeClr val="dk1"/>
              </a:buClr>
              <a:buSzPts val="2400"/>
              <a:buFont typeface="Arial"/>
              <a:buChar char="•"/>
              <a:defRPr/>
            </a:lvl2pPr>
            <a:lvl3pPr marL="1371669" lvl="2" indent="-368318" algn="l">
              <a:lnSpc>
                <a:spcPct val="100000"/>
              </a:lnSpc>
              <a:spcBef>
                <a:spcPts val="450"/>
              </a:spcBef>
              <a:spcAft>
                <a:spcPts val="0"/>
              </a:spcAft>
              <a:buClr>
                <a:schemeClr val="dk1"/>
              </a:buClr>
              <a:buSzPts val="2200"/>
              <a:buFont typeface="Arial"/>
              <a:buChar char="•"/>
              <a:defRPr/>
            </a:lvl3pPr>
            <a:lvl4pPr marL="1828891" lvl="3" indent="-355618" algn="l">
              <a:lnSpc>
                <a:spcPct val="100000"/>
              </a:lnSpc>
              <a:spcBef>
                <a:spcPts val="450"/>
              </a:spcBef>
              <a:spcAft>
                <a:spcPts val="0"/>
              </a:spcAft>
              <a:buClr>
                <a:schemeClr val="dk1"/>
              </a:buClr>
              <a:buSzPts val="2000"/>
              <a:buFont typeface="Arial"/>
              <a:buChar char="•"/>
              <a:defRPr/>
            </a:lvl4pPr>
            <a:lvl5pPr marL="2286114" lvl="4" indent="-342917" algn="l">
              <a:lnSpc>
                <a:spcPct val="100000"/>
              </a:lnSpc>
              <a:spcBef>
                <a:spcPts val="450"/>
              </a:spcBef>
              <a:spcAft>
                <a:spcPts val="0"/>
              </a:spcAft>
              <a:buClr>
                <a:schemeClr val="dk1"/>
              </a:buClr>
              <a:buSzPts val="1800"/>
              <a:buFont typeface="Arial"/>
              <a:buChar char="•"/>
              <a:defRPr/>
            </a:lvl5pPr>
            <a:lvl6pPr marL="2743337" lvl="5" indent="-315483" algn="l">
              <a:lnSpc>
                <a:spcPct val="100000"/>
              </a:lnSpc>
              <a:spcBef>
                <a:spcPts val="450"/>
              </a:spcBef>
              <a:spcAft>
                <a:spcPts val="0"/>
              </a:spcAft>
              <a:buClr>
                <a:schemeClr val="dk1"/>
              </a:buClr>
              <a:buSzPts val="1368"/>
              <a:buChar char="?"/>
              <a:defRPr/>
            </a:lvl6pPr>
            <a:lvl7pPr marL="3200560" lvl="6" indent="-315483" algn="l">
              <a:lnSpc>
                <a:spcPct val="100000"/>
              </a:lnSpc>
              <a:spcBef>
                <a:spcPts val="270"/>
              </a:spcBef>
              <a:spcAft>
                <a:spcPts val="0"/>
              </a:spcAft>
              <a:buClr>
                <a:schemeClr val="dk1"/>
              </a:buClr>
              <a:buSzPts val="1368"/>
              <a:buChar char="?"/>
              <a:defRPr/>
            </a:lvl7pPr>
            <a:lvl8pPr marL="3657783" lvl="7" indent="-315483" algn="l">
              <a:lnSpc>
                <a:spcPct val="100000"/>
              </a:lnSpc>
              <a:spcBef>
                <a:spcPts val="270"/>
              </a:spcBef>
              <a:spcAft>
                <a:spcPts val="0"/>
              </a:spcAft>
              <a:buClr>
                <a:schemeClr val="dk1"/>
              </a:buClr>
              <a:buSzPts val="1368"/>
              <a:buChar char="?"/>
              <a:defRPr/>
            </a:lvl8pPr>
            <a:lvl9pPr marL="4115006" lvl="8" indent="-315483" algn="l">
              <a:lnSpc>
                <a:spcPct val="100000"/>
              </a:lnSpc>
              <a:spcBef>
                <a:spcPts val="270"/>
              </a:spcBef>
              <a:spcAft>
                <a:spcPts val="0"/>
              </a:spcAft>
              <a:buClr>
                <a:schemeClr val="dk1"/>
              </a:buClr>
              <a:buSzPts val="1368"/>
              <a:buChar char="?"/>
              <a:defRPr/>
            </a:lvl9pPr>
          </a:lstStyle>
          <a:p>
            <a:endParaRPr/>
          </a:p>
        </p:txBody>
      </p:sp>
      <p:sp>
        <p:nvSpPr>
          <p:cNvPr id="51" name="Google Shape;51;p50"/>
          <p:cNvSpPr txBox="1">
            <a:spLocks noGrp="1"/>
          </p:cNvSpPr>
          <p:nvPr>
            <p:ph type="body" idx="2"/>
          </p:nvPr>
        </p:nvSpPr>
        <p:spPr>
          <a:xfrm>
            <a:off x="8331201" y="914400"/>
            <a:ext cx="3651045" cy="5791200"/>
          </a:xfrm>
          <a:prstGeom prst="rect">
            <a:avLst/>
          </a:prstGeom>
          <a:noFill/>
          <a:ln>
            <a:noFill/>
          </a:ln>
        </p:spPr>
        <p:txBody>
          <a:bodyPr spcFirstLastPara="1" wrap="square" lIns="0" tIns="0" rIns="0" bIns="0" anchor="t" anchorCtr="0">
            <a:noAutofit/>
          </a:bodyPr>
          <a:lstStyle>
            <a:lvl1pPr marL="457223" lvl="0" indent="-228611" algn="l">
              <a:lnSpc>
                <a:spcPct val="100000"/>
              </a:lnSpc>
              <a:spcBef>
                <a:spcPts val="450"/>
              </a:spcBef>
              <a:spcAft>
                <a:spcPts val="0"/>
              </a:spcAft>
              <a:buClr>
                <a:schemeClr val="dk1"/>
              </a:buClr>
              <a:buSzPts val="2400"/>
              <a:buFont typeface="Arial"/>
              <a:buNone/>
              <a:defRPr sz="1800"/>
            </a:lvl1pPr>
            <a:lvl2pPr marL="914446" lvl="1" indent="-381019" algn="l">
              <a:lnSpc>
                <a:spcPct val="100000"/>
              </a:lnSpc>
              <a:spcBef>
                <a:spcPts val="450"/>
              </a:spcBef>
              <a:spcAft>
                <a:spcPts val="0"/>
              </a:spcAft>
              <a:buClr>
                <a:schemeClr val="dk1"/>
              </a:buClr>
              <a:buSzPts val="2400"/>
              <a:buFont typeface="Arial"/>
              <a:buChar char="•"/>
              <a:defRPr/>
            </a:lvl2pPr>
            <a:lvl3pPr marL="1371669" lvl="2" indent="-368318" algn="l">
              <a:lnSpc>
                <a:spcPct val="100000"/>
              </a:lnSpc>
              <a:spcBef>
                <a:spcPts val="450"/>
              </a:spcBef>
              <a:spcAft>
                <a:spcPts val="0"/>
              </a:spcAft>
              <a:buClr>
                <a:schemeClr val="dk1"/>
              </a:buClr>
              <a:buSzPts val="2200"/>
              <a:buFont typeface="Arial"/>
              <a:buChar char="•"/>
              <a:defRPr/>
            </a:lvl3pPr>
            <a:lvl4pPr marL="1828891" lvl="3" indent="-355618" algn="l">
              <a:lnSpc>
                <a:spcPct val="100000"/>
              </a:lnSpc>
              <a:spcBef>
                <a:spcPts val="450"/>
              </a:spcBef>
              <a:spcAft>
                <a:spcPts val="0"/>
              </a:spcAft>
              <a:buClr>
                <a:schemeClr val="dk1"/>
              </a:buClr>
              <a:buSzPts val="2000"/>
              <a:buFont typeface="Arial"/>
              <a:buChar char="•"/>
              <a:defRPr/>
            </a:lvl4pPr>
            <a:lvl5pPr marL="2286114" lvl="4" indent="-342917" algn="l">
              <a:lnSpc>
                <a:spcPct val="100000"/>
              </a:lnSpc>
              <a:spcBef>
                <a:spcPts val="450"/>
              </a:spcBef>
              <a:spcAft>
                <a:spcPts val="0"/>
              </a:spcAft>
              <a:buClr>
                <a:schemeClr val="dk1"/>
              </a:buClr>
              <a:buSzPts val="1800"/>
              <a:buFont typeface="Arial"/>
              <a:buChar char="•"/>
              <a:defRPr/>
            </a:lvl5pPr>
            <a:lvl6pPr marL="2743337" lvl="5" indent="-315483" algn="l">
              <a:lnSpc>
                <a:spcPct val="100000"/>
              </a:lnSpc>
              <a:spcBef>
                <a:spcPts val="450"/>
              </a:spcBef>
              <a:spcAft>
                <a:spcPts val="0"/>
              </a:spcAft>
              <a:buClr>
                <a:schemeClr val="dk1"/>
              </a:buClr>
              <a:buSzPts val="1368"/>
              <a:buChar char="?"/>
              <a:defRPr/>
            </a:lvl6pPr>
            <a:lvl7pPr marL="3200560" lvl="6" indent="-315483" algn="l">
              <a:lnSpc>
                <a:spcPct val="100000"/>
              </a:lnSpc>
              <a:spcBef>
                <a:spcPts val="270"/>
              </a:spcBef>
              <a:spcAft>
                <a:spcPts val="0"/>
              </a:spcAft>
              <a:buClr>
                <a:schemeClr val="dk1"/>
              </a:buClr>
              <a:buSzPts val="1368"/>
              <a:buChar char="?"/>
              <a:defRPr/>
            </a:lvl7pPr>
            <a:lvl8pPr marL="3657783" lvl="7" indent="-315483" algn="l">
              <a:lnSpc>
                <a:spcPct val="100000"/>
              </a:lnSpc>
              <a:spcBef>
                <a:spcPts val="270"/>
              </a:spcBef>
              <a:spcAft>
                <a:spcPts val="0"/>
              </a:spcAft>
              <a:buClr>
                <a:schemeClr val="dk1"/>
              </a:buClr>
              <a:buSzPts val="1368"/>
              <a:buChar char="?"/>
              <a:defRPr/>
            </a:lvl8pPr>
            <a:lvl9pPr marL="4115006" lvl="8" indent="-315483" algn="l">
              <a:lnSpc>
                <a:spcPct val="100000"/>
              </a:lnSpc>
              <a:spcBef>
                <a:spcPts val="270"/>
              </a:spcBef>
              <a:spcAft>
                <a:spcPts val="0"/>
              </a:spcAft>
              <a:buClr>
                <a:schemeClr val="dk1"/>
              </a:buClr>
              <a:buSzPts val="1368"/>
              <a:buChar char="?"/>
              <a:defRPr/>
            </a:lvl9pPr>
          </a:lstStyle>
          <a:p>
            <a:endParaRPr/>
          </a:p>
        </p:txBody>
      </p:sp>
      <p:sp>
        <p:nvSpPr>
          <p:cNvPr id="52" name="Google Shape;52;p50"/>
          <p:cNvSpPr txBox="1">
            <a:spLocks noGrp="1"/>
          </p:cNvSpPr>
          <p:nvPr>
            <p:ph type="body" idx="3"/>
          </p:nvPr>
        </p:nvSpPr>
        <p:spPr>
          <a:xfrm>
            <a:off x="304800" y="5943600"/>
            <a:ext cx="11684000" cy="304800"/>
          </a:xfrm>
          <a:prstGeom prst="rect">
            <a:avLst/>
          </a:prstGeom>
          <a:noFill/>
          <a:ln>
            <a:noFill/>
          </a:ln>
        </p:spPr>
        <p:txBody>
          <a:bodyPr spcFirstLastPara="1" wrap="square" lIns="0" tIns="0" rIns="0" bIns="0" anchor="t" anchorCtr="0">
            <a:noAutofit/>
          </a:bodyPr>
          <a:lstStyle>
            <a:lvl1pPr marL="457223" lvl="0" indent="-228611" algn="l">
              <a:lnSpc>
                <a:spcPct val="100000"/>
              </a:lnSpc>
              <a:spcBef>
                <a:spcPts val="450"/>
              </a:spcBef>
              <a:spcAft>
                <a:spcPts val="0"/>
              </a:spcAft>
              <a:buClr>
                <a:schemeClr val="dk1"/>
              </a:buClr>
              <a:buSzPts val="1800"/>
              <a:buNone/>
              <a:defRPr sz="1350"/>
            </a:lvl1pPr>
            <a:lvl2pPr marL="914446" lvl="1" indent="-342917" algn="l">
              <a:lnSpc>
                <a:spcPct val="100000"/>
              </a:lnSpc>
              <a:spcBef>
                <a:spcPts val="450"/>
              </a:spcBef>
              <a:spcAft>
                <a:spcPts val="0"/>
              </a:spcAft>
              <a:buClr>
                <a:schemeClr val="dk1"/>
              </a:buClr>
              <a:buSzPts val="1800"/>
              <a:buChar char="▪"/>
              <a:defRPr/>
            </a:lvl2pPr>
            <a:lvl3pPr marL="1371669" lvl="2" indent="-342917" algn="l">
              <a:lnSpc>
                <a:spcPct val="100000"/>
              </a:lnSpc>
              <a:spcBef>
                <a:spcPts val="450"/>
              </a:spcBef>
              <a:spcAft>
                <a:spcPts val="0"/>
              </a:spcAft>
              <a:buClr>
                <a:schemeClr val="dk1"/>
              </a:buClr>
              <a:buSzPts val="1800"/>
              <a:buChar char="•"/>
              <a:defRPr/>
            </a:lvl3pPr>
            <a:lvl4pPr marL="1828891" lvl="3" indent="-342917" algn="l">
              <a:lnSpc>
                <a:spcPct val="100000"/>
              </a:lnSpc>
              <a:spcBef>
                <a:spcPts val="450"/>
              </a:spcBef>
              <a:spcAft>
                <a:spcPts val="0"/>
              </a:spcAft>
              <a:buClr>
                <a:schemeClr val="dk1"/>
              </a:buClr>
              <a:buSzPts val="1800"/>
              <a:buChar char="•"/>
              <a:defRPr/>
            </a:lvl4pPr>
            <a:lvl5pPr marL="2286114" lvl="4" indent="-342917" algn="l">
              <a:lnSpc>
                <a:spcPct val="100000"/>
              </a:lnSpc>
              <a:spcBef>
                <a:spcPts val="450"/>
              </a:spcBef>
              <a:spcAft>
                <a:spcPts val="0"/>
              </a:spcAft>
              <a:buClr>
                <a:schemeClr val="dk1"/>
              </a:buClr>
              <a:buSzPts val="1800"/>
              <a:buChar char="•"/>
              <a:defRPr/>
            </a:lvl5pPr>
            <a:lvl6pPr marL="2743337" lvl="5" indent="-315483" algn="l">
              <a:lnSpc>
                <a:spcPct val="100000"/>
              </a:lnSpc>
              <a:spcBef>
                <a:spcPts val="450"/>
              </a:spcBef>
              <a:spcAft>
                <a:spcPts val="0"/>
              </a:spcAft>
              <a:buClr>
                <a:schemeClr val="dk1"/>
              </a:buClr>
              <a:buSzPts val="1368"/>
              <a:buChar char="?"/>
              <a:defRPr/>
            </a:lvl6pPr>
            <a:lvl7pPr marL="3200560" lvl="6" indent="-315483" algn="l">
              <a:lnSpc>
                <a:spcPct val="100000"/>
              </a:lnSpc>
              <a:spcBef>
                <a:spcPts val="270"/>
              </a:spcBef>
              <a:spcAft>
                <a:spcPts val="0"/>
              </a:spcAft>
              <a:buClr>
                <a:schemeClr val="dk1"/>
              </a:buClr>
              <a:buSzPts val="1368"/>
              <a:buChar char="?"/>
              <a:defRPr/>
            </a:lvl7pPr>
            <a:lvl8pPr marL="3657783" lvl="7" indent="-315483" algn="l">
              <a:lnSpc>
                <a:spcPct val="100000"/>
              </a:lnSpc>
              <a:spcBef>
                <a:spcPts val="270"/>
              </a:spcBef>
              <a:spcAft>
                <a:spcPts val="0"/>
              </a:spcAft>
              <a:buClr>
                <a:schemeClr val="dk1"/>
              </a:buClr>
              <a:buSzPts val="1368"/>
              <a:buChar char="?"/>
              <a:defRPr/>
            </a:lvl8pPr>
            <a:lvl9pPr marL="4115006" lvl="8" indent="-315483" algn="l">
              <a:lnSpc>
                <a:spcPct val="100000"/>
              </a:lnSpc>
              <a:spcBef>
                <a:spcPts val="270"/>
              </a:spcBef>
              <a:spcAft>
                <a:spcPts val="0"/>
              </a:spcAft>
              <a:buClr>
                <a:schemeClr val="dk1"/>
              </a:buClr>
              <a:buSzPts val="1368"/>
              <a:buChar char="?"/>
              <a:defRPr/>
            </a:lvl9pPr>
          </a:lstStyle>
          <a:p>
            <a:endParaRPr/>
          </a:p>
        </p:txBody>
      </p:sp>
      <p:sp>
        <p:nvSpPr>
          <p:cNvPr id="53" name="Google Shape;53;p50"/>
          <p:cNvSpPr txBox="1">
            <a:spLocks noGrp="1"/>
          </p:cNvSpPr>
          <p:nvPr>
            <p:ph type="ftr" idx="11"/>
          </p:nvPr>
        </p:nvSpPr>
        <p:spPr>
          <a:xfrm>
            <a:off x="1676400" y="6248403"/>
            <a:ext cx="2743200" cy="47307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pPr defTabSz="914446">
              <a:defRPr/>
            </a:pPr>
            <a:endParaRPr lang="en-US">
              <a:solidFill>
                <a:prstClr val="black">
                  <a:tint val="75000"/>
                </a:prstClr>
              </a:solidFill>
            </a:endParaRPr>
          </a:p>
        </p:txBody>
      </p:sp>
      <p:sp>
        <p:nvSpPr>
          <p:cNvPr id="54" name="Google Shape;54;p50"/>
          <p:cNvSpPr txBox="1">
            <a:spLocks noGrp="1"/>
          </p:cNvSpPr>
          <p:nvPr>
            <p:ph type="sldNum" idx="12"/>
          </p:nvPr>
        </p:nvSpPr>
        <p:spPr>
          <a:xfrm>
            <a:off x="5867400" y="6400800"/>
            <a:ext cx="457200" cy="3048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400"/>
              <a:buFont typeface="Arial"/>
              <a:buNone/>
              <a:defRPr sz="1050" b="1" i="0" u="none" strike="noStrike" cap="none">
                <a:solidFill>
                  <a:srgbClr val="375173"/>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400"/>
              <a:buFont typeface="Arial"/>
              <a:buNone/>
              <a:defRPr sz="1050" b="1" i="0" u="none" strike="noStrike" cap="none">
                <a:solidFill>
                  <a:srgbClr val="375173"/>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400"/>
              <a:buFont typeface="Arial"/>
              <a:buNone/>
              <a:defRPr sz="1050" b="1" i="0" u="none" strike="noStrike" cap="none">
                <a:solidFill>
                  <a:srgbClr val="375173"/>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400"/>
              <a:buFont typeface="Arial"/>
              <a:buNone/>
              <a:defRPr sz="1050" b="1" i="0" u="none" strike="noStrike" cap="none">
                <a:solidFill>
                  <a:srgbClr val="375173"/>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400"/>
              <a:buFont typeface="Arial"/>
              <a:buNone/>
              <a:defRPr sz="1050" b="1" i="0" u="none" strike="noStrike" cap="none">
                <a:solidFill>
                  <a:srgbClr val="375173"/>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400"/>
              <a:buFont typeface="Arial"/>
              <a:buNone/>
              <a:defRPr sz="1050" b="1" i="0" u="none" strike="noStrike" cap="none">
                <a:solidFill>
                  <a:srgbClr val="375173"/>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400"/>
              <a:buFont typeface="Arial"/>
              <a:buNone/>
              <a:defRPr sz="1050" b="1" i="0" u="none" strike="noStrike" cap="none">
                <a:solidFill>
                  <a:srgbClr val="375173"/>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400"/>
              <a:buFont typeface="Arial"/>
              <a:buNone/>
              <a:defRPr sz="1050" b="1" i="0" u="none" strike="noStrike" cap="none">
                <a:solidFill>
                  <a:srgbClr val="375173"/>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400"/>
              <a:buFont typeface="Arial"/>
              <a:buNone/>
              <a:defRPr sz="1050" b="1" i="0" u="none" strike="noStrike" cap="none">
                <a:solidFill>
                  <a:srgbClr val="375173"/>
                </a:solidFill>
                <a:latin typeface="Arial"/>
                <a:ea typeface="Arial"/>
                <a:cs typeface="Arial"/>
                <a:sym typeface="Arial"/>
              </a:defRPr>
            </a:lvl9pPr>
          </a:lstStyle>
          <a:p>
            <a:pPr defTabSz="914446">
              <a:defRPr/>
            </a:pPr>
            <a:fld id="{00000000-1234-1234-1234-123412341234}" type="slidenum">
              <a:rPr lang="en-US" smtClean="0"/>
              <a:pPr defTabSz="914446">
                <a:defRPr/>
              </a:pPr>
              <a:t>‹#›</a:t>
            </a:fld>
            <a:endParaRPr lang="en-US"/>
          </a:p>
        </p:txBody>
      </p:sp>
    </p:spTree>
    <p:extLst>
      <p:ext uri="{BB962C8B-B14F-4D97-AF65-F5344CB8AC3E}">
        <p14:creationId xmlns:p14="http://schemas.microsoft.com/office/powerpoint/2010/main" val="21562800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matchingName="Title Slide">
  <p:cSld name="1_Title Slide">
    <p:bg>
      <p:bgPr>
        <a:solidFill>
          <a:schemeClr val="lt1"/>
        </a:solidFill>
        <a:effectLst/>
      </p:bgPr>
    </p:bg>
    <p:spTree>
      <p:nvGrpSpPr>
        <p:cNvPr id="1" name="Shape 28"/>
        <p:cNvGrpSpPr/>
        <p:nvPr/>
      </p:nvGrpSpPr>
      <p:grpSpPr>
        <a:xfrm>
          <a:off x="0" y="0"/>
          <a:ext cx="0" cy="0"/>
          <a:chOff x="0" y="0"/>
          <a:chExt cx="0" cy="0"/>
        </a:xfrm>
      </p:grpSpPr>
      <p:sp>
        <p:nvSpPr>
          <p:cNvPr id="29" name="Google Shape;29;p33"/>
          <p:cNvSpPr txBox="1">
            <a:spLocks noGrp="1"/>
          </p:cNvSpPr>
          <p:nvPr>
            <p:ph type="ctrTitle"/>
          </p:nvPr>
        </p:nvSpPr>
        <p:spPr>
          <a:xfrm>
            <a:off x="685800" y="2010340"/>
            <a:ext cx="10820400" cy="1282800"/>
          </a:xfrm>
          <a:prstGeom prst="rect">
            <a:avLst/>
          </a:prstGeom>
          <a:solidFill>
            <a:schemeClr val="lt1"/>
          </a:solidFill>
          <a:ln>
            <a:noFill/>
          </a:ln>
        </p:spPr>
        <p:txBody>
          <a:bodyPr spcFirstLastPara="1" wrap="square" lIns="0" tIns="0" rIns="0" bIns="0" anchor="ctr" anchorCtr="0">
            <a:noAutofit/>
          </a:bodyPr>
          <a:lstStyle>
            <a:lvl1pPr lvl="0" algn="l">
              <a:lnSpc>
                <a:spcPct val="100000"/>
              </a:lnSpc>
              <a:spcBef>
                <a:spcPts val="0"/>
              </a:spcBef>
              <a:spcAft>
                <a:spcPts val="0"/>
              </a:spcAft>
              <a:buClr>
                <a:srgbClr val="375173"/>
              </a:buClr>
              <a:buSzPts val="3000"/>
              <a:buFont typeface="Arial"/>
              <a:buNone/>
              <a:defRPr sz="4000">
                <a:solidFill>
                  <a:srgbClr val="375173"/>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0" name="Google Shape;30;p33"/>
          <p:cNvSpPr txBox="1">
            <a:spLocks noGrp="1"/>
          </p:cNvSpPr>
          <p:nvPr>
            <p:ph type="subTitle" idx="1"/>
          </p:nvPr>
        </p:nvSpPr>
        <p:spPr>
          <a:xfrm>
            <a:off x="685800" y="3350120"/>
            <a:ext cx="10817200" cy="822800"/>
          </a:xfrm>
          <a:prstGeom prst="rect">
            <a:avLst/>
          </a:prstGeom>
          <a:noFill/>
          <a:ln>
            <a:noFill/>
          </a:ln>
        </p:spPr>
        <p:txBody>
          <a:bodyPr spcFirstLastPara="1" wrap="square" lIns="0" tIns="0" rIns="0" bIns="0" anchor="t" anchorCtr="0">
            <a:noAutofit/>
          </a:bodyPr>
          <a:lstStyle>
            <a:lvl1pPr lvl="0" algn="l">
              <a:lnSpc>
                <a:spcPct val="100000"/>
              </a:lnSpc>
              <a:spcBef>
                <a:spcPts val="667"/>
              </a:spcBef>
              <a:spcAft>
                <a:spcPts val="0"/>
              </a:spcAft>
              <a:buClr>
                <a:srgbClr val="375173"/>
              </a:buClr>
              <a:buSzPts val="2400"/>
              <a:buNone/>
              <a:defRPr sz="3200">
                <a:solidFill>
                  <a:srgbClr val="375173"/>
                </a:solidFill>
              </a:defRPr>
            </a:lvl1pPr>
            <a:lvl2pPr lvl="1" algn="ctr">
              <a:lnSpc>
                <a:spcPct val="100000"/>
              </a:lnSpc>
              <a:spcBef>
                <a:spcPts val="667"/>
              </a:spcBef>
              <a:spcAft>
                <a:spcPts val="0"/>
              </a:spcAft>
              <a:buClr>
                <a:srgbClr val="888888"/>
              </a:buClr>
              <a:buSzPts val="1800"/>
              <a:buNone/>
              <a:defRPr>
                <a:solidFill>
                  <a:srgbClr val="888888"/>
                </a:solidFill>
              </a:defRPr>
            </a:lvl2pPr>
            <a:lvl3pPr lvl="2" algn="ctr">
              <a:lnSpc>
                <a:spcPct val="100000"/>
              </a:lnSpc>
              <a:spcBef>
                <a:spcPts val="667"/>
              </a:spcBef>
              <a:spcAft>
                <a:spcPts val="0"/>
              </a:spcAft>
              <a:buClr>
                <a:srgbClr val="888888"/>
              </a:buClr>
              <a:buSzPts val="1700"/>
              <a:buNone/>
              <a:defRPr>
                <a:solidFill>
                  <a:srgbClr val="888888"/>
                </a:solidFill>
              </a:defRPr>
            </a:lvl3pPr>
            <a:lvl4pPr lvl="3" algn="ctr">
              <a:lnSpc>
                <a:spcPct val="100000"/>
              </a:lnSpc>
              <a:spcBef>
                <a:spcPts val="667"/>
              </a:spcBef>
              <a:spcAft>
                <a:spcPts val="0"/>
              </a:spcAft>
              <a:buClr>
                <a:srgbClr val="888888"/>
              </a:buClr>
              <a:buSzPts val="1500"/>
              <a:buNone/>
              <a:defRPr>
                <a:solidFill>
                  <a:srgbClr val="888888"/>
                </a:solidFill>
              </a:defRPr>
            </a:lvl4pPr>
            <a:lvl5pPr lvl="4" algn="ctr">
              <a:lnSpc>
                <a:spcPct val="100000"/>
              </a:lnSpc>
              <a:spcBef>
                <a:spcPts val="667"/>
              </a:spcBef>
              <a:spcAft>
                <a:spcPts val="0"/>
              </a:spcAft>
              <a:buClr>
                <a:srgbClr val="888888"/>
              </a:buClr>
              <a:buSzPts val="1400"/>
              <a:buNone/>
              <a:defRPr>
                <a:solidFill>
                  <a:srgbClr val="888888"/>
                </a:solidFill>
              </a:defRPr>
            </a:lvl5pPr>
            <a:lvl6pPr lvl="5" algn="ctr">
              <a:lnSpc>
                <a:spcPct val="100000"/>
              </a:lnSpc>
              <a:spcBef>
                <a:spcPts val="667"/>
              </a:spcBef>
              <a:spcAft>
                <a:spcPts val="0"/>
              </a:spcAft>
              <a:buClr>
                <a:srgbClr val="888888"/>
              </a:buClr>
              <a:buSzPts val="800"/>
              <a:buNone/>
              <a:defRPr>
                <a:solidFill>
                  <a:srgbClr val="888888"/>
                </a:solidFill>
              </a:defRPr>
            </a:lvl6pPr>
            <a:lvl7pPr lvl="6" algn="ctr">
              <a:lnSpc>
                <a:spcPct val="100000"/>
              </a:lnSpc>
              <a:spcBef>
                <a:spcPts val="267"/>
              </a:spcBef>
              <a:spcAft>
                <a:spcPts val="0"/>
              </a:spcAft>
              <a:buClr>
                <a:srgbClr val="888888"/>
              </a:buClr>
              <a:buSzPts val="800"/>
              <a:buNone/>
              <a:defRPr>
                <a:solidFill>
                  <a:srgbClr val="888888"/>
                </a:solidFill>
              </a:defRPr>
            </a:lvl7pPr>
            <a:lvl8pPr lvl="7" algn="ctr">
              <a:lnSpc>
                <a:spcPct val="100000"/>
              </a:lnSpc>
              <a:spcBef>
                <a:spcPts val="267"/>
              </a:spcBef>
              <a:spcAft>
                <a:spcPts val="0"/>
              </a:spcAft>
              <a:buClr>
                <a:srgbClr val="888888"/>
              </a:buClr>
              <a:buSzPts val="800"/>
              <a:buNone/>
              <a:defRPr>
                <a:solidFill>
                  <a:srgbClr val="888888"/>
                </a:solidFill>
              </a:defRPr>
            </a:lvl8pPr>
            <a:lvl9pPr lvl="8" algn="ctr">
              <a:lnSpc>
                <a:spcPct val="100000"/>
              </a:lnSpc>
              <a:spcBef>
                <a:spcPts val="267"/>
              </a:spcBef>
              <a:spcAft>
                <a:spcPts val="0"/>
              </a:spcAft>
              <a:buClr>
                <a:srgbClr val="888888"/>
              </a:buClr>
              <a:buSzPts val="800"/>
              <a:buNone/>
              <a:defRPr>
                <a:solidFill>
                  <a:srgbClr val="888888"/>
                </a:solidFill>
              </a:defRPr>
            </a:lvl9pPr>
          </a:lstStyle>
          <a:p>
            <a:endParaRPr/>
          </a:p>
        </p:txBody>
      </p:sp>
      <p:sp>
        <p:nvSpPr>
          <p:cNvPr id="31" name="Google Shape;31;p33"/>
          <p:cNvSpPr txBox="1">
            <a:spLocks noGrp="1"/>
          </p:cNvSpPr>
          <p:nvPr>
            <p:ph type="body" idx="2"/>
          </p:nvPr>
        </p:nvSpPr>
        <p:spPr>
          <a:xfrm>
            <a:off x="685800" y="5016640"/>
            <a:ext cx="3429200" cy="472400"/>
          </a:xfrm>
          <a:prstGeom prst="rect">
            <a:avLst/>
          </a:prstGeom>
          <a:noFill/>
          <a:ln>
            <a:noFill/>
          </a:ln>
        </p:spPr>
        <p:txBody>
          <a:bodyPr spcFirstLastPara="1" wrap="square" lIns="0" tIns="0" rIns="0" bIns="0" anchor="ctr" anchorCtr="0">
            <a:noAutofit/>
          </a:bodyPr>
          <a:lstStyle>
            <a:lvl1pPr marL="457223" lvl="0" indent="-228611" algn="l">
              <a:lnSpc>
                <a:spcPct val="100000"/>
              </a:lnSpc>
              <a:spcBef>
                <a:spcPts val="667"/>
              </a:spcBef>
              <a:spcAft>
                <a:spcPts val="0"/>
              </a:spcAft>
              <a:buClr>
                <a:srgbClr val="375173"/>
              </a:buClr>
              <a:buSzPts val="1700"/>
              <a:buFont typeface="Arial"/>
              <a:buNone/>
              <a:defRPr sz="2267">
                <a:solidFill>
                  <a:srgbClr val="375173"/>
                </a:solidFill>
                <a:latin typeface="Arial"/>
                <a:ea typeface="Arial"/>
                <a:cs typeface="Arial"/>
                <a:sym typeface="Arial"/>
              </a:defRPr>
            </a:lvl1pPr>
            <a:lvl2pPr marL="914446" lvl="1" indent="-317516" algn="l">
              <a:lnSpc>
                <a:spcPct val="100000"/>
              </a:lnSpc>
              <a:spcBef>
                <a:spcPts val="667"/>
              </a:spcBef>
              <a:spcAft>
                <a:spcPts val="0"/>
              </a:spcAft>
              <a:buClr>
                <a:schemeClr val="dk1"/>
              </a:buClr>
              <a:buSzPts val="1400"/>
              <a:buChar char="▪"/>
              <a:defRPr/>
            </a:lvl2pPr>
            <a:lvl3pPr marL="1371669" lvl="2" indent="-317516" algn="l">
              <a:lnSpc>
                <a:spcPct val="100000"/>
              </a:lnSpc>
              <a:spcBef>
                <a:spcPts val="667"/>
              </a:spcBef>
              <a:spcAft>
                <a:spcPts val="0"/>
              </a:spcAft>
              <a:buClr>
                <a:schemeClr val="dk1"/>
              </a:buClr>
              <a:buSzPts val="1400"/>
              <a:buChar char="•"/>
              <a:defRPr/>
            </a:lvl3pPr>
            <a:lvl4pPr marL="1828891" lvl="3" indent="-317516" algn="l">
              <a:lnSpc>
                <a:spcPct val="100000"/>
              </a:lnSpc>
              <a:spcBef>
                <a:spcPts val="667"/>
              </a:spcBef>
              <a:spcAft>
                <a:spcPts val="0"/>
              </a:spcAft>
              <a:buClr>
                <a:schemeClr val="dk1"/>
              </a:buClr>
              <a:buSzPts val="1400"/>
              <a:buChar char="•"/>
              <a:defRPr/>
            </a:lvl4pPr>
            <a:lvl5pPr marL="2286114" lvl="4" indent="-317516" algn="l">
              <a:lnSpc>
                <a:spcPct val="100000"/>
              </a:lnSpc>
              <a:spcBef>
                <a:spcPts val="667"/>
              </a:spcBef>
              <a:spcAft>
                <a:spcPts val="0"/>
              </a:spcAft>
              <a:buClr>
                <a:schemeClr val="dk1"/>
              </a:buClr>
              <a:buSzPts val="1400"/>
              <a:buChar char="•"/>
              <a:defRPr/>
            </a:lvl5pPr>
            <a:lvl6pPr marL="2743337" lvl="5" indent="-292115" algn="l">
              <a:lnSpc>
                <a:spcPct val="100000"/>
              </a:lnSpc>
              <a:spcBef>
                <a:spcPts val="667"/>
              </a:spcBef>
              <a:spcAft>
                <a:spcPts val="0"/>
              </a:spcAft>
              <a:buClr>
                <a:schemeClr val="dk1"/>
              </a:buClr>
              <a:buSzPts val="1000"/>
              <a:buChar char="?"/>
              <a:defRPr/>
            </a:lvl6pPr>
            <a:lvl7pPr marL="3200560" lvl="6" indent="-292115" algn="l">
              <a:lnSpc>
                <a:spcPct val="100000"/>
              </a:lnSpc>
              <a:spcBef>
                <a:spcPts val="400"/>
              </a:spcBef>
              <a:spcAft>
                <a:spcPts val="0"/>
              </a:spcAft>
              <a:buClr>
                <a:schemeClr val="dk1"/>
              </a:buClr>
              <a:buSzPts val="1000"/>
              <a:buChar char="?"/>
              <a:defRPr/>
            </a:lvl7pPr>
            <a:lvl8pPr marL="3657783" lvl="7" indent="-292115" algn="l">
              <a:lnSpc>
                <a:spcPct val="100000"/>
              </a:lnSpc>
              <a:spcBef>
                <a:spcPts val="400"/>
              </a:spcBef>
              <a:spcAft>
                <a:spcPts val="0"/>
              </a:spcAft>
              <a:buClr>
                <a:schemeClr val="dk1"/>
              </a:buClr>
              <a:buSzPts val="1000"/>
              <a:buChar char="?"/>
              <a:defRPr/>
            </a:lvl8pPr>
            <a:lvl9pPr marL="4115006" lvl="8" indent="-292115" algn="l">
              <a:lnSpc>
                <a:spcPct val="100000"/>
              </a:lnSpc>
              <a:spcBef>
                <a:spcPts val="400"/>
              </a:spcBef>
              <a:spcAft>
                <a:spcPts val="0"/>
              </a:spcAft>
              <a:buClr>
                <a:schemeClr val="dk1"/>
              </a:buClr>
              <a:buSzPts val="1000"/>
              <a:buChar char="?"/>
              <a:defRPr/>
            </a:lvl9pPr>
          </a:lstStyle>
          <a:p>
            <a:endParaRPr/>
          </a:p>
        </p:txBody>
      </p:sp>
      <p:sp>
        <p:nvSpPr>
          <p:cNvPr id="32" name="Google Shape;32;p33"/>
          <p:cNvSpPr txBox="1">
            <a:spLocks noGrp="1"/>
          </p:cNvSpPr>
          <p:nvPr>
            <p:ph type="body" idx="3"/>
          </p:nvPr>
        </p:nvSpPr>
        <p:spPr>
          <a:xfrm>
            <a:off x="685800" y="5715000"/>
            <a:ext cx="2565200" cy="307600"/>
          </a:xfrm>
          <a:prstGeom prst="rect">
            <a:avLst/>
          </a:prstGeom>
          <a:noFill/>
          <a:ln>
            <a:noFill/>
          </a:ln>
        </p:spPr>
        <p:txBody>
          <a:bodyPr spcFirstLastPara="1" wrap="square" lIns="0" tIns="0" rIns="0" bIns="0" anchor="t" anchorCtr="0">
            <a:noAutofit/>
          </a:bodyPr>
          <a:lstStyle>
            <a:lvl1pPr marL="457223" lvl="0" indent="-228611" algn="l">
              <a:lnSpc>
                <a:spcPct val="100000"/>
              </a:lnSpc>
              <a:spcBef>
                <a:spcPts val="667"/>
              </a:spcBef>
              <a:spcAft>
                <a:spcPts val="0"/>
              </a:spcAft>
              <a:buClr>
                <a:srgbClr val="375173"/>
              </a:buClr>
              <a:buSzPts val="1500"/>
              <a:buFont typeface="Arial"/>
              <a:buNone/>
              <a:defRPr sz="2000">
                <a:solidFill>
                  <a:srgbClr val="375173"/>
                </a:solidFill>
              </a:defRPr>
            </a:lvl1pPr>
            <a:lvl2pPr marL="914446" lvl="1" indent="-317516" algn="l">
              <a:lnSpc>
                <a:spcPct val="100000"/>
              </a:lnSpc>
              <a:spcBef>
                <a:spcPts val="667"/>
              </a:spcBef>
              <a:spcAft>
                <a:spcPts val="0"/>
              </a:spcAft>
              <a:buClr>
                <a:schemeClr val="dk1"/>
              </a:buClr>
              <a:buSzPts val="1400"/>
              <a:buChar char="▪"/>
              <a:defRPr/>
            </a:lvl2pPr>
            <a:lvl3pPr marL="1371669" lvl="2" indent="-317516" algn="l">
              <a:lnSpc>
                <a:spcPct val="100000"/>
              </a:lnSpc>
              <a:spcBef>
                <a:spcPts val="667"/>
              </a:spcBef>
              <a:spcAft>
                <a:spcPts val="0"/>
              </a:spcAft>
              <a:buClr>
                <a:schemeClr val="dk1"/>
              </a:buClr>
              <a:buSzPts val="1400"/>
              <a:buChar char="•"/>
              <a:defRPr/>
            </a:lvl3pPr>
            <a:lvl4pPr marL="1828891" lvl="3" indent="-317516" algn="l">
              <a:lnSpc>
                <a:spcPct val="100000"/>
              </a:lnSpc>
              <a:spcBef>
                <a:spcPts val="667"/>
              </a:spcBef>
              <a:spcAft>
                <a:spcPts val="0"/>
              </a:spcAft>
              <a:buClr>
                <a:schemeClr val="dk1"/>
              </a:buClr>
              <a:buSzPts val="1400"/>
              <a:buChar char="•"/>
              <a:defRPr/>
            </a:lvl4pPr>
            <a:lvl5pPr marL="2286114" lvl="4" indent="-317516" algn="l">
              <a:lnSpc>
                <a:spcPct val="100000"/>
              </a:lnSpc>
              <a:spcBef>
                <a:spcPts val="667"/>
              </a:spcBef>
              <a:spcAft>
                <a:spcPts val="0"/>
              </a:spcAft>
              <a:buClr>
                <a:schemeClr val="dk1"/>
              </a:buClr>
              <a:buSzPts val="1400"/>
              <a:buChar char="•"/>
              <a:defRPr/>
            </a:lvl5pPr>
            <a:lvl6pPr marL="2743337" lvl="5" indent="-292115" algn="l">
              <a:lnSpc>
                <a:spcPct val="100000"/>
              </a:lnSpc>
              <a:spcBef>
                <a:spcPts val="667"/>
              </a:spcBef>
              <a:spcAft>
                <a:spcPts val="0"/>
              </a:spcAft>
              <a:buClr>
                <a:schemeClr val="dk1"/>
              </a:buClr>
              <a:buSzPts val="1000"/>
              <a:buChar char="?"/>
              <a:defRPr/>
            </a:lvl6pPr>
            <a:lvl7pPr marL="3200560" lvl="6" indent="-292115" algn="l">
              <a:lnSpc>
                <a:spcPct val="100000"/>
              </a:lnSpc>
              <a:spcBef>
                <a:spcPts val="400"/>
              </a:spcBef>
              <a:spcAft>
                <a:spcPts val="0"/>
              </a:spcAft>
              <a:buClr>
                <a:schemeClr val="dk1"/>
              </a:buClr>
              <a:buSzPts val="1000"/>
              <a:buChar char="?"/>
              <a:defRPr/>
            </a:lvl7pPr>
            <a:lvl8pPr marL="3657783" lvl="7" indent="-292115" algn="l">
              <a:lnSpc>
                <a:spcPct val="100000"/>
              </a:lnSpc>
              <a:spcBef>
                <a:spcPts val="400"/>
              </a:spcBef>
              <a:spcAft>
                <a:spcPts val="0"/>
              </a:spcAft>
              <a:buClr>
                <a:schemeClr val="dk1"/>
              </a:buClr>
              <a:buSzPts val="1000"/>
              <a:buChar char="?"/>
              <a:defRPr/>
            </a:lvl8pPr>
            <a:lvl9pPr marL="4115006" lvl="8" indent="-292115" algn="l">
              <a:lnSpc>
                <a:spcPct val="100000"/>
              </a:lnSpc>
              <a:spcBef>
                <a:spcPts val="400"/>
              </a:spcBef>
              <a:spcAft>
                <a:spcPts val="0"/>
              </a:spcAft>
              <a:buClr>
                <a:schemeClr val="dk1"/>
              </a:buClr>
              <a:buSzPts val="1000"/>
              <a:buChar char="?"/>
              <a:defRPr/>
            </a:lvl9pPr>
          </a:lstStyle>
          <a:p>
            <a:endParaRPr/>
          </a:p>
        </p:txBody>
      </p:sp>
      <p:sp>
        <p:nvSpPr>
          <p:cNvPr id="33" name="Google Shape;33;p33"/>
          <p:cNvSpPr txBox="1">
            <a:spLocks noGrp="1"/>
          </p:cNvSpPr>
          <p:nvPr>
            <p:ph type="sldNum" idx="12"/>
          </p:nvPr>
        </p:nvSpPr>
        <p:spPr>
          <a:xfrm>
            <a:off x="5867400" y="6400800"/>
            <a:ext cx="457200" cy="304800"/>
          </a:xfrm>
          <a:prstGeom prst="rect">
            <a:avLst/>
          </a:prstGeom>
          <a:noFill/>
          <a:ln>
            <a:noFill/>
          </a:ln>
        </p:spPr>
        <p:txBody>
          <a:bodyPr spcFirstLastPara="1" wrap="square" lIns="68575" tIns="34275" rIns="68575" bIns="34275" anchor="ctr" anchorCtr="0">
            <a:noAutofit/>
          </a:bodyPr>
          <a:lstStyle>
            <a:lvl1pPr marL="0" marR="0" lvl="0" indent="0" algn="ctr">
              <a:lnSpc>
                <a:spcPct val="100000"/>
              </a:lnSpc>
              <a:spcBef>
                <a:spcPts val="0"/>
              </a:spcBef>
              <a:spcAft>
                <a:spcPts val="0"/>
              </a:spcAft>
              <a:buClr>
                <a:srgbClr val="000000"/>
              </a:buClr>
              <a:buSzPts val="1100"/>
              <a:buFont typeface="Arial"/>
              <a:buNone/>
              <a:defRPr sz="1467" b="1" i="0" u="none" strike="noStrike" cap="none">
                <a:solidFill>
                  <a:srgbClr val="375173"/>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100"/>
              <a:buFont typeface="Arial"/>
              <a:buNone/>
              <a:defRPr sz="1467" b="1" i="0" u="none" strike="noStrike" cap="none">
                <a:solidFill>
                  <a:srgbClr val="375173"/>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100"/>
              <a:buFont typeface="Arial"/>
              <a:buNone/>
              <a:defRPr sz="1467" b="1" i="0" u="none" strike="noStrike" cap="none">
                <a:solidFill>
                  <a:srgbClr val="375173"/>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100"/>
              <a:buFont typeface="Arial"/>
              <a:buNone/>
              <a:defRPr sz="1467" b="1" i="0" u="none" strike="noStrike" cap="none">
                <a:solidFill>
                  <a:srgbClr val="375173"/>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100"/>
              <a:buFont typeface="Arial"/>
              <a:buNone/>
              <a:defRPr sz="1467" b="1" i="0" u="none" strike="noStrike" cap="none">
                <a:solidFill>
                  <a:srgbClr val="375173"/>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100"/>
              <a:buFont typeface="Arial"/>
              <a:buNone/>
              <a:defRPr sz="1467" b="1" i="0" u="none" strike="noStrike" cap="none">
                <a:solidFill>
                  <a:srgbClr val="375173"/>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100"/>
              <a:buFont typeface="Arial"/>
              <a:buNone/>
              <a:defRPr sz="1467" b="1" i="0" u="none" strike="noStrike" cap="none">
                <a:solidFill>
                  <a:srgbClr val="375173"/>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100"/>
              <a:buFont typeface="Arial"/>
              <a:buNone/>
              <a:defRPr sz="1467" b="1" i="0" u="none" strike="noStrike" cap="none">
                <a:solidFill>
                  <a:srgbClr val="375173"/>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100"/>
              <a:buFont typeface="Arial"/>
              <a:buNone/>
              <a:defRPr sz="1467" b="1" i="0" u="none" strike="noStrike" cap="none">
                <a:solidFill>
                  <a:srgbClr val="375173"/>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61156002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25"/>
        <p:cNvGrpSpPr/>
        <p:nvPr/>
      </p:nvGrpSpPr>
      <p:grpSpPr>
        <a:xfrm>
          <a:off x="0" y="0"/>
          <a:ext cx="0" cy="0"/>
          <a:chOff x="0" y="0"/>
          <a:chExt cx="0" cy="0"/>
        </a:xfrm>
      </p:grpSpPr>
      <p:sp>
        <p:nvSpPr>
          <p:cNvPr id="126" name="Google Shape;126;p73"/>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127" name="Google Shape;127;p73"/>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128" name="Google Shape;128;p73"/>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129" name="Google Shape;129;p73"/>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rmAutofit/>
          </a:bodyPr>
          <a:lstStyle>
            <a:lvl1pPr marL="457223" lvl="0" indent="-342917" algn="l">
              <a:lnSpc>
                <a:spcPct val="115000"/>
              </a:lnSpc>
              <a:spcBef>
                <a:spcPts val="0"/>
              </a:spcBef>
              <a:spcAft>
                <a:spcPts val="0"/>
              </a:spcAft>
              <a:buSzPts val="1800"/>
              <a:buChar char="●"/>
              <a:defRPr/>
            </a:lvl1pPr>
            <a:lvl2pPr marL="914446" lvl="1" indent="-317516" algn="l">
              <a:lnSpc>
                <a:spcPct val="115000"/>
              </a:lnSpc>
              <a:spcBef>
                <a:spcPts val="0"/>
              </a:spcBef>
              <a:spcAft>
                <a:spcPts val="0"/>
              </a:spcAft>
              <a:buSzPts val="1400"/>
              <a:buChar char="○"/>
              <a:defRPr/>
            </a:lvl2pPr>
            <a:lvl3pPr marL="1371669" lvl="2" indent="-317516" algn="l">
              <a:lnSpc>
                <a:spcPct val="115000"/>
              </a:lnSpc>
              <a:spcBef>
                <a:spcPts val="0"/>
              </a:spcBef>
              <a:spcAft>
                <a:spcPts val="0"/>
              </a:spcAft>
              <a:buSzPts val="1400"/>
              <a:buChar char="■"/>
              <a:defRPr/>
            </a:lvl3pPr>
            <a:lvl4pPr marL="1828891" lvl="3" indent="-317516" algn="l">
              <a:lnSpc>
                <a:spcPct val="115000"/>
              </a:lnSpc>
              <a:spcBef>
                <a:spcPts val="0"/>
              </a:spcBef>
              <a:spcAft>
                <a:spcPts val="0"/>
              </a:spcAft>
              <a:buSzPts val="1400"/>
              <a:buChar char="●"/>
              <a:defRPr/>
            </a:lvl4pPr>
            <a:lvl5pPr marL="2286114" lvl="4" indent="-317516" algn="l">
              <a:lnSpc>
                <a:spcPct val="115000"/>
              </a:lnSpc>
              <a:spcBef>
                <a:spcPts val="0"/>
              </a:spcBef>
              <a:spcAft>
                <a:spcPts val="0"/>
              </a:spcAft>
              <a:buSzPts val="1400"/>
              <a:buChar char="○"/>
              <a:defRPr/>
            </a:lvl5pPr>
            <a:lvl6pPr marL="2743337" lvl="5" indent="-317516" algn="l">
              <a:lnSpc>
                <a:spcPct val="115000"/>
              </a:lnSpc>
              <a:spcBef>
                <a:spcPts val="0"/>
              </a:spcBef>
              <a:spcAft>
                <a:spcPts val="0"/>
              </a:spcAft>
              <a:buSzPts val="1400"/>
              <a:buChar char="■"/>
              <a:defRPr/>
            </a:lvl6pPr>
            <a:lvl7pPr marL="3200560" lvl="6" indent="-317516" algn="l">
              <a:lnSpc>
                <a:spcPct val="115000"/>
              </a:lnSpc>
              <a:spcBef>
                <a:spcPts val="0"/>
              </a:spcBef>
              <a:spcAft>
                <a:spcPts val="0"/>
              </a:spcAft>
              <a:buSzPts val="1400"/>
              <a:buChar char="●"/>
              <a:defRPr/>
            </a:lvl7pPr>
            <a:lvl8pPr marL="3657783" lvl="7" indent="-317516" algn="l">
              <a:lnSpc>
                <a:spcPct val="115000"/>
              </a:lnSpc>
              <a:spcBef>
                <a:spcPts val="0"/>
              </a:spcBef>
              <a:spcAft>
                <a:spcPts val="0"/>
              </a:spcAft>
              <a:buSzPts val="1400"/>
              <a:buChar char="○"/>
              <a:defRPr/>
            </a:lvl8pPr>
            <a:lvl9pPr marL="4115006" lvl="8" indent="-317516" algn="l">
              <a:lnSpc>
                <a:spcPct val="115000"/>
              </a:lnSpc>
              <a:spcBef>
                <a:spcPts val="0"/>
              </a:spcBef>
              <a:spcAft>
                <a:spcPts val="0"/>
              </a:spcAft>
              <a:buSzPts val="1400"/>
              <a:buChar char="■"/>
              <a:defRPr/>
            </a:lvl9pPr>
          </a:lstStyle>
          <a:p>
            <a:endParaRPr/>
          </a:p>
        </p:txBody>
      </p:sp>
      <p:sp>
        <p:nvSpPr>
          <p:cNvPr id="130" name="Google Shape;130;p7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39169951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matchingName="Title and Content">
  <p:cSld name="1_Title and Content">
    <p:spTree>
      <p:nvGrpSpPr>
        <p:cNvPr id="1" name="Shape 674"/>
        <p:cNvGrpSpPr/>
        <p:nvPr/>
      </p:nvGrpSpPr>
      <p:grpSpPr>
        <a:xfrm>
          <a:off x="0" y="0"/>
          <a:ext cx="0" cy="0"/>
          <a:chOff x="0" y="0"/>
          <a:chExt cx="0" cy="0"/>
        </a:xfrm>
      </p:grpSpPr>
      <p:sp>
        <p:nvSpPr>
          <p:cNvPr id="675" name="Google Shape;675;p50"/>
          <p:cNvSpPr txBox="1">
            <a:spLocks noGrp="1"/>
          </p:cNvSpPr>
          <p:nvPr>
            <p:ph type="title"/>
          </p:nvPr>
        </p:nvSpPr>
        <p:spPr>
          <a:xfrm>
            <a:off x="1600200" y="207292"/>
            <a:ext cx="8991600" cy="11432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rgbClr val="3962AE"/>
              </a:buClr>
              <a:buSzPts val="1100"/>
              <a:buFont typeface="Candara"/>
              <a:buNone/>
              <a:defRPr>
                <a:solidFill>
                  <a:srgbClr val="3962AE"/>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
        <p:nvSpPr>
          <p:cNvPr id="676" name="Google Shape;676;p50"/>
          <p:cNvSpPr txBox="1">
            <a:spLocks noGrp="1"/>
          </p:cNvSpPr>
          <p:nvPr>
            <p:ph type="body" idx="1"/>
          </p:nvPr>
        </p:nvSpPr>
        <p:spPr>
          <a:xfrm>
            <a:off x="1088572" y="1469571"/>
            <a:ext cx="10036400" cy="4780800"/>
          </a:xfrm>
          <a:prstGeom prst="rect">
            <a:avLst/>
          </a:prstGeom>
          <a:noFill/>
          <a:ln>
            <a:noFill/>
          </a:ln>
        </p:spPr>
        <p:txBody>
          <a:bodyPr spcFirstLastPara="1" wrap="square" lIns="68575" tIns="34275" rIns="68575" bIns="34275" anchor="t" anchorCtr="0">
            <a:noAutofit/>
          </a:bodyPr>
          <a:lstStyle>
            <a:lvl1pPr marL="342917" lvl="0" indent="-238137" algn="l">
              <a:lnSpc>
                <a:spcPct val="90000"/>
              </a:lnSpc>
              <a:spcBef>
                <a:spcPts val="200"/>
              </a:spcBef>
              <a:spcAft>
                <a:spcPts val="0"/>
              </a:spcAft>
              <a:buClr>
                <a:schemeClr val="dk1"/>
              </a:buClr>
              <a:buSzPts val="1400"/>
              <a:buChar char="•"/>
              <a:defRPr/>
            </a:lvl1pPr>
            <a:lvl2pPr marL="685834" lvl="1" indent="-238137" algn="l">
              <a:lnSpc>
                <a:spcPct val="90000"/>
              </a:lnSpc>
              <a:spcBef>
                <a:spcPts val="200"/>
              </a:spcBef>
              <a:spcAft>
                <a:spcPts val="0"/>
              </a:spcAft>
              <a:buClr>
                <a:schemeClr val="dk1"/>
              </a:buClr>
              <a:buSzPts val="1400"/>
              <a:buChar char="–"/>
              <a:defRPr/>
            </a:lvl2pPr>
            <a:lvl3pPr marL="1028751" lvl="2" indent="-238137" algn="l">
              <a:lnSpc>
                <a:spcPct val="90000"/>
              </a:lnSpc>
              <a:spcBef>
                <a:spcPts val="200"/>
              </a:spcBef>
              <a:spcAft>
                <a:spcPts val="0"/>
              </a:spcAft>
              <a:buClr>
                <a:schemeClr val="dk1"/>
              </a:buClr>
              <a:buSzPts val="1400"/>
              <a:buChar char="•"/>
              <a:defRPr/>
            </a:lvl3pPr>
            <a:lvl4pPr marL="1371669" lvl="3" indent="-238137" algn="l">
              <a:lnSpc>
                <a:spcPct val="90000"/>
              </a:lnSpc>
              <a:spcBef>
                <a:spcPts val="200"/>
              </a:spcBef>
              <a:spcAft>
                <a:spcPts val="0"/>
              </a:spcAft>
              <a:buClr>
                <a:schemeClr val="dk1"/>
              </a:buClr>
              <a:buSzPts val="1400"/>
              <a:buChar char="–"/>
              <a:defRPr/>
            </a:lvl4pPr>
            <a:lvl5pPr marL="1714586" lvl="4" indent="-238137" algn="l">
              <a:lnSpc>
                <a:spcPct val="90000"/>
              </a:lnSpc>
              <a:spcBef>
                <a:spcPts val="200"/>
              </a:spcBef>
              <a:spcAft>
                <a:spcPts val="0"/>
              </a:spcAft>
              <a:buClr>
                <a:schemeClr val="dk1"/>
              </a:buClr>
              <a:buSzPts val="1400"/>
              <a:buChar char="»"/>
              <a:defRPr/>
            </a:lvl5pPr>
            <a:lvl6pPr marL="2057503" lvl="5" indent="-238137" algn="l">
              <a:lnSpc>
                <a:spcPct val="90000"/>
              </a:lnSpc>
              <a:spcBef>
                <a:spcPts val="200"/>
              </a:spcBef>
              <a:spcAft>
                <a:spcPts val="0"/>
              </a:spcAft>
              <a:buClr>
                <a:schemeClr val="dk1"/>
              </a:buClr>
              <a:buSzPts val="1400"/>
              <a:buChar char="»"/>
              <a:defRPr/>
            </a:lvl6pPr>
            <a:lvl7pPr marL="2400420" lvl="6" indent="-238137" algn="l">
              <a:lnSpc>
                <a:spcPct val="90000"/>
              </a:lnSpc>
              <a:spcBef>
                <a:spcPts val="200"/>
              </a:spcBef>
              <a:spcAft>
                <a:spcPts val="0"/>
              </a:spcAft>
              <a:buClr>
                <a:schemeClr val="dk1"/>
              </a:buClr>
              <a:buSzPts val="1400"/>
              <a:buChar char="»"/>
              <a:defRPr/>
            </a:lvl7pPr>
            <a:lvl8pPr marL="2743337" lvl="7" indent="-238137" algn="l">
              <a:lnSpc>
                <a:spcPct val="90000"/>
              </a:lnSpc>
              <a:spcBef>
                <a:spcPts val="200"/>
              </a:spcBef>
              <a:spcAft>
                <a:spcPts val="0"/>
              </a:spcAft>
              <a:buClr>
                <a:schemeClr val="dk1"/>
              </a:buClr>
              <a:buSzPts val="1400"/>
              <a:buChar char="»"/>
              <a:defRPr/>
            </a:lvl8pPr>
            <a:lvl9pPr marL="3086254" lvl="8" indent="-238137" algn="l">
              <a:lnSpc>
                <a:spcPct val="90000"/>
              </a:lnSpc>
              <a:spcBef>
                <a:spcPts val="200"/>
              </a:spcBef>
              <a:spcAft>
                <a:spcPts val="0"/>
              </a:spcAft>
              <a:buClr>
                <a:schemeClr val="dk1"/>
              </a:buClr>
              <a:buSzPts val="1400"/>
              <a:buChar char="»"/>
              <a:defRPr/>
            </a:lvl9pPr>
          </a:lstStyle>
          <a:p>
            <a:endParaRPr/>
          </a:p>
        </p:txBody>
      </p:sp>
      <p:pic>
        <p:nvPicPr>
          <p:cNvPr id="677" name="Google Shape;677;p50"/>
          <p:cNvPicPr preferRelativeResize="0"/>
          <p:nvPr/>
        </p:nvPicPr>
        <p:blipFill rotWithShape="1">
          <a:blip r:embed="rId2">
            <a:alphaModFix/>
          </a:blip>
          <a:srcRect/>
          <a:stretch/>
        </p:blipFill>
        <p:spPr>
          <a:xfrm>
            <a:off x="273755" y="6009047"/>
            <a:ext cx="2844804" cy="656411"/>
          </a:xfrm>
          <a:prstGeom prst="rect">
            <a:avLst/>
          </a:prstGeom>
          <a:noFill/>
          <a:ln>
            <a:noFill/>
          </a:ln>
        </p:spPr>
      </p:pic>
    </p:spTree>
    <p:extLst>
      <p:ext uri="{BB962C8B-B14F-4D97-AF65-F5344CB8AC3E}">
        <p14:creationId xmlns:p14="http://schemas.microsoft.com/office/powerpoint/2010/main" val="28526595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ACB80-3297-F269-8EC8-F9EABEE11F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5F81E3CB-EF7A-59CC-0AB9-E7C14AEBFF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B3103430-FC63-236A-B346-15A3A9B0B7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5B0184-6999-CD39-12EB-49EAA25F31A0}"/>
              </a:ext>
            </a:extLst>
          </p:cNvPr>
          <p:cNvSpPr>
            <a:spLocks noGrp="1"/>
          </p:cNvSpPr>
          <p:nvPr>
            <p:ph type="dt" sz="half" idx="10"/>
          </p:nvPr>
        </p:nvSpPr>
        <p:spPr/>
        <p:txBody>
          <a:bodyPr/>
          <a:lstStyle/>
          <a:p>
            <a:fld id="{6550E2D2-EDFF-4D89-B017-5AE33ABABB2E}" type="datetimeFigureOut">
              <a:rPr lang="en-CA" smtClean="0"/>
              <a:t>2025-04-16</a:t>
            </a:fld>
            <a:endParaRPr lang="en-CA"/>
          </a:p>
        </p:txBody>
      </p:sp>
      <p:sp>
        <p:nvSpPr>
          <p:cNvPr id="6" name="Footer Placeholder 5">
            <a:extLst>
              <a:ext uri="{FF2B5EF4-FFF2-40B4-BE49-F238E27FC236}">
                <a16:creationId xmlns:a16="http://schemas.microsoft.com/office/drawing/2014/main" id="{A69660E8-843A-DFF5-1BDA-10026800C2B5}"/>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E1AB73F9-A0BF-0058-DF3F-5C8C56E96A14}"/>
              </a:ext>
            </a:extLst>
          </p:cNvPr>
          <p:cNvSpPr>
            <a:spLocks noGrp="1"/>
          </p:cNvSpPr>
          <p:nvPr>
            <p:ph type="sldNum" sz="quarter" idx="12"/>
          </p:nvPr>
        </p:nvSpPr>
        <p:spPr/>
        <p:txBody>
          <a:bodyPr/>
          <a:lstStyle/>
          <a:p>
            <a:fld id="{361989C8-7C90-4A5B-BD91-4B43B2DF521C}" type="slidenum">
              <a:rPr lang="en-CA" smtClean="0"/>
              <a:t>‹#›</a:t>
            </a:fld>
            <a:endParaRPr lang="en-CA"/>
          </a:p>
        </p:txBody>
      </p:sp>
    </p:spTree>
    <p:extLst>
      <p:ext uri="{BB962C8B-B14F-4D97-AF65-F5344CB8AC3E}">
        <p14:creationId xmlns:p14="http://schemas.microsoft.com/office/powerpoint/2010/main" val="1591477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9"/>
        <p:cNvGrpSpPr/>
        <p:nvPr/>
      </p:nvGrpSpPr>
      <p:grpSpPr>
        <a:xfrm>
          <a:off x="0" y="0"/>
          <a:ext cx="0" cy="0"/>
          <a:chOff x="0" y="0"/>
          <a:chExt cx="0" cy="0"/>
        </a:xfrm>
      </p:grpSpPr>
      <p:sp>
        <p:nvSpPr>
          <p:cNvPr id="10" name="Google Shape;10;p65"/>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1" name="Google Shape;11;p65"/>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609616" lvl="0" indent="-457212" algn="l">
              <a:lnSpc>
                <a:spcPct val="115000"/>
              </a:lnSpc>
              <a:spcBef>
                <a:spcPts val="0"/>
              </a:spcBef>
              <a:spcAft>
                <a:spcPts val="0"/>
              </a:spcAft>
              <a:buSzPts val="1800"/>
              <a:buChar char="●"/>
              <a:defRPr/>
            </a:lvl1pPr>
            <a:lvl2pPr marL="1219231" lvl="1" indent="-423344" algn="l">
              <a:lnSpc>
                <a:spcPct val="115000"/>
              </a:lnSpc>
              <a:spcBef>
                <a:spcPts val="0"/>
              </a:spcBef>
              <a:spcAft>
                <a:spcPts val="0"/>
              </a:spcAft>
              <a:buSzPts val="1400"/>
              <a:buChar char="○"/>
              <a:defRPr/>
            </a:lvl2pPr>
            <a:lvl3pPr marL="1828845" lvl="2" indent="-423344" algn="l">
              <a:lnSpc>
                <a:spcPct val="115000"/>
              </a:lnSpc>
              <a:spcBef>
                <a:spcPts val="0"/>
              </a:spcBef>
              <a:spcAft>
                <a:spcPts val="0"/>
              </a:spcAft>
              <a:buSzPts val="1400"/>
              <a:buChar char="■"/>
              <a:defRPr/>
            </a:lvl3pPr>
            <a:lvl4pPr marL="2438461" lvl="3" indent="-423344" algn="l">
              <a:lnSpc>
                <a:spcPct val="115000"/>
              </a:lnSpc>
              <a:spcBef>
                <a:spcPts val="0"/>
              </a:spcBef>
              <a:spcAft>
                <a:spcPts val="0"/>
              </a:spcAft>
              <a:buSzPts val="1400"/>
              <a:buChar char="●"/>
              <a:defRPr/>
            </a:lvl4pPr>
            <a:lvl5pPr marL="3048076" lvl="4" indent="-423344" algn="l">
              <a:lnSpc>
                <a:spcPct val="115000"/>
              </a:lnSpc>
              <a:spcBef>
                <a:spcPts val="0"/>
              </a:spcBef>
              <a:spcAft>
                <a:spcPts val="0"/>
              </a:spcAft>
              <a:buSzPts val="1400"/>
              <a:buChar char="○"/>
              <a:defRPr/>
            </a:lvl5pPr>
            <a:lvl6pPr marL="3657692" lvl="5" indent="-423344" algn="l">
              <a:lnSpc>
                <a:spcPct val="115000"/>
              </a:lnSpc>
              <a:spcBef>
                <a:spcPts val="0"/>
              </a:spcBef>
              <a:spcAft>
                <a:spcPts val="0"/>
              </a:spcAft>
              <a:buSzPts val="1400"/>
              <a:buChar char="■"/>
              <a:defRPr/>
            </a:lvl6pPr>
            <a:lvl7pPr marL="4267307" lvl="6" indent="-423344" algn="l">
              <a:lnSpc>
                <a:spcPct val="115000"/>
              </a:lnSpc>
              <a:spcBef>
                <a:spcPts val="0"/>
              </a:spcBef>
              <a:spcAft>
                <a:spcPts val="0"/>
              </a:spcAft>
              <a:buSzPts val="1400"/>
              <a:buChar char="●"/>
              <a:defRPr/>
            </a:lvl7pPr>
            <a:lvl8pPr marL="4876922" lvl="7" indent="-423344" algn="l">
              <a:lnSpc>
                <a:spcPct val="115000"/>
              </a:lnSpc>
              <a:spcBef>
                <a:spcPts val="0"/>
              </a:spcBef>
              <a:spcAft>
                <a:spcPts val="0"/>
              </a:spcAft>
              <a:buSzPts val="1400"/>
              <a:buChar char="○"/>
              <a:defRPr/>
            </a:lvl8pPr>
            <a:lvl9pPr marL="5486538" lvl="8" indent="-423344" algn="l">
              <a:lnSpc>
                <a:spcPct val="115000"/>
              </a:lnSpc>
              <a:spcBef>
                <a:spcPts val="0"/>
              </a:spcBef>
              <a:spcAft>
                <a:spcPts val="0"/>
              </a:spcAft>
              <a:buSzPts val="1400"/>
              <a:buChar char="■"/>
              <a:defRPr/>
            </a:lvl9pPr>
          </a:lstStyle>
          <a:p>
            <a:endParaRPr/>
          </a:p>
        </p:txBody>
      </p:sp>
      <p:sp>
        <p:nvSpPr>
          <p:cNvPr id="12" name="Google Shape;12;p6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8643750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3_Title Slide">
  <p:cSld name="3_Title Slide">
    <p:bg>
      <p:bgPr>
        <a:solidFill>
          <a:schemeClr val="lt1"/>
        </a:solidFill>
        <a:effectLst/>
      </p:bgPr>
    </p:bg>
    <p:spTree>
      <p:nvGrpSpPr>
        <p:cNvPr id="1" name="Shape 545"/>
        <p:cNvGrpSpPr/>
        <p:nvPr/>
      </p:nvGrpSpPr>
      <p:grpSpPr>
        <a:xfrm>
          <a:off x="0" y="0"/>
          <a:ext cx="0" cy="0"/>
          <a:chOff x="0" y="0"/>
          <a:chExt cx="0" cy="0"/>
        </a:xfrm>
      </p:grpSpPr>
      <p:sp>
        <p:nvSpPr>
          <p:cNvPr id="546" name="Google Shape;546;p52"/>
          <p:cNvSpPr txBox="1">
            <a:spLocks noGrp="1"/>
          </p:cNvSpPr>
          <p:nvPr>
            <p:ph type="title"/>
          </p:nvPr>
        </p:nvSpPr>
        <p:spPr>
          <a:xfrm>
            <a:off x="609600" y="274637"/>
            <a:ext cx="10972800" cy="7424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SzPts val="1100"/>
              <a:buNone/>
              <a:defRPr sz="4000"/>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
        <p:nvSpPr>
          <p:cNvPr id="547" name="Google Shape;547;p52"/>
          <p:cNvSpPr txBox="1">
            <a:spLocks noGrp="1"/>
          </p:cNvSpPr>
          <p:nvPr>
            <p:ph type="subTitle" idx="1"/>
          </p:nvPr>
        </p:nvSpPr>
        <p:spPr>
          <a:xfrm>
            <a:off x="609599" y="1237119"/>
            <a:ext cx="10972800" cy="4986400"/>
          </a:xfrm>
          <a:prstGeom prst="rect">
            <a:avLst/>
          </a:prstGeom>
          <a:noFill/>
          <a:ln>
            <a:noFill/>
          </a:ln>
        </p:spPr>
        <p:txBody>
          <a:bodyPr spcFirstLastPara="1" wrap="square" lIns="68575" tIns="34275" rIns="68575" bIns="34275" anchor="t" anchorCtr="0">
            <a:noAutofit/>
          </a:bodyPr>
          <a:lstStyle>
            <a:lvl1pPr lvl="0" algn="l">
              <a:lnSpc>
                <a:spcPct val="90000"/>
              </a:lnSpc>
              <a:spcBef>
                <a:spcPts val="667"/>
              </a:spcBef>
              <a:spcAft>
                <a:spcPts val="0"/>
              </a:spcAft>
              <a:buClr>
                <a:srgbClr val="888888"/>
              </a:buClr>
              <a:buSzPts val="2700"/>
              <a:buFont typeface="Century Gothic"/>
              <a:buNone/>
              <a:defRPr>
                <a:solidFill>
                  <a:schemeClr val="dk1"/>
                </a:solidFill>
              </a:defRPr>
            </a:lvl1pPr>
            <a:lvl2pPr lvl="1" algn="ctr">
              <a:lnSpc>
                <a:spcPct val="90000"/>
              </a:lnSpc>
              <a:spcBef>
                <a:spcPts val="667"/>
              </a:spcBef>
              <a:spcAft>
                <a:spcPts val="0"/>
              </a:spcAft>
              <a:buClr>
                <a:srgbClr val="888888"/>
              </a:buClr>
              <a:buSzPts val="2400"/>
              <a:buFont typeface="Century Gothic"/>
              <a:buNone/>
              <a:defRPr>
                <a:solidFill>
                  <a:srgbClr val="888888"/>
                </a:solidFill>
              </a:defRPr>
            </a:lvl2pPr>
            <a:lvl3pPr lvl="2" algn="ctr">
              <a:lnSpc>
                <a:spcPct val="90000"/>
              </a:lnSpc>
              <a:spcBef>
                <a:spcPts val="533"/>
              </a:spcBef>
              <a:spcAft>
                <a:spcPts val="0"/>
              </a:spcAft>
              <a:buClr>
                <a:srgbClr val="888888"/>
              </a:buClr>
              <a:buSzPts val="2100"/>
              <a:buFont typeface="Century Gothic"/>
              <a:buNone/>
              <a:defRPr>
                <a:solidFill>
                  <a:srgbClr val="888888"/>
                </a:solidFill>
              </a:defRPr>
            </a:lvl3pPr>
            <a:lvl4pPr lvl="3" algn="ctr">
              <a:lnSpc>
                <a:spcPct val="90000"/>
              </a:lnSpc>
              <a:spcBef>
                <a:spcPts val="533"/>
              </a:spcBef>
              <a:spcAft>
                <a:spcPts val="0"/>
              </a:spcAft>
              <a:buClr>
                <a:srgbClr val="888888"/>
              </a:buClr>
              <a:buSzPts val="1800"/>
              <a:buFont typeface="Century Gothic"/>
              <a:buNone/>
              <a:defRPr>
                <a:solidFill>
                  <a:srgbClr val="888888"/>
                </a:solidFill>
              </a:defRPr>
            </a:lvl4pPr>
            <a:lvl5pPr lvl="4" algn="ctr">
              <a:lnSpc>
                <a:spcPct val="90000"/>
              </a:lnSpc>
              <a:spcBef>
                <a:spcPts val="533"/>
              </a:spcBef>
              <a:spcAft>
                <a:spcPts val="0"/>
              </a:spcAft>
              <a:buClr>
                <a:srgbClr val="888888"/>
              </a:buClr>
              <a:buSzPts val="1800"/>
              <a:buFont typeface="Century Gothic"/>
              <a:buNone/>
              <a:defRPr>
                <a:solidFill>
                  <a:srgbClr val="888888"/>
                </a:solidFill>
              </a:defRPr>
            </a:lvl5pPr>
            <a:lvl6pPr lvl="5" algn="ctr">
              <a:lnSpc>
                <a:spcPct val="90000"/>
              </a:lnSpc>
              <a:spcBef>
                <a:spcPts val="400"/>
              </a:spcBef>
              <a:spcAft>
                <a:spcPts val="0"/>
              </a:spcAft>
              <a:buClr>
                <a:srgbClr val="888888"/>
              </a:buClr>
              <a:buSzPts val="1500"/>
              <a:buFont typeface="Century Gothic"/>
              <a:buNone/>
              <a:defRPr>
                <a:solidFill>
                  <a:srgbClr val="888888"/>
                </a:solidFill>
              </a:defRPr>
            </a:lvl6pPr>
            <a:lvl7pPr lvl="6" algn="ctr">
              <a:lnSpc>
                <a:spcPct val="90000"/>
              </a:lnSpc>
              <a:spcBef>
                <a:spcPts val="400"/>
              </a:spcBef>
              <a:spcAft>
                <a:spcPts val="0"/>
              </a:spcAft>
              <a:buClr>
                <a:srgbClr val="888888"/>
              </a:buClr>
              <a:buSzPts val="1500"/>
              <a:buFont typeface="Century Gothic"/>
              <a:buNone/>
              <a:defRPr>
                <a:solidFill>
                  <a:srgbClr val="888888"/>
                </a:solidFill>
              </a:defRPr>
            </a:lvl7pPr>
            <a:lvl8pPr lvl="7" algn="ctr">
              <a:lnSpc>
                <a:spcPct val="90000"/>
              </a:lnSpc>
              <a:spcBef>
                <a:spcPts val="400"/>
              </a:spcBef>
              <a:spcAft>
                <a:spcPts val="0"/>
              </a:spcAft>
              <a:buClr>
                <a:srgbClr val="888888"/>
              </a:buClr>
              <a:buSzPts val="1500"/>
              <a:buFont typeface="Century Gothic"/>
              <a:buNone/>
              <a:defRPr>
                <a:solidFill>
                  <a:srgbClr val="888888"/>
                </a:solidFill>
              </a:defRPr>
            </a:lvl8pPr>
            <a:lvl9pPr lvl="8" algn="ctr">
              <a:lnSpc>
                <a:spcPct val="90000"/>
              </a:lnSpc>
              <a:spcBef>
                <a:spcPts val="400"/>
              </a:spcBef>
              <a:spcAft>
                <a:spcPts val="0"/>
              </a:spcAft>
              <a:buClr>
                <a:srgbClr val="888888"/>
              </a:buClr>
              <a:buSzPts val="1500"/>
              <a:buFont typeface="Century Gothic"/>
              <a:buNone/>
              <a:defRPr>
                <a:solidFill>
                  <a:srgbClr val="888888"/>
                </a:solidFill>
              </a:defRPr>
            </a:lvl9pPr>
          </a:lstStyle>
          <a:p>
            <a:endParaRPr/>
          </a:p>
        </p:txBody>
      </p:sp>
    </p:spTree>
    <p:extLst>
      <p:ext uri="{BB962C8B-B14F-4D97-AF65-F5344CB8AC3E}">
        <p14:creationId xmlns:p14="http://schemas.microsoft.com/office/powerpoint/2010/main" val="13845572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3.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4.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slideLayout" Target="../slideLayouts/slideLayout55.xml"/><Relationship Id="rId3" Type="http://schemas.openxmlformats.org/officeDocument/2006/relationships/slideLayout" Target="../slideLayouts/slideLayout40.xml"/><Relationship Id="rId21" Type="http://schemas.openxmlformats.org/officeDocument/2006/relationships/image" Target="../media/image17.tiff"/><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20" Type="http://schemas.openxmlformats.org/officeDocument/2006/relationships/theme" Target="../theme/theme5.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10" Type="http://schemas.openxmlformats.org/officeDocument/2006/relationships/slideLayout" Target="../slideLayouts/slideLayout47.xml"/><Relationship Id="rId19" Type="http://schemas.openxmlformats.org/officeDocument/2006/relationships/slideLayout" Target="../slideLayouts/slideLayout56.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18" Type="http://schemas.openxmlformats.org/officeDocument/2006/relationships/slideLayout" Target="../slideLayouts/slideLayout7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17" Type="http://schemas.openxmlformats.org/officeDocument/2006/relationships/slideLayout" Target="../slideLayouts/slideLayout73.xml"/><Relationship Id="rId2" Type="http://schemas.openxmlformats.org/officeDocument/2006/relationships/slideLayout" Target="../slideLayouts/slideLayout58.xml"/><Relationship Id="rId16" Type="http://schemas.openxmlformats.org/officeDocument/2006/relationships/slideLayout" Target="../slideLayouts/slideLayout72.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slideLayout" Target="../slideLayouts/slideLayout71.xml"/><Relationship Id="rId10" Type="http://schemas.openxmlformats.org/officeDocument/2006/relationships/slideLayout" Target="../slideLayouts/slideLayout66.xml"/><Relationship Id="rId19" Type="http://schemas.openxmlformats.org/officeDocument/2006/relationships/theme" Target="../theme/theme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2.xml"/><Relationship Id="rId13" Type="http://schemas.openxmlformats.org/officeDocument/2006/relationships/slideLayout" Target="../slideLayouts/slideLayout87.xml"/><Relationship Id="rId18" Type="http://schemas.openxmlformats.org/officeDocument/2006/relationships/theme" Target="../theme/theme7.xml"/><Relationship Id="rId3" Type="http://schemas.openxmlformats.org/officeDocument/2006/relationships/slideLayout" Target="../slideLayouts/slideLayout77.xml"/><Relationship Id="rId7" Type="http://schemas.openxmlformats.org/officeDocument/2006/relationships/slideLayout" Target="../slideLayouts/slideLayout81.xml"/><Relationship Id="rId12" Type="http://schemas.openxmlformats.org/officeDocument/2006/relationships/slideLayout" Target="../slideLayouts/slideLayout86.xml"/><Relationship Id="rId17" Type="http://schemas.openxmlformats.org/officeDocument/2006/relationships/slideLayout" Target="../slideLayouts/slideLayout91.xml"/><Relationship Id="rId2" Type="http://schemas.openxmlformats.org/officeDocument/2006/relationships/slideLayout" Target="../slideLayouts/slideLayout76.xml"/><Relationship Id="rId16" Type="http://schemas.openxmlformats.org/officeDocument/2006/relationships/slideLayout" Target="../slideLayouts/slideLayout90.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5" Type="http://schemas.openxmlformats.org/officeDocument/2006/relationships/slideLayout" Target="../slideLayouts/slideLayout79.xml"/><Relationship Id="rId15" Type="http://schemas.openxmlformats.org/officeDocument/2006/relationships/slideLayout" Target="../slideLayouts/slideLayout89.xml"/><Relationship Id="rId10" Type="http://schemas.openxmlformats.org/officeDocument/2006/relationships/slideLayout" Target="../slideLayouts/slideLayout84.xml"/><Relationship Id="rId4" Type="http://schemas.openxmlformats.org/officeDocument/2006/relationships/slideLayout" Target="../slideLayouts/slideLayout78.xml"/><Relationship Id="rId9" Type="http://schemas.openxmlformats.org/officeDocument/2006/relationships/slideLayout" Target="../slideLayouts/slideLayout83.xml"/><Relationship Id="rId14" Type="http://schemas.openxmlformats.org/officeDocument/2006/relationships/slideLayout" Target="../slideLayouts/slideLayout8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gs>
            <a:gs pos="58000">
              <a:srgbClr val="FFFFCC"/>
            </a:gs>
            <a:gs pos="83000">
              <a:srgbClr val="FFFFE7"/>
            </a:gs>
            <a:gs pos="100000">
              <a:srgbClr val="FFFFCC"/>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DA6679B-8622-BCC4-9553-E34B6B5C337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71C0404A-9290-162A-009C-67411CBC4C9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00736024-9EC1-19BC-4A0B-0AE1CDFB23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50E2D2-EDFF-4D89-B017-5AE33ABABB2E}" type="datetimeFigureOut">
              <a:rPr lang="en-CA" smtClean="0"/>
              <a:t>2025-04-16</a:t>
            </a:fld>
            <a:endParaRPr lang="en-CA"/>
          </a:p>
        </p:txBody>
      </p:sp>
      <p:sp>
        <p:nvSpPr>
          <p:cNvPr id="5" name="Footer Placeholder 4">
            <a:extLst>
              <a:ext uri="{FF2B5EF4-FFF2-40B4-BE49-F238E27FC236}">
                <a16:creationId xmlns:a16="http://schemas.microsoft.com/office/drawing/2014/main" id="{6BF548E8-B614-95BC-6D33-1ADE1E61485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a:extLst>
              <a:ext uri="{FF2B5EF4-FFF2-40B4-BE49-F238E27FC236}">
                <a16:creationId xmlns:a16="http://schemas.microsoft.com/office/drawing/2014/main" id="{97356532-AE85-9250-E4C7-46C6F1CBBA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1989C8-7C90-4A5B-BD91-4B43B2DF521C}" type="slidenum">
              <a:rPr lang="en-CA" smtClean="0"/>
              <a:t>‹#›</a:t>
            </a:fld>
            <a:endParaRPr lang="en-CA"/>
          </a:p>
        </p:txBody>
      </p:sp>
    </p:spTree>
    <p:extLst>
      <p:ext uri="{BB962C8B-B14F-4D97-AF65-F5344CB8AC3E}">
        <p14:creationId xmlns:p14="http://schemas.microsoft.com/office/powerpoint/2010/main" val="323035607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8"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DB7D5C9-CF43-7FDA-A001-0894255B707F}"/>
              </a:ext>
            </a:extLst>
          </p:cNvPr>
          <p:cNvSpPr/>
          <p:nvPr userDrawn="1"/>
        </p:nvSpPr>
        <p:spPr>
          <a:xfrm>
            <a:off x="0" y="1"/>
            <a:ext cx="12192000" cy="6858000"/>
          </a:xfrm>
          <a:prstGeom prst="rect">
            <a:avLst/>
          </a:prstGeom>
          <a:gradFill flip="none" rotWithShape="1">
            <a:gsLst>
              <a:gs pos="3000">
                <a:srgbClr val="45247E"/>
              </a:gs>
              <a:gs pos="14000">
                <a:srgbClr val="403182"/>
              </a:gs>
              <a:gs pos="25000">
                <a:srgbClr val="35478E"/>
              </a:gs>
              <a:gs pos="87000">
                <a:srgbClr val="50B15D"/>
              </a:gs>
              <a:gs pos="74000">
                <a:srgbClr val="34A87E"/>
              </a:gs>
              <a:gs pos="60000">
                <a:srgbClr val="0097B7"/>
              </a:gs>
              <a:gs pos="46000">
                <a:srgbClr val="0079B2"/>
              </a:gs>
              <a:gs pos="100000">
                <a:srgbClr val="62BB46"/>
              </a:gs>
              <a:gs pos="35000">
                <a:srgbClr val="2A5497"/>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5917073"/>
      </p:ext>
    </p:extLst>
  </p:cSld>
  <p:clrMap bg1="lt1" tx1="dk1" bg2="lt2" tx2="dk2" accent1="accent1" accent2="accent2" accent3="accent3" accent4="accent4" accent5="accent5" accent6="accent6" hlink="hlink" folHlink="folHlink"/>
  <p:sldLayoutIdLst>
    <p:sldLayoutId id="2147483686" r:id="rId1"/>
    <p:sldLayoutId id="2147483687"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DA6679B-8622-BCC4-9553-E34B6B5C337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71C0404A-9290-162A-009C-67411CBC4C9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00736024-9EC1-19BC-4A0B-0AE1CDFB23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50E2D2-EDFF-4D89-B017-5AE33ABABB2E}" type="datetimeFigureOut">
              <a:rPr lang="en-CA" smtClean="0"/>
              <a:t>2025-04-16</a:t>
            </a:fld>
            <a:endParaRPr lang="en-CA"/>
          </a:p>
        </p:txBody>
      </p:sp>
      <p:sp>
        <p:nvSpPr>
          <p:cNvPr id="5" name="Footer Placeholder 4">
            <a:extLst>
              <a:ext uri="{FF2B5EF4-FFF2-40B4-BE49-F238E27FC236}">
                <a16:creationId xmlns:a16="http://schemas.microsoft.com/office/drawing/2014/main" id="{6BF548E8-B614-95BC-6D33-1ADE1E61485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a:extLst>
              <a:ext uri="{FF2B5EF4-FFF2-40B4-BE49-F238E27FC236}">
                <a16:creationId xmlns:a16="http://schemas.microsoft.com/office/drawing/2014/main" id="{97356532-AE85-9250-E4C7-46C6F1CBBA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1989C8-7C90-4A5B-BD91-4B43B2DF521C}" type="slidenum">
              <a:rPr lang="en-CA" smtClean="0"/>
              <a:t>‹#›</a:t>
            </a:fld>
            <a:endParaRPr lang="en-CA"/>
          </a:p>
        </p:txBody>
      </p:sp>
    </p:spTree>
    <p:extLst>
      <p:ext uri="{BB962C8B-B14F-4D97-AF65-F5344CB8AC3E}">
        <p14:creationId xmlns:p14="http://schemas.microsoft.com/office/powerpoint/2010/main" val="157963198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8"/>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4/16/2025</a:t>
            </a:fld>
            <a:endParaRPr lang="en-US"/>
          </a:p>
        </p:txBody>
      </p:sp>
      <p:sp>
        <p:nvSpPr>
          <p:cNvPr id="5" name="Footer Placeholder 4"/>
          <p:cNvSpPr>
            <a:spLocks noGrp="1"/>
          </p:cNvSpPr>
          <p:nvPr>
            <p:ph type="ftr" sz="quarter" idx="3"/>
          </p:nvPr>
        </p:nvSpPr>
        <p:spPr>
          <a:xfrm>
            <a:off x="2082800" y="4237568"/>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8"/>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673352616"/>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xStyles>
    <p:titleStyle>
      <a:lvl1pPr algn="ctr" defTabSz="609585" rtl="0" eaLnBrk="1" latinLnBrk="0" hangingPunct="1">
        <a:spcBef>
          <a:spcPct val="0"/>
        </a:spcBef>
        <a:buNone/>
        <a:defRPr sz="2933" kern="1200">
          <a:solidFill>
            <a:schemeClr val="tx1"/>
          </a:solidFill>
          <a:latin typeface="+mj-lt"/>
          <a:ea typeface="+mj-ea"/>
          <a:cs typeface="+mj-cs"/>
        </a:defRPr>
      </a:lvl1pPr>
    </p:titleStyle>
    <p:bodyStyle>
      <a:lvl1pPr marL="228594" indent="-228594" algn="l" defTabSz="609585"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288" indent="-190495" algn="l" defTabSz="609585"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1981" indent="-152396" algn="l" defTabSz="609585"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773"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566"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358"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150"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5943"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735"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8435" name="Rectangle 3"/>
          <p:cNvSpPr>
            <a:spLocks noGrp="1" noChangeArrowheads="1"/>
          </p:cNvSpPr>
          <p:nvPr>
            <p:ph type="body" idx="1"/>
          </p:nvPr>
        </p:nvSpPr>
        <p:spPr bwMode="auto">
          <a:xfrm>
            <a:off x="609600" y="1325821"/>
            <a:ext cx="10972800" cy="480034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27" name="Group 26"/>
          <p:cNvGrpSpPr/>
          <p:nvPr userDrawn="1"/>
        </p:nvGrpSpPr>
        <p:grpSpPr>
          <a:xfrm>
            <a:off x="258418" y="69531"/>
            <a:ext cx="11323983" cy="1174396"/>
            <a:chOff x="30954" y="457201"/>
            <a:chExt cx="11347778" cy="1174396"/>
          </a:xfrm>
        </p:grpSpPr>
        <p:grpSp>
          <p:nvGrpSpPr>
            <p:cNvPr id="7" name="Group 6"/>
            <p:cNvGrpSpPr/>
            <p:nvPr userDrawn="1"/>
          </p:nvGrpSpPr>
          <p:grpSpPr>
            <a:xfrm>
              <a:off x="30954" y="457201"/>
              <a:ext cx="1393030" cy="1174396"/>
              <a:chOff x="130970" y="457201"/>
              <a:chExt cx="1393030" cy="1174396"/>
            </a:xfrm>
          </p:grpSpPr>
          <p:sp>
            <p:nvSpPr>
              <p:cNvPr id="5" name="Oval 4"/>
              <p:cNvSpPr/>
              <p:nvPr userDrawn="1"/>
            </p:nvSpPr>
            <p:spPr>
              <a:xfrm>
                <a:off x="130970" y="792845"/>
                <a:ext cx="895348" cy="838752"/>
              </a:xfrm>
              <a:prstGeom prst="ellipse">
                <a:avLst/>
              </a:prstGeom>
              <a:noFill/>
              <a:ln w="28575">
                <a:solidFill>
                  <a:srgbClr val="0070C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6" name="Oval 5"/>
              <p:cNvSpPr/>
              <p:nvPr userDrawn="1"/>
            </p:nvSpPr>
            <p:spPr>
              <a:xfrm>
                <a:off x="509588" y="457201"/>
                <a:ext cx="1014412" cy="1021718"/>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grpSp>
        <p:grpSp>
          <p:nvGrpSpPr>
            <p:cNvPr id="4" name="Group 3"/>
            <p:cNvGrpSpPr/>
            <p:nvPr userDrawn="1"/>
          </p:nvGrpSpPr>
          <p:grpSpPr>
            <a:xfrm>
              <a:off x="171450" y="883604"/>
              <a:ext cx="652459" cy="602103"/>
              <a:chOff x="142878" y="485775"/>
              <a:chExt cx="652459" cy="602103"/>
            </a:xfrm>
          </p:grpSpPr>
          <p:sp>
            <p:nvSpPr>
              <p:cNvPr id="3" name="Oval 2"/>
              <p:cNvSpPr/>
              <p:nvPr userDrawn="1"/>
            </p:nvSpPr>
            <p:spPr>
              <a:xfrm>
                <a:off x="242888" y="485775"/>
                <a:ext cx="414337" cy="414338"/>
              </a:xfrm>
              <a:prstGeom prst="ellipse">
                <a:avLst/>
              </a:prstGeom>
              <a:noFill/>
              <a:ln w="31750">
                <a:solidFill>
                  <a:srgbClr val="0070C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5" name="Oval 24"/>
              <p:cNvSpPr/>
              <p:nvPr userDrawn="1"/>
            </p:nvSpPr>
            <p:spPr>
              <a:xfrm>
                <a:off x="381000" y="666751"/>
                <a:ext cx="414337" cy="414338"/>
              </a:xfrm>
              <a:prstGeom prst="ellipse">
                <a:avLst/>
              </a:prstGeom>
              <a:noFill/>
              <a:ln w="31750">
                <a:solidFill>
                  <a:srgbClr val="0070C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6" name="Oval 25"/>
              <p:cNvSpPr/>
              <p:nvPr userDrawn="1"/>
            </p:nvSpPr>
            <p:spPr>
              <a:xfrm>
                <a:off x="142878" y="673540"/>
                <a:ext cx="414337" cy="414338"/>
              </a:xfrm>
              <a:prstGeom prst="ellipse">
                <a:avLst/>
              </a:prstGeom>
              <a:noFill/>
              <a:ln w="31750">
                <a:solidFill>
                  <a:srgbClr val="0070C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grpSp>
        <p:cxnSp>
          <p:nvCxnSpPr>
            <p:cNvPr id="9" name="Straight Connector 8"/>
            <p:cNvCxnSpPr>
              <a:cxnSpLocks/>
            </p:cNvCxnSpPr>
            <p:nvPr userDrawn="1"/>
          </p:nvCxnSpPr>
          <p:spPr>
            <a:xfrm flipV="1">
              <a:off x="819034" y="1460713"/>
              <a:ext cx="10559698" cy="7093"/>
            </a:xfrm>
            <a:prstGeom prst="line">
              <a:avLst/>
            </a:prstGeom>
            <a:ln>
              <a:solidFill>
                <a:srgbClr val="0070C0"/>
              </a:solidFill>
            </a:ln>
            <a:effectLst>
              <a:outerShdw blurRad="40000" dist="20000" dir="5400000" rotWithShape="0">
                <a:schemeClr val="accent6">
                  <a:alpha val="38000"/>
                </a:schemeClr>
              </a:outerShdw>
            </a:effectLst>
          </p:spPr>
          <p:style>
            <a:lnRef idx="2">
              <a:schemeClr val="accent1"/>
            </a:lnRef>
            <a:fillRef idx="0">
              <a:schemeClr val="accent1"/>
            </a:fillRef>
            <a:effectRef idx="1">
              <a:schemeClr val="accent1"/>
            </a:effectRef>
            <a:fontRef idx="minor">
              <a:schemeClr val="tx1"/>
            </a:fontRef>
          </p:style>
        </p:cxnSp>
      </p:grpSp>
      <p:pic>
        <p:nvPicPr>
          <p:cNvPr id="28" name="Picture 27">
            <a:extLst>
              <a:ext uri="{FF2B5EF4-FFF2-40B4-BE49-F238E27FC236}">
                <a16:creationId xmlns:a16="http://schemas.microsoft.com/office/drawing/2014/main" id="{98FA8703-2529-CF4E-923D-4BDCB160CE43}"/>
              </a:ext>
            </a:extLst>
          </p:cNvPr>
          <p:cNvPicPr>
            <a:picLocks noChangeAspect="1"/>
          </p:cNvPicPr>
          <p:nvPr userDrawn="1"/>
        </p:nvPicPr>
        <p:blipFill>
          <a:blip r:embed="rId21"/>
          <a:stretch>
            <a:fillRect/>
          </a:stretch>
        </p:blipFill>
        <p:spPr>
          <a:xfrm>
            <a:off x="8699501" y="6165120"/>
            <a:ext cx="3106601" cy="692880"/>
          </a:xfrm>
          <a:prstGeom prst="rect">
            <a:avLst/>
          </a:prstGeom>
        </p:spPr>
      </p:pic>
      <p:cxnSp>
        <p:nvCxnSpPr>
          <p:cNvPr id="29" name="Straight Connector 28">
            <a:extLst>
              <a:ext uri="{FF2B5EF4-FFF2-40B4-BE49-F238E27FC236}">
                <a16:creationId xmlns:a16="http://schemas.microsoft.com/office/drawing/2014/main" id="{D0F62F8D-3610-364A-BD2A-2F5087B4FD2F}"/>
              </a:ext>
            </a:extLst>
          </p:cNvPr>
          <p:cNvCxnSpPr>
            <a:cxnSpLocks/>
          </p:cNvCxnSpPr>
          <p:nvPr userDrawn="1"/>
        </p:nvCxnSpPr>
        <p:spPr>
          <a:xfrm>
            <a:off x="0" y="6126168"/>
            <a:ext cx="12252960" cy="0"/>
          </a:xfrm>
          <a:prstGeom prst="line">
            <a:avLst/>
          </a:prstGeom>
          <a:ln w="3175">
            <a:solidFill>
              <a:srgbClr val="C00000"/>
            </a:solidFill>
            <a:prstDash val="dash"/>
          </a:ln>
        </p:spPr>
        <p:style>
          <a:lnRef idx="1">
            <a:schemeClr val="accent6"/>
          </a:lnRef>
          <a:fillRef idx="0">
            <a:schemeClr val="accent6"/>
          </a:fillRef>
          <a:effectRef idx="0">
            <a:schemeClr val="accent6"/>
          </a:effectRef>
          <a:fontRef idx="minor">
            <a:schemeClr val="tx1"/>
          </a:fontRef>
        </p:style>
      </p:cxnSp>
      <p:sp>
        <p:nvSpPr>
          <p:cNvPr id="18434" name="Rectangle 2"/>
          <p:cNvSpPr>
            <a:spLocks noGrp="1" noChangeArrowheads="1"/>
          </p:cNvSpPr>
          <p:nvPr>
            <p:ph type="title"/>
          </p:nvPr>
        </p:nvSpPr>
        <p:spPr bwMode="auto">
          <a:xfrm>
            <a:off x="1206495" y="251497"/>
            <a:ext cx="10350508" cy="80799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5" name="TextBox 14">
            <a:extLst>
              <a:ext uri="{FF2B5EF4-FFF2-40B4-BE49-F238E27FC236}">
                <a16:creationId xmlns:a16="http://schemas.microsoft.com/office/drawing/2014/main" id="{D28206DA-8C0B-478F-B4B4-470CDF90C4AF}"/>
              </a:ext>
            </a:extLst>
          </p:cNvPr>
          <p:cNvSpPr txBox="1"/>
          <p:nvPr userDrawn="1"/>
        </p:nvSpPr>
        <p:spPr>
          <a:xfrm>
            <a:off x="498418" y="6221993"/>
            <a:ext cx="3355596" cy="461665"/>
          </a:xfrm>
          <a:prstGeom prst="rect">
            <a:avLst/>
          </a:prstGeom>
          <a:noFill/>
        </p:spPr>
        <p:txBody>
          <a:bodyPr wrap="square" rtlCol="0">
            <a:spAutoFit/>
          </a:bodyPr>
          <a:lstStyle/>
          <a:p>
            <a:r>
              <a:rPr lang="en-US" sz="2400" b="1" dirty="0">
                <a:solidFill>
                  <a:srgbClr val="3962AE"/>
                </a:solidFill>
              </a:rPr>
              <a:t>www.pbis.org</a:t>
            </a:r>
          </a:p>
        </p:txBody>
      </p:sp>
    </p:spTree>
    <p:extLst>
      <p:ext uri="{BB962C8B-B14F-4D97-AF65-F5344CB8AC3E}">
        <p14:creationId xmlns:p14="http://schemas.microsoft.com/office/powerpoint/2010/main" val="1040064190"/>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 id="2147483768" r:id="rId18"/>
    <p:sldLayoutId id="2147483769" r:id="rId19"/>
  </p:sldLayoutIdLst>
  <p:hf sldNum="0" hdr="0" ftr="0" dt="0"/>
  <p:txStyles>
    <p:titleStyle>
      <a:lvl1pPr algn="l" rtl="0" eaLnBrk="1" fontAlgn="base" hangingPunct="1">
        <a:spcBef>
          <a:spcPct val="0"/>
        </a:spcBef>
        <a:spcAft>
          <a:spcPct val="0"/>
        </a:spcAft>
        <a:defRPr sz="3300" b="1" i="0">
          <a:solidFill>
            <a:srgbClr val="3962AE"/>
          </a:solidFill>
          <a:latin typeface="Calibri" panose="020F0502020204030204" pitchFamily="34" charset="0"/>
          <a:ea typeface="ＭＳ Ｐゴシック" pitchFamily="-108" charset="-128"/>
          <a:cs typeface="Calibri" panose="020F0502020204030204" pitchFamily="34" charset="0"/>
        </a:defRPr>
      </a:lvl1pPr>
      <a:lvl2pPr algn="ctr" rtl="0" eaLnBrk="1" fontAlgn="base" hangingPunct="1">
        <a:spcBef>
          <a:spcPct val="0"/>
        </a:spcBef>
        <a:spcAft>
          <a:spcPct val="0"/>
        </a:spcAft>
        <a:defRPr sz="3300">
          <a:solidFill>
            <a:schemeClr val="tx2"/>
          </a:solidFill>
          <a:latin typeface="Britannic Bold" pitchFamily="-108" charset="0"/>
          <a:ea typeface="ＭＳ Ｐゴシック" pitchFamily="-108" charset="-128"/>
        </a:defRPr>
      </a:lvl2pPr>
      <a:lvl3pPr algn="ctr" rtl="0" eaLnBrk="1" fontAlgn="base" hangingPunct="1">
        <a:spcBef>
          <a:spcPct val="0"/>
        </a:spcBef>
        <a:spcAft>
          <a:spcPct val="0"/>
        </a:spcAft>
        <a:defRPr sz="3300">
          <a:solidFill>
            <a:schemeClr val="tx2"/>
          </a:solidFill>
          <a:latin typeface="Britannic Bold" pitchFamily="-108" charset="0"/>
          <a:ea typeface="ＭＳ Ｐゴシック" pitchFamily="-108" charset="-128"/>
        </a:defRPr>
      </a:lvl3pPr>
      <a:lvl4pPr algn="ctr" rtl="0" eaLnBrk="1" fontAlgn="base" hangingPunct="1">
        <a:spcBef>
          <a:spcPct val="0"/>
        </a:spcBef>
        <a:spcAft>
          <a:spcPct val="0"/>
        </a:spcAft>
        <a:defRPr sz="3300">
          <a:solidFill>
            <a:schemeClr val="tx2"/>
          </a:solidFill>
          <a:latin typeface="Britannic Bold" pitchFamily="-108" charset="0"/>
          <a:ea typeface="ＭＳ Ｐゴシック" pitchFamily="-108" charset="-128"/>
        </a:defRPr>
      </a:lvl4pPr>
      <a:lvl5pPr algn="ctr" rtl="0" eaLnBrk="1" fontAlgn="base" hangingPunct="1">
        <a:spcBef>
          <a:spcPct val="0"/>
        </a:spcBef>
        <a:spcAft>
          <a:spcPct val="0"/>
        </a:spcAft>
        <a:defRPr sz="3300">
          <a:solidFill>
            <a:schemeClr val="tx2"/>
          </a:solidFill>
          <a:latin typeface="Britannic Bold" pitchFamily="-108" charset="0"/>
          <a:ea typeface="ＭＳ Ｐゴシック" pitchFamily="-108" charset="-128"/>
        </a:defRPr>
      </a:lvl5pPr>
      <a:lvl6pPr marL="342883" algn="ctr" rtl="0" eaLnBrk="1" fontAlgn="base" hangingPunct="1">
        <a:spcBef>
          <a:spcPct val="0"/>
        </a:spcBef>
        <a:spcAft>
          <a:spcPct val="0"/>
        </a:spcAft>
        <a:defRPr sz="3300">
          <a:solidFill>
            <a:schemeClr val="tx2"/>
          </a:solidFill>
          <a:latin typeface="Arial" pitchFamily="-108" charset="0"/>
        </a:defRPr>
      </a:lvl6pPr>
      <a:lvl7pPr marL="685766" algn="ctr" rtl="0" eaLnBrk="1" fontAlgn="base" hangingPunct="1">
        <a:spcBef>
          <a:spcPct val="0"/>
        </a:spcBef>
        <a:spcAft>
          <a:spcPct val="0"/>
        </a:spcAft>
        <a:defRPr sz="3300">
          <a:solidFill>
            <a:schemeClr val="tx2"/>
          </a:solidFill>
          <a:latin typeface="Arial" pitchFamily="-108" charset="0"/>
        </a:defRPr>
      </a:lvl7pPr>
      <a:lvl8pPr marL="1028649" algn="ctr" rtl="0" eaLnBrk="1" fontAlgn="base" hangingPunct="1">
        <a:spcBef>
          <a:spcPct val="0"/>
        </a:spcBef>
        <a:spcAft>
          <a:spcPct val="0"/>
        </a:spcAft>
        <a:defRPr sz="3300">
          <a:solidFill>
            <a:schemeClr val="tx2"/>
          </a:solidFill>
          <a:latin typeface="Arial" pitchFamily="-108" charset="0"/>
        </a:defRPr>
      </a:lvl8pPr>
      <a:lvl9pPr marL="1371532" algn="ctr" rtl="0" eaLnBrk="1" fontAlgn="base" hangingPunct="1">
        <a:spcBef>
          <a:spcPct val="0"/>
        </a:spcBef>
        <a:spcAft>
          <a:spcPct val="0"/>
        </a:spcAft>
        <a:defRPr sz="3300">
          <a:solidFill>
            <a:schemeClr val="tx2"/>
          </a:solidFill>
          <a:latin typeface="Arial" pitchFamily="-108" charset="0"/>
        </a:defRPr>
      </a:lvl9pPr>
    </p:titleStyle>
    <p:bodyStyle>
      <a:lvl1pPr marL="257162" indent="-257162" algn="l" rtl="0" eaLnBrk="1" fontAlgn="base" hangingPunct="1">
        <a:spcBef>
          <a:spcPct val="20000"/>
        </a:spcBef>
        <a:spcAft>
          <a:spcPct val="0"/>
        </a:spcAft>
        <a:buChar char="•"/>
        <a:defRPr sz="2400" b="0" i="0">
          <a:solidFill>
            <a:schemeClr val="tx1"/>
          </a:solidFill>
          <a:latin typeface="Calibri" panose="020F0502020204030204" pitchFamily="34" charset="0"/>
          <a:ea typeface="ＭＳ Ｐゴシック" pitchFamily="-108" charset="-128"/>
          <a:cs typeface="Calibri" panose="020F0502020204030204" pitchFamily="34" charset="0"/>
        </a:defRPr>
      </a:lvl1pPr>
      <a:lvl2pPr marL="557185" indent="-214303" algn="l" rtl="0" eaLnBrk="1" fontAlgn="base" hangingPunct="1">
        <a:spcBef>
          <a:spcPct val="20000"/>
        </a:spcBef>
        <a:spcAft>
          <a:spcPct val="0"/>
        </a:spcAft>
        <a:buChar char="–"/>
        <a:defRPr sz="2100" b="0" i="0">
          <a:solidFill>
            <a:schemeClr val="tx1"/>
          </a:solidFill>
          <a:latin typeface="Calibri" panose="020F0502020204030204" pitchFamily="34" charset="0"/>
          <a:ea typeface="ＭＳ Ｐゴシック" pitchFamily="-108" charset="-128"/>
          <a:cs typeface="Calibri" panose="020F0502020204030204" pitchFamily="34" charset="0"/>
        </a:defRPr>
      </a:lvl2pPr>
      <a:lvl3pPr marL="857207" indent="-171442" algn="l" rtl="0" eaLnBrk="1" fontAlgn="base" hangingPunct="1">
        <a:spcBef>
          <a:spcPct val="20000"/>
        </a:spcBef>
        <a:spcAft>
          <a:spcPct val="0"/>
        </a:spcAft>
        <a:buChar char="•"/>
        <a:defRPr sz="1800" b="0" i="0">
          <a:solidFill>
            <a:schemeClr val="tx1"/>
          </a:solidFill>
          <a:latin typeface="Calibri" panose="020F0502020204030204" pitchFamily="34" charset="0"/>
          <a:ea typeface="ＭＳ Ｐゴシック" pitchFamily="-108" charset="-128"/>
          <a:cs typeface="Calibri" panose="020F0502020204030204" pitchFamily="34" charset="0"/>
        </a:defRPr>
      </a:lvl3pPr>
      <a:lvl4pPr marL="1200090" indent="-171442" algn="l" rtl="0" eaLnBrk="1" fontAlgn="base" hangingPunct="1">
        <a:spcBef>
          <a:spcPct val="20000"/>
        </a:spcBef>
        <a:spcAft>
          <a:spcPct val="0"/>
        </a:spcAft>
        <a:buChar char="–"/>
        <a:defRPr sz="1500" b="0" i="0">
          <a:solidFill>
            <a:schemeClr val="tx1"/>
          </a:solidFill>
          <a:latin typeface="Calibri" panose="020F0502020204030204" pitchFamily="34" charset="0"/>
          <a:ea typeface="ＭＳ Ｐゴシック" pitchFamily="-108" charset="-128"/>
          <a:cs typeface="Calibri" panose="020F0502020204030204" pitchFamily="34" charset="0"/>
        </a:defRPr>
      </a:lvl4pPr>
      <a:lvl5pPr marL="1542973" indent="-171442" algn="l" rtl="0" eaLnBrk="1" fontAlgn="base" hangingPunct="1">
        <a:spcBef>
          <a:spcPct val="20000"/>
        </a:spcBef>
        <a:spcAft>
          <a:spcPct val="0"/>
        </a:spcAft>
        <a:buChar char="»"/>
        <a:defRPr sz="1500" b="0" i="0">
          <a:solidFill>
            <a:schemeClr val="tx1"/>
          </a:solidFill>
          <a:latin typeface="Calibri" panose="020F0502020204030204" pitchFamily="34" charset="0"/>
          <a:ea typeface="ＭＳ Ｐゴシック" pitchFamily="-108" charset="-128"/>
          <a:cs typeface="Calibri" panose="020F0502020204030204" pitchFamily="34" charset="0"/>
        </a:defRPr>
      </a:lvl5pPr>
      <a:lvl6pPr marL="1885856" indent="-171442" algn="l" rtl="0" eaLnBrk="1" fontAlgn="base" hangingPunct="1">
        <a:spcBef>
          <a:spcPct val="20000"/>
        </a:spcBef>
        <a:spcAft>
          <a:spcPct val="0"/>
        </a:spcAft>
        <a:buChar char="»"/>
        <a:defRPr sz="1500">
          <a:solidFill>
            <a:schemeClr val="tx1"/>
          </a:solidFill>
          <a:latin typeface="+mn-lt"/>
          <a:ea typeface="ＭＳ Ｐゴシック" pitchFamily="-108" charset="-128"/>
        </a:defRPr>
      </a:lvl6pPr>
      <a:lvl7pPr marL="2228739" indent="-171442" algn="l" rtl="0" eaLnBrk="1" fontAlgn="base" hangingPunct="1">
        <a:spcBef>
          <a:spcPct val="20000"/>
        </a:spcBef>
        <a:spcAft>
          <a:spcPct val="0"/>
        </a:spcAft>
        <a:buChar char="»"/>
        <a:defRPr sz="1500">
          <a:solidFill>
            <a:schemeClr val="tx1"/>
          </a:solidFill>
          <a:latin typeface="+mn-lt"/>
          <a:ea typeface="ＭＳ Ｐゴシック" pitchFamily="-108" charset="-128"/>
        </a:defRPr>
      </a:lvl7pPr>
      <a:lvl8pPr marL="2571622" indent="-171442" algn="l" rtl="0" eaLnBrk="1" fontAlgn="base" hangingPunct="1">
        <a:spcBef>
          <a:spcPct val="20000"/>
        </a:spcBef>
        <a:spcAft>
          <a:spcPct val="0"/>
        </a:spcAft>
        <a:buChar char="»"/>
        <a:defRPr sz="1500">
          <a:solidFill>
            <a:schemeClr val="tx1"/>
          </a:solidFill>
          <a:latin typeface="+mn-lt"/>
          <a:ea typeface="ＭＳ Ｐゴシック" pitchFamily="-108" charset="-128"/>
        </a:defRPr>
      </a:lvl8pPr>
      <a:lvl9pPr marL="2914504" indent="-171442" algn="l" rtl="0" eaLnBrk="1" fontAlgn="base" hangingPunct="1">
        <a:spcBef>
          <a:spcPct val="20000"/>
        </a:spcBef>
        <a:spcAft>
          <a:spcPct val="0"/>
        </a:spcAft>
        <a:buChar char="»"/>
        <a:defRPr sz="1500">
          <a:solidFill>
            <a:schemeClr val="tx1"/>
          </a:solidFill>
          <a:latin typeface="+mn-lt"/>
          <a:ea typeface="ＭＳ Ｐゴシック" pitchFamily="-108" charset="-128"/>
        </a:defRPr>
      </a:lvl9pPr>
    </p:bodyStyle>
    <p:otherStyle>
      <a:defPPr>
        <a:defRPr lang="en-US"/>
      </a:defPPr>
      <a:lvl1pPr marL="0" algn="l" defTabSz="342883" rtl="0" eaLnBrk="1" latinLnBrk="0" hangingPunct="1">
        <a:defRPr sz="1351" kern="1200">
          <a:solidFill>
            <a:schemeClr val="tx1"/>
          </a:solidFill>
          <a:latin typeface="+mn-lt"/>
          <a:ea typeface="+mn-ea"/>
          <a:cs typeface="+mn-cs"/>
        </a:defRPr>
      </a:lvl1pPr>
      <a:lvl2pPr marL="342883" algn="l" defTabSz="342883" rtl="0" eaLnBrk="1" latinLnBrk="0" hangingPunct="1">
        <a:defRPr sz="1351" kern="1200">
          <a:solidFill>
            <a:schemeClr val="tx1"/>
          </a:solidFill>
          <a:latin typeface="+mn-lt"/>
          <a:ea typeface="+mn-ea"/>
          <a:cs typeface="+mn-cs"/>
        </a:defRPr>
      </a:lvl2pPr>
      <a:lvl3pPr marL="685766" algn="l" defTabSz="342883" rtl="0" eaLnBrk="1" latinLnBrk="0" hangingPunct="1">
        <a:defRPr sz="1351" kern="1200">
          <a:solidFill>
            <a:schemeClr val="tx1"/>
          </a:solidFill>
          <a:latin typeface="+mn-lt"/>
          <a:ea typeface="+mn-ea"/>
          <a:cs typeface="+mn-cs"/>
        </a:defRPr>
      </a:lvl3pPr>
      <a:lvl4pPr marL="1028649" algn="l" defTabSz="342883" rtl="0" eaLnBrk="1" latinLnBrk="0" hangingPunct="1">
        <a:defRPr sz="1351" kern="1200">
          <a:solidFill>
            <a:schemeClr val="tx1"/>
          </a:solidFill>
          <a:latin typeface="+mn-lt"/>
          <a:ea typeface="+mn-ea"/>
          <a:cs typeface="+mn-cs"/>
        </a:defRPr>
      </a:lvl4pPr>
      <a:lvl5pPr marL="1371532" algn="l" defTabSz="342883" rtl="0" eaLnBrk="1" latinLnBrk="0" hangingPunct="1">
        <a:defRPr sz="1351" kern="1200">
          <a:solidFill>
            <a:schemeClr val="tx1"/>
          </a:solidFill>
          <a:latin typeface="+mn-lt"/>
          <a:ea typeface="+mn-ea"/>
          <a:cs typeface="+mn-cs"/>
        </a:defRPr>
      </a:lvl5pPr>
      <a:lvl6pPr marL="1714414" algn="l" defTabSz="342883" rtl="0" eaLnBrk="1" latinLnBrk="0" hangingPunct="1">
        <a:defRPr sz="1351" kern="1200">
          <a:solidFill>
            <a:schemeClr val="tx1"/>
          </a:solidFill>
          <a:latin typeface="+mn-lt"/>
          <a:ea typeface="+mn-ea"/>
          <a:cs typeface="+mn-cs"/>
        </a:defRPr>
      </a:lvl6pPr>
      <a:lvl7pPr marL="2057297" algn="l" defTabSz="342883" rtl="0" eaLnBrk="1" latinLnBrk="0" hangingPunct="1">
        <a:defRPr sz="1351" kern="1200">
          <a:solidFill>
            <a:schemeClr val="tx1"/>
          </a:solidFill>
          <a:latin typeface="+mn-lt"/>
          <a:ea typeface="+mn-ea"/>
          <a:cs typeface="+mn-cs"/>
        </a:defRPr>
      </a:lvl7pPr>
      <a:lvl8pPr marL="2400180" algn="l" defTabSz="342883" rtl="0" eaLnBrk="1" latinLnBrk="0" hangingPunct="1">
        <a:defRPr sz="1351" kern="1200">
          <a:solidFill>
            <a:schemeClr val="tx1"/>
          </a:solidFill>
          <a:latin typeface="+mn-lt"/>
          <a:ea typeface="+mn-ea"/>
          <a:cs typeface="+mn-cs"/>
        </a:defRPr>
      </a:lvl8pPr>
      <a:lvl9pPr marL="2743063" algn="l" defTabSz="342883" rtl="0" eaLnBrk="1" latinLnBrk="0" hangingPunct="1">
        <a:defRPr sz="1351"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BF3594-5A02-4453-8776-DB4441233E5C}" type="datetimeFigureOut">
              <a:rPr lang="en-US" smtClean="0"/>
              <a:t>4/16/2025</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0B97BA-E155-408C-9246-70E41E493ABD}" type="slidenum">
              <a:rPr lang="en-US" smtClean="0"/>
              <a:t>‹#›</a:t>
            </a:fld>
            <a:endParaRPr lang="en-US"/>
          </a:p>
        </p:txBody>
      </p:sp>
    </p:spTree>
    <p:extLst>
      <p:ext uri="{BB962C8B-B14F-4D97-AF65-F5344CB8AC3E}">
        <p14:creationId xmlns:p14="http://schemas.microsoft.com/office/powerpoint/2010/main" val="192611472"/>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 id="2147483794" r:id="rId12"/>
    <p:sldLayoutId id="2147483795" r:id="rId13"/>
    <p:sldLayoutId id="2147483796" r:id="rId14"/>
    <p:sldLayoutId id="2147483797" r:id="rId15"/>
    <p:sldLayoutId id="2147483798" r:id="rId16"/>
    <p:sldLayoutId id="2147483799" r:id="rId17"/>
    <p:sldLayoutId id="2147483800" r:id="rId18"/>
  </p:sldLayoutIdLst>
  <p:txStyles>
    <p:titleStyle>
      <a:lvl1pPr algn="l" defTabSz="914377"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0AFF059-4109-9D43-897E-4376CE1A1B91}"/>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9A9E74D-6B68-7B4F-955F-96E6CAD92E1E}"/>
              </a:ext>
            </a:extLst>
          </p:cNvPr>
          <p:cNvSpPr>
            <a:spLocks noGrp="1"/>
          </p:cNvSpPr>
          <p:nvPr>
            <p:ph type="body" idx="1"/>
          </p:nvPr>
        </p:nvSpPr>
        <p:spPr>
          <a:xfrm>
            <a:off x="838200" y="1825626"/>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F345A1-C5BF-8B4C-A7D3-7AFD06F6A637}"/>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0C723B-4AB2-C34F-BC67-4D5E2F5AE5E0}" type="datetimeFigureOut">
              <a:rPr lang="en-US" smtClean="0"/>
              <a:t>4/16/2025</a:t>
            </a:fld>
            <a:endParaRPr lang="en-US"/>
          </a:p>
        </p:txBody>
      </p:sp>
      <p:sp>
        <p:nvSpPr>
          <p:cNvPr id="5" name="Footer Placeholder 4">
            <a:extLst>
              <a:ext uri="{FF2B5EF4-FFF2-40B4-BE49-F238E27FC236}">
                <a16:creationId xmlns:a16="http://schemas.microsoft.com/office/drawing/2014/main" id="{9A9FAB26-3EFC-D24E-87C8-7BF7D4DB1395}"/>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C94BFBD-B2C9-4A4C-8C66-DC0D25B6E01B}"/>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90AAA6-3C0A-E242-822E-5939FC5757E0}" type="slidenum">
              <a:rPr lang="en-US" smtClean="0"/>
              <a:t>‹#›</a:t>
            </a:fld>
            <a:endParaRPr lang="en-US"/>
          </a:p>
        </p:txBody>
      </p:sp>
    </p:spTree>
    <p:extLst>
      <p:ext uri="{BB962C8B-B14F-4D97-AF65-F5344CB8AC3E}">
        <p14:creationId xmlns:p14="http://schemas.microsoft.com/office/powerpoint/2010/main" val="4183763189"/>
      </p:ext>
    </p:extLst>
  </p:cSld>
  <p:clrMap bg1="lt1" tx1="dk1" bg2="lt2" tx2="dk2" accent1="accent1" accent2="accent2" accent3="accent3" accent4="accent4" accent5="accent5" accent6="accent6" hlink="hlink" folHlink="fol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 id="2147483813" r:id="rId12"/>
    <p:sldLayoutId id="2147483814" r:id="rId13"/>
    <p:sldLayoutId id="2147483815" r:id="rId14"/>
    <p:sldLayoutId id="2147483816" r:id="rId15"/>
    <p:sldLayoutId id="2147483817" r:id="rId16"/>
    <p:sldLayoutId id="2147483818" r:id="rId17"/>
  </p:sldLayoutIdLst>
  <p:txStyles>
    <p:titleStyle>
      <a:lvl1pPr algn="l" defTabSz="91444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smhile.org/"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9.jpg"/></Relationships>
</file>

<file path=ppt/slides/_rels/slide1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xml"/><Relationship Id="rId1" Type="http://schemas.openxmlformats.org/officeDocument/2006/relationships/slideLayout" Target="../slideLayouts/slideLayout39.xml"/><Relationship Id="rId5" Type="http://schemas.openxmlformats.org/officeDocument/2006/relationships/image" Target="../media/image44.png"/><Relationship Id="rId4" Type="http://schemas.openxmlformats.org/officeDocument/2006/relationships/image" Target="../media/image43.png"/></Relationships>
</file>

<file path=ppt/slides/_rels/slide1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5.xml"/><Relationship Id="rId1" Type="http://schemas.openxmlformats.org/officeDocument/2006/relationships/slideLayout" Target="../slideLayouts/slideLayout39.xml"/></Relationships>
</file>

<file path=ppt/slides/_rels/slide1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0.xml"/></Relationships>
</file>

<file path=ppt/slides/_rels/slide1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45.xml"/></Relationships>
</file>

<file path=ppt/slides/_rels/slide1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42.xml"/><Relationship Id="rId5" Type="http://schemas.openxmlformats.org/officeDocument/2006/relationships/image" Target="../media/image49.jpeg"/><Relationship Id="rId4" Type="http://schemas.openxmlformats.org/officeDocument/2006/relationships/hyperlink" Target="https://doi.org/10.1177/0198742918761339"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59.xml"/></Relationships>
</file>

<file path=ppt/slides/_rels/slide18.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6.xml"/></Relationships>
</file>

<file path=ppt/slides/_rels/slide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6.xml"/></Relationships>
</file>

<file path=ppt/slides/_rels/slide2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61.xml"/></Relationships>
</file>

<file path=ppt/slides/_rels/slide2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9.xml"/><Relationship Id="rId1" Type="http://schemas.openxmlformats.org/officeDocument/2006/relationships/slideLayout" Target="../slideLayouts/slideLayout67.xml"/><Relationship Id="rId4" Type="http://schemas.openxmlformats.org/officeDocument/2006/relationships/image" Target="../media/image55.png"/></Relationships>
</file>

<file path=ppt/slides/_rels/slide2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0.xml"/><Relationship Id="rId1" Type="http://schemas.openxmlformats.org/officeDocument/2006/relationships/slideLayout" Target="../slideLayouts/slideLayout61.xml"/></Relationships>
</file>

<file path=ppt/slides/_rels/slide24.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61.xml"/></Relationships>
</file>

<file path=ppt/slides/_rels/slide2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1.xml"/><Relationship Id="rId1" Type="http://schemas.openxmlformats.org/officeDocument/2006/relationships/slideLayout" Target="../slideLayouts/slideLayout61.xml"/></Relationships>
</file>

<file path=ppt/slides/_rels/slide2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png"/><Relationship Id="rId1" Type="http://schemas.openxmlformats.org/officeDocument/2006/relationships/slideLayout" Target="../slideLayouts/slideLayout6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8.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2.xml"/><Relationship Id="rId1" Type="http://schemas.openxmlformats.org/officeDocument/2006/relationships/slideLayout" Target="../slideLayouts/slideLayout7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5.xml"/></Relationships>
</file>

<file path=ppt/slides/_rels/slide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hyperlink" Target="https://gle.world/" TargetMode="Externa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6.xml"/></Relationships>
</file>

<file path=ppt/slides/_rels/slide31.xml.rels><?xml version="1.0" encoding="UTF-8" standalone="yes"?>
<Relationships xmlns="http://schemas.openxmlformats.org/package/2006/relationships"><Relationship Id="rId3" Type="http://schemas.openxmlformats.org/officeDocument/2006/relationships/image" Target="../media/image63.jpeg"/><Relationship Id="rId7" Type="http://schemas.openxmlformats.org/officeDocument/2006/relationships/image" Target="../media/image66.png"/><Relationship Id="rId2" Type="http://schemas.openxmlformats.org/officeDocument/2006/relationships/notesSlide" Target="../notesSlides/notesSlide13.xml"/><Relationship Id="rId1" Type="http://schemas.openxmlformats.org/officeDocument/2006/relationships/slideLayout" Target="../slideLayouts/slideLayout21.xml"/><Relationship Id="rId6" Type="http://schemas.openxmlformats.org/officeDocument/2006/relationships/image" Target="../media/image65.png"/><Relationship Id="rId5" Type="http://schemas.microsoft.com/office/2007/relationships/hdphoto" Target="../media/hdphoto1.wdp"/><Relationship Id="rId4" Type="http://schemas.openxmlformats.org/officeDocument/2006/relationships/image" Target="../media/image64.png"/></Relationships>
</file>

<file path=ppt/slides/_rels/slide3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3" Type="http://schemas.openxmlformats.org/officeDocument/2006/relationships/hyperlink" Target="mailto:weist@sc.edu" TargetMode="External"/><Relationship Id="rId2" Type="http://schemas.openxmlformats.org/officeDocument/2006/relationships/notesSlide" Target="../notesSlides/notesSlide17.xml"/><Relationship Id="rId1" Type="http://schemas.openxmlformats.org/officeDocument/2006/relationships/slideLayout" Target="../slideLayouts/slideLayout17.xml"/><Relationship Id="rId5" Type="http://schemas.openxmlformats.org/officeDocument/2006/relationships/image" Target="../media/image69.jpg"/><Relationship Id="rId4" Type="http://schemas.openxmlformats.org/officeDocument/2006/relationships/hyperlink" Target="mailto:bpd36@drexel.edu"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35.jpeg"/></Relationships>
</file>

<file path=ppt/slides/_rels/slide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41.xml"/><Relationship Id="rId4" Type="http://schemas.openxmlformats.org/officeDocument/2006/relationships/image" Target="../media/image38.jpeg"/></Relationships>
</file>

<file path=ppt/slides/_rels/slide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0.xml"/></Relationships>
</file>

<file path=ppt/slides/_rels/slide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0.xml"/></Relationships>
</file>

<file path=ppt/slides/_rels/slide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xml"/><Relationship Id="rId1" Type="http://schemas.openxmlformats.org/officeDocument/2006/relationships/slideLayout" Target="../slideLayouts/slideLayout3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93B8A-BEB5-60D0-5FFC-CB252926113F}"/>
              </a:ext>
            </a:extLst>
          </p:cNvPr>
          <p:cNvSpPr>
            <a:spLocks noGrp="1"/>
          </p:cNvSpPr>
          <p:nvPr>
            <p:ph type="title"/>
          </p:nvPr>
        </p:nvSpPr>
        <p:spPr/>
        <p:txBody>
          <a:bodyPr>
            <a:normAutofit/>
          </a:bodyPr>
          <a:lstStyle/>
          <a:p>
            <a:r>
              <a:rPr lang="en-US" sz="2800" dirty="0"/>
              <a:t>Mark Weist &amp; Brian Daly, Prague – April 28, 2025 </a:t>
            </a:r>
            <a:br>
              <a:rPr lang="en-US" sz="2800" dirty="0"/>
            </a:br>
            <a:r>
              <a:rPr lang="en-US" sz="2800" dirty="0"/>
              <a:t>see </a:t>
            </a:r>
            <a:r>
              <a:rPr lang="en-US" sz="2800" dirty="0">
                <a:hlinkClick r:id="rId3"/>
              </a:rPr>
              <a:t>https://smhile.org</a:t>
            </a:r>
            <a:r>
              <a:rPr lang="en-US" sz="2800" dirty="0"/>
              <a:t>  </a:t>
            </a:r>
          </a:p>
        </p:txBody>
      </p:sp>
      <p:pic>
        <p:nvPicPr>
          <p:cNvPr id="5" name="Content Placeholder 4" descr="A picture containing text, clipart&#10;&#10;Description automatically generated">
            <a:extLst>
              <a:ext uri="{FF2B5EF4-FFF2-40B4-BE49-F238E27FC236}">
                <a16:creationId xmlns:a16="http://schemas.microsoft.com/office/drawing/2014/main" id="{CBF803D5-12AA-7AB1-B24A-929CCB96C1DC}"/>
              </a:ext>
            </a:extLst>
          </p:cNvPr>
          <p:cNvPicPr>
            <a:picLocks noGrp="1" noChangeAspect="1"/>
          </p:cNvPicPr>
          <p:nvPr>
            <p:ph idx="1"/>
          </p:nvPr>
        </p:nvPicPr>
        <p:blipFill>
          <a:blip r:embed="rId4"/>
          <a:stretch>
            <a:fillRect/>
          </a:stretch>
        </p:blipFill>
        <p:spPr>
          <a:xfrm>
            <a:off x="1524000" y="1877483"/>
            <a:ext cx="9144000" cy="3695700"/>
          </a:xfrm>
        </p:spPr>
      </p:pic>
    </p:spTree>
    <p:extLst>
      <p:ext uri="{BB962C8B-B14F-4D97-AF65-F5344CB8AC3E}">
        <p14:creationId xmlns:p14="http://schemas.microsoft.com/office/powerpoint/2010/main" val="3215463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FE2BAB4-F2F1-6783-393D-63B93507A108}"/>
              </a:ext>
            </a:extLst>
          </p:cNvPr>
          <p:cNvSpPr/>
          <p:nvPr/>
        </p:nvSpPr>
        <p:spPr>
          <a:xfrm>
            <a:off x="292484" y="261698"/>
            <a:ext cx="11607029" cy="63423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400" kern="0">
              <a:solidFill>
                <a:srgbClr val="FFFFFF"/>
              </a:solidFill>
              <a:latin typeface="Franklin Gothic Book"/>
              <a:sym typeface="Arial"/>
            </a:endParaRPr>
          </a:p>
        </p:txBody>
      </p:sp>
      <p:sp>
        <p:nvSpPr>
          <p:cNvPr id="2" name="Title 1"/>
          <p:cNvSpPr>
            <a:spLocks noGrp="1"/>
          </p:cNvSpPr>
          <p:nvPr>
            <p:ph type="ctrTitle"/>
          </p:nvPr>
        </p:nvSpPr>
        <p:spPr>
          <a:xfrm>
            <a:off x="586254" y="717710"/>
            <a:ext cx="10924673" cy="811893"/>
          </a:xfrm>
        </p:spPr>
        <p:txBody>
          <a:bodyPr vert="horz" wrap="square" lIns="91440" tIns="45720" rIns="91440" bIns="45720" numCol="1" rtlCol="0" anchor="t" anchorCtr="0" compatLnSpc="1">
            <a:prstTxWarp prst="textNoShape">
              <a:avLst/>
            </a:prstTxWarp>
            <a:noAutofit/>
          </a:bodyPr>
          <a:lstStyle/>
          <a:p>
            <a:pPr algn="ctr"/>
            <a:r>
              <a:rPr lang="en-US" sz="3600" dirty="0">
                <a:latin typeface="Cambria"/>
                <a:ea typeface="Cambria"/>
                <a:cs typeface="+mj-lt"/>
              </a:rPr>
              <a:t>Interconnected Systems Framework (ISF)</a:t>
            </a:r>
            <a:endParaRPr lang="en-US" sz="3600" dirty="0">
              <a:ea typeface="Cambria"/>
            </a:endParaRPr>
          </a:p>
        </p:txBody>
      </p:sp>
      <p:sp>
        <p:nvSpPr>
          <p:cNvPr id="3" name="Subtitle 2"/>
          <p:cNvSpPr>
            <a:spLocks noGrp="1"/>
          </p:cNvSpPr>
          <p:nvPr>
            <p:ph type="subTitle" idx="1"/>
          </p:nvPr>
        </p:nvSpPr>
        <p:spPr>
          <a:xfrm>
            <a:off x="693966" y="1713633"/>
            <a:ext cx="10809111" cy="4654297"/>
          </a:xfrm>
        </p:spPr>
        <p:txBody>
          <a:bodyPr vert="horz" wrap="square" lIns="91440" tIns="45720" rIns="91440" bIns="45720" numCol="1" rtlCol="0" anchor="t" anchorCtr="0" compatLnSpc="1">
            <a:prstTxWarp prst="textNoShape">
              <a:avLst/>
            </a:prstTxWarp>
            <a:normAutofit/>
          </a:bodyPr>
          <a:lstStyle/>
          <a:p>
            <a:pPr marL="342891" indent="-342891" algn="l">
              <a:spcBef>
                <a:spcPts val="0"/>
              </a:spcBef>
              <a:spcAft>
                <a:spcPts val="1800"/>
              </a:spcAft>
              <a:buChar char="•"/>
            </a:pPr>
            <a:r>
              <a:rPr lang="en-US" dirty="0">
                <a:latin typeface="Arial"/>
                <a:cs typeface="Calibri"/>
              </a:rPr>
              <a:t>One cohesive framework integrating education and mental health systems</a:t>
            </a:r>
          </a:p>
          <a:p>
            <a:pPr marL="342891" indent="-342891" algn="l">
              <a:spcBef>
                <a:spcPts val="0"/>
              </a:spcBef>
              <a:spcAft>
                <a:spcPts val="1800"/>
              </a:spcAft>
              <a:buChar char="•"/>
            </a:pPr>
            <a:r>
              <a:rPr lang="en-US" dirty="0">
                <a:latin typeface="Arial"/>
                <a:cs typeface="Calibri"/>
              </a:rPr>
              <a:t>Enhances </a:t>
            </a:r>
            <a:r>
              <a:rPr lang="en-US" b="1" dirty="0">
                <a:latin typeface="Arial"/>
                <a:cs typeface="Calibri"/>
              </a:rPr>
              <a:t>depth</a:t>
            </a:r>
            <a:r>
              <a:rPr lang="en-US" dirty="0">
                <a:latin typeface="Arial"/>
                <a:cs typeface="Calibri"/>
              </a:rPr>
              <a:t> and </a:t>
            </a:r>
            <a:r>
              <a:rPr lang="en-US" b="1" dirty="0">
                <a:latin typeface="Arial"/>
                <a:cs typeface="Calibri"/>
              </a:rPr>
              <a:t>quality</a:t>
            </a:r>
            <a:r>
              <a:rPr lang="en-US" dirty="0">
                <a:latin typeface="Arial"/>
                <a:cs typeface="Calibri"/>
              </a:rPr>
              <a:t> of prevention and intervention </a:t>
            </a:r>
          </a:p>
        </p:txBody>
      </p:sp>
      <p:pic>
        <p:nvPicPr>
          <p:cNvPr id="6" name="Picture 6" descr="A picture containing text, businesscard, screenshot&#10;&#10;Description automatically generated">
            <a:extLst>
              <a:ext uri="{FF2B5EF4-FFF2-40B4-BE49-F238E27FC236}">
                <a16:creationId xmlns:a16="http://schemas.microsoft.com/office/drawing/2014/main" id="{BD3342AC-07BA-CDF2-2CF4-4FE833516A25}"/>
              </a:ext>
            </a:extLst>
          </p:cNvPr>
          <p:cNvPicPr>
            <a:picLocks noChangeAspect="1"/>
          </p:cNvPicPr>
          <p:nvPr/>
        </p:nvPicPr>
        <p:blipFill rotWithShape="1">
          <a:blip r:embed="rId3"/>
          <a:srcRect l="10894" t="20183" r="12230" b="20126"/>
          <a:stretch/>
        </p:blipFill>
        <p:spPr>
          <a:xfrm>
            <a:off x="985998" y="3028639"/>
            <a:ext cx="6616015" cy="2878924"/>
          </a:xfrm>
          <a:prstGeom prst="rect">
            <a:avLst/>
          </a:prstGeom>
        </p:spPr>
      </p:pic>
      <p:pic>
        <p:nvPicPr>
          <p:cNvPr id="7" name="Picture 7" descr="A group of people posing for a photo&#10;&#10;Description automatically generated">
            <a:extLst>
              <a:ext uri="{FF2B5EF4-FFF2-40B4-BE49-F238E27FC236}">
                <a16:creationId xmlns:a16="http://schemas.microsoft.com/office/drawing/2014/main" id="{A704B62B-BCAF-05E1-C8A3-9C3DD3299264}"/>
              </a:ext>
            </a:extLst>
          </p:cNvPr>
          <p:cNvPicPr>
            <a:picLocks noChangeAspect="1"/>
          </p:cNvPicPr>
          <p:nvPr/>
        </p:nvPicPr>
        <p:blipFill>
          <a:blip r:embed="rId4"/>
          <a:stretch>
            <a:fillRect/>
          </a:stretch>
        </p:blipFill>
        <p:spPr>
          <a:xfrm rot="540000">
            <a:off x="9615577" y="2771025"/>
            <a:ext cx="1930400" cy="2540395"/>
          </a:xfrm>
          <a:prstGeom prst="rect">
            <a:avLst/>
          </a:prstGeom>
          <a:ln>
            <a:solidFill>
              <a:schemeClr val="tx1"/>
            </a:solidFill>
          </a:ln>
        </p:spPr>
      </p:pic>
      <p:sp>
        <p:nvSpPr>
          <p:cNvPr id="5" name="TextBox 4">
            <a:extLst>
              <a:ext uri="{FF2B5EF4-FFF2-40B4-BE49-F238E27FC236}">
                <a16:creationId xmlns:a16="http://schemas.microsoft.com/office/drawing/2014/main" id="{747BC244-2509-7F54-A6B7-6922E9CB7CE2}"/>
              </a:ext>
            </a:extLst>
          </p:cNvPr>
          <p:cNvSpPr txBox="1"/>
          <p:nvPr/>
        </p:nvSpPr>
        <p:spPr>
          <a:xfrm>
            <a:off x="8286540" y="6171556"/>
            <a:ext cx="3903435"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1219170">
              <a:buClr>
                <a:srgbClr val="000000"/>
              </a:buClr>
            </a:pPr>
            <a:r>
              <a:rPr lang="en-US" sz="1600" kern="0" dirty="0">
                <a:solidFill>
                  <a:srgbClr val="000000"/>
                </a:solidFill>
                <a:latin typeface="Arial"/>
                <a:cs typeface="Calibri"/>
                <a:sym typeface="Arial"/>
              </a:rPr>
              <a:t>Barrett et al., 2013; Eber et al., 2020</a:t>
            </a:r>
            <a:endParaRPr lang="en-US" sz="1600" kern="0" dirty="0">
              <a:solidFill>
                <a:srgbClr val="000000"/>
              </a:solidFill>
              <a:latin typeface="Arial"/>
              <a:cs typeface="Arial"/>
              <a:sym typeface="Arial"/>
            </a:endParaRPr>
          </a:p>
        </p:txBody>
      </p:sp>
      <p:pic>
        <p:nvPicPr>
          <p:cNvPr id="8" name="Picture 8">
            <a:extLst>
              <a:ext uri="{FF2B5EF4-FFF2-40B4-BE49-F238E27FC236}">
                <a16:creationId xmlns:a16="http://schemas.microsoft.com/office/drawing/2014/main" id="{ACA5C745-A61F-CE48-D9F9-6735BB6CA657}"/>
              </a:ext>
            </a:extLst>
          </p:cNvPr>
          <p:cNvPicPr>
            <a:picLocks noChangeAspect="1"/>
          </p:cNvPicPr>
          <p:nvPr/>
        </p:nvPicPr>
        <p:blipFill>
          <a:blip r:embed="rId5"/>
          <a:stretch>
            <a:fillRect/>
          </a:stretch>
        </p:blipFill>
        <p:spPr>
          <a:xfrm rot="-720000">
            <a:off x="8018205" y="3707708"/>
            <a:ext cx="1735395" cy="2244779"/>
          </a:xfrm>
          <a:prstGeom prst="rect">
            <a:avLst/>
          </a:prstGeom>
        </p:spPr>
      </p:pic>
    </p:spTree>
    <p:extLst>
      <p:ext uri="{BB962C8B-B14F-4D97-AF65-F5344CB8AC3E}">
        <p14:creationId xmlns:p14="http://schemas.microsoft.com/office/powerpoint/2010/main" val="36726419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FE2BAB4-F2F1-6783-393D-63B93507A108}"/>
              </a:ext>
            </a:extLst>
          </p:cNvPr>
          <p:cNvSpPr/>
          <p:nvPr/>
        </p:nvSpPr>
        <p:spPr>
          <a:xfrm>
            <a:off x="292484" y="261698"/>
            <a:ext cx="11607029" cy="63423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 name="Title 1"/>
          <p:cNvSpPr>
            <a:spLocks noGrp="1"/>
          </p:cNvSpPr>
          <p:nvPr>
            <p:ph type="ctrTitle"/>
          </p:nvPr>
        </p:nvSpPr>
        <p:spPr>
          <a:xfrm>
            <a:off x="586254" y="717710"/>
            <a:ext cx="10924673" cy="811893"/>
          </a:xfrm>
        </p:spPr>
        <p:txBody>
          <a:bodyPr vert="horz" wrap="square" lIns="91440" tIns="45720" rIns="91440" bIns="45720" numCol="1" rtlCol="0" anchor="t" anchorCtr="0" compatLnSpc="1">
            <a:prstTxWarp prst="textNoShape">
              <a:avLst/>
            </a:prstTxWarp>
            <a:noAutofit/>
          </a:bodyPr>
          <a:lstStyle/>
          <a:p>
            <a:pPr algn="ctr"/>
            <a:r>
              <a:rPr lang="en-US" sz="3600" dirty="0">
                <a:latin typeface="Cambria"/>
                <a:ea typeface="+mj-lt"/>
                <a:cs typeface="+mj-lt"/>
              </a:rPr>
              <a:t>ISF – Core Processes</a:t>
            </a:r>
            <a:endParaRPr lang="en-US" sz="3600">
              <a:latin typeface="Cambria"/>
            </a:endParaRPr>
          </a:p>
        </p:txBody>
      </p:sp>
      <p:sp>
        <p:nvSpPr>
          <p:cNvPr id="11" name="TextBox 10">
            <a:extLst>
              <a:ext uri="{FF2B5EF4-FFF2-40B4-BE49-F238E27FC236}">
                <a16:creationId xmlns:a16="http://schemas.microsoft.com/office/drawing/2014/main" id="{2D1CFB51-0119-6B97-2BD7-ACFF14A26056}"/>
              </a:ext>
            </a:extLst>
          </p:cNvPr>
          <p:cNvSpPr txBox="1"/>
          <p:nvPr/>
        </p:nvSpPr>
        <p:spPr>
          <a:xfrm>
            <a:off x="544718" y="1714123"/>
            <a:ext cx="10680071" cy="42165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891" marR="0" lvl="0" indent="-342891" algn="l" defTabSz="914377" rtl="0" eaLnBrk="1" fontAlgn="auto" latinLnBrk="0" hangingPunct="1">
              <a:lnSpc>
                <a:spcPct val="100000"/>
              </a:lnSpc>
              <a:spcBef>
                <a:spcPts val="0"/>
              </a:spcBef>
              <a:spcAft>
                <a:spcPts val="0"/>
              </a:spcAft>
              <a:buClrTx/>
              <a:buSzTx/>
              <a:buFont typeface="Arial"/>
              <a:buChar char="•"/>
              <a:tabLst/>
              <a:defRPr/>
            </a:pPr>
            <a:r>
              <a:rPr kumimoji="0" lang="en-US" sz="2400" b="0" i="0" u="none" strike="noStrike" kern="1200" cap="none" spc="0" normalizeH="0" baseline="0" noProof="0" dirty="0">
                <a:ln>
                  <a:noFill/>
                </a:ln>
                <a:solidFill>
                  <a:prstClr val="black"/>
                </a:solidFill>
                <a:effectLst/>
                <a:uLnTx/>
                <a:uFillTx/>
                <a:latin typeface="Arial"/>
                <a:ea typeface="+mn-ea"/>
                <a:cs typeface="Arial"/>
                <a:sym typeface="Arial"/>
              </a:rPr>
              <a:t>Data-based Decision Making</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a:sym typeface="Arial"/>
            </a:endParaRPr>
          </a:p>
          <a:p>
            <a:pPr marL="800080" marR="0" lvl="1" indent="-342891" algn="l" defTabSz="914377" rtl="0" eaLnBrk="1" fontAlgn="auto" latinLnBrk="0" hangingPunct="1">
              <a:lnSpc>
                <a:spcPct val="100000"/>
              </a:lnSpc>
              <a:spcBef>
                <a:spcPts val="0"/>
              </a:spcBef>
              <a:spcAft>
                <a:spcPts val="0"/>
              </a:spcAft>
              <a:buClrTx/>
              <a:buSzTx/>
              <a:buFont typeface="Arial"/>
              <a:buChar char="•"/>
              <a:tabLst/>
              <a:defRPr/>
            </a:pPr>
            <a:r>
              <a:rPr kumimoji="0" lang="en-US" sz="2000" b="0" i="0" u="none" strike="noStrike" kern="1200" cap="none" spc="0" normalizeH="0" baseline="0" noProof="0" dirty="0">
                <a:ln>
                  <a:noFill/>
                </a:ln>
                <a:solidFill>
                  <a:prstClr val="black"/>
                </a:solidFill>
                <a:effectLst/>
                <a:uLnTx/>
                <a:uFillTx/>
                <a:latin typeface="Arial"/>
                <a:ea typeface="+mn-ea"/>
                <a:cs typeface="Arial"/>
                <a:sym typeface="Arial"/>
              </a:rPr>
              <a:t>School data (beyond discipline), community data</a:t>
            </a:r>
          </a:p>
          <a:p>
            <a:pPr marL="457189" marR="0" lvl="1" indent="0" algn="l" defTabSz="91437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a:ea typeface="+mn-ea"/>
              <a:cs typeface="Arial"/>
              <a:sym typeface="Arial"/>
            </a:endParaRPr>
          </a:p>
          <a:p>
            <a:pPr marL="342891" marR="0" lvl="0" indent="-342891" algn="l" defTabSz="914377" rtl="0" eaLnBrk="1" fontAlgn="auto" latinLnBrk="0" hangingPunct="1">
              <a:lnSpc>
                <a:spcPct val="100000"/>
              </a:lnSpc>
              <a:spcBef>
                <a:spcPts val="0"/>
              </a:spcBef>
              <a:spcAft>
                <a:spcPts val="0"/>
              </a:spcAft>
              <a:buClrTx/>
              <a:buSzTx/>
              <a:buFont typeface="Arial"/>
              <a:buChar char="•"/>
              <a:tabLst/>
              <a:defRPr/>
            </a:pPr>
            <a:r>
              <a:rPr kumimoji="0" lang="en-US" sz="2400" b="0" i="0" u="none" strike="noStrike" kern="1200" cap="none" spc="0" normalizeH="0" baseline="0" noProof="0" dirty="0">
                <a:ln>
                  <a:noFill/>
                </a:ln>
                <a:solidFill>
                  <a:prstClr val="black"/>
                </a:solidFill>
                <a:effectLst/>
                <a:uLnTx/>
                <a:uFillTx/>
                <a:latin typeface="Arial"/>
                <a:ea typeface="+mn-ea"/>
                <a:cs typeface="Arial"/>
                <a:sym typeface="Arial"/>
              </a:rPr>
              <a:t>EBP Selection, Implementation, and Refinement</a:t>
            </a:r>
          </a:p>
          <a:p>
            <a:pPr marL="800080" marR="0" lvl="1" indent="-342891" algn="l" defTabSz="914377" rtl="0" eaLnBrk="1" fontAlgn="auto" latinLnBrk="0" hangingPunct="1">
              <a:lnSpc>
                <a:spcPct val="100000"/>
              </a:lnSpc>
              <a:spcBef>
                <a:spcPts val="0"/>
              </a:spcBef>
              <a:spcAft>
                <a:spcPts val="0"/>
              </a:spcAft>
              <a:buClrTx/>
              <a:buSzTx/>
              <a:buFont typeface="Arial"/>
              <a:buChar char="•"/>
              <a:tabLst/>
              <a:defRPr/>
            </a:pPr>
            <a:r>
              <a:rPr kumimoji="0" lang="en-US" sz="2000" b="0" i="0" u="none" strike="noStrike" kern="1200" cap="none" spc="0" normalizeH="0" baseline="0" noProof="0" dirty="0">
                <a:ln>
                  <a:noFill/>
                </a:ln>
                <a:solidFill>
                  <a:prstClr val="black"/>
                </a:solidFill>
                <a:effectLst/>
                <a:uLnTx/>
                <a:uFillTx/>
                <a:latin typeface="Arial"/>
                <a:ea typeface="+mn-ea"/>
                <a:cs typeface="Arial"/>
                <a:sym typeface="Arial"/>
              </a:rPr>
              <a:t>Behavior, social-emotional skills, and mental health </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a:sym typeface="Arial"/>
            </a:endParaRPr>
          </a:p>
          <a:p>
            <a:pPr marL="457189" marR="0" lvl="1" indent="0" algn="l" defTabSz="91437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a:ea typeface="+mn-ea"/>
              <a:cs typeface="Arial"/>
              <a:sym typeface="Arial"/>
            </a:endParaRPr>
          </a:p>
          <a:p>
            <a:pPr marL="342891" marR="0" lvl="0" indent="-342891" algn="l" defTabSz="914377" rtl="0" eaLnBrk="1" fontAlgn="auto" latinLnBrk="0" hangingPunct="1">
              <a:lnSpc>
                <a:spcPct val="100000"/>
              </a:lnSpc>
              <a:spcBef>
                <a:spcPts val="0"/>
              </a:spcBef>
              <a:spcAft>
                <a:spcPts val="0"/>
              </a:spcAft>
              <a:buClrTx/>
              <a:buSzTx/>
              <a:buFont typeface="Arial"/>
              <a:buChar char="•"/>
              <a:tabLst/>
              <a:defRPr/>
            </a:pPr>
            <a:r>
              <a:rPr kumimoji="0" lang="en-US" sz="2400" b="0" i="0" u="none" strike="noStrike" kern="1200" cap="none" spc="0" normalizeH="0" baseline="0" noProof="0" dirty="0">
                <a:ln>
                  <a:noFill/>
                </a:ln>
                <a:solidFill>
                  <a:prstClr val="black"/>
                </a:solidFill>
                <a:effectLst/>
                <a:uLnTx/>
                <a:uFillTx/>
                <a:latin typeface="Arial"/>
                <a:ea typeface="+mn-ea"/>
                <a:cs typeface="Arial"/>
                <a:sym typeface="Arial"/>
              </a:rPr>
              <a:t>Screening and Progress Monitoring</a:t>
            </a:r>
          </a:p>
          <a:p>
            <a:pPr marL="800080" marR="0" lvl="1" indent="-342891" algn="l" defTabSz="914377" rtl="0" eaLnBrk="1" fontAlgn="auto" latinLnBrk="0" hangingPunct="1">
              <a:lnSpc>
                <a:spcPct val="100000"/>
              </a:lnSpc>
              <a:spcBef>
                <a:spcPts val="0"/>
              </a:spcBef>
              <a:spcAft>
                <a:spcPts val="0"/>
              </a:spcAft>
              <a:buClrTx/>
              <a:buSzTx/>
              <a:buFont typeface="Arial"/>
              <a:buChar char="•"/>
              <a:tabLst/>
              <a:defRPr/>
            </a:pPr>
            <a:r>
              <a:rPr kumimoji="0" lang="en-US" sz="2000" b="0" i="0" u="none" strike="noStrike" kern="1200" cap="none" spc="0" normalizeH="0" baseline="0" noProof="0" dirty="0">
                <a:ln>
                  <a:noFill/>
                </a:ln>
                <a:solidFill>
                  <a:prstClr val="black"/>
                </a:solidFill>
                <a:effectLst/>
                <a:uLnTx/>
                <a:uFillTx/>
                <a:latin typeface="Arial"/>
                <a:ea typeface="+mn-ea"/>
                <a:cs typeface="Arial"/>
                <a:sym typeface="Arial"/>
              </a:rPr>
              <a:t>Internalizing and externalizing concerns</a:t>
            </a:r>
          </a:p>
          <a:p>
            <a:pPr marL="800080" marR="0" lvl="1" indent="-342891" algn="l" defTabSz="914377" rtl="0" eaLnBrk="1" fontAlgn="auto" latinLnBrk="0" hangingPunct="1">
              <a:lnSpc>
                <a:spcPct val="100000"/>
              </a:lnSpc>
              <a:spcBef>
                <a:spcPts val="0"/>
              </a:spcBef>
              <a:spcAft>
                <a:spcPts val="0"/>
              </a:spcAft>
              <a:buClrTx/>
              <a:buSzTx/>
              <a:buFont typeface="Arial"/>
              <a:buChar char="•"/>
              <a:tabLst/>
              <a:defRPr/>
            </a:pPr>
            <a:r>
              <a:rPr kumimoji="0" lang="en-US" sz="2000" b="0" i="0" u="none" strike="noStrike" kern="1200" cap="none" spc="0" normalizeH="0" baseline="0" noProof="0" dirty="0">
                <a:ln>
                  <a:noFill/>
                </a:ln>
                <a:solidFill>
                  <a:prstClr val="black"/>
                </a:solidFill>
                <a:effectLst/>
                <a:uLnTx/>
                <a:uFillTx/>
                <a:latin typeface="Arial"/>
                <a:ea typeface="+mn-ea"/>
                <a:cs typeface="Arial"/>
                <a:sym typeface="Arial"/>
              </a:rPr>
              <a:t>Fidelity and effectiveness</a:t>
            </a:r>
          </a:p>
          <a:p>
            <a:pPr marL="457189" marR="0" lvl="1" indent="0" algn="l" defTabSz="91437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a:ea typeface="+mn-ea"/>
              <a:cs typeface="Arial"/>
              <a:sym typeface="Arial"/>
            </a:endParaRPr>
          </a:p>
          <a:p>
            <a:pPr marL="342891" marR="0" lvl="0" indent="-342891" algn="l" defTabSz="914377" rtl="0" eaLnBrk="1" fontAlgn="auto" latinLnBrk="0" hangingPunct="1">
              <a:lnSpc>
                <a:spcPct val="100000"/>
              </a:lnSpc>
              <a:spcBef>
                <a:spcPts val="0"/>
              </a:spcBef>
              <a:spcAft>
                <a:spcPts val="0"/>
              </a:spcAft>
              <a:buClrTx/>
              <a:buSzTx/>
              <a:buFont typeface="Arial"/>
              <a:buChar char="•"/>
              <a:tabLst/>
              <a:defRPr/>
            </a:pPr>
            <a:r>
              <a:rPr kumimoji="0" lang="en-US" sz="2400" b="0" i="0" u="none" strike="noStrike" kern="1200" cap="none" spc="0" normalizeH="0" baseline="0" noProof="0" dirty="0">
                <a:ln>
                  <a:noFill/>
                </a:ln>
                <a:solidFill>
                  <a:prstClr val="black"/>
                </a:solidFill>
                <a:effectLst/>
                <a:uLnTx/>
                <a:uFillTx/>
                <a:latin typeface="Arial"/>
                <a:ea typeface="+mn-ea"/>
                <a:cs typeface="Arial"/>
                <a:sym typeface="Arial"/>
              </a:rPr>
              <a:t>Implementation Support</a:t>
            </a:r>
          </a:p>
          <a:p>
            <a:pPr marL="800080" marR="0" lvl="1" indent="-342891" algn="l" defTabSz="914377" rtl="0" eaLnBrk="1" fontAlgn="auto" latinLnBrk="0" hangingPunct="1">
              <a:lnSpc>
                <a:spcPct val="100000"/>
              </a:lnSpc>
              <a:spcBef>
                <a:spcPts val="0"/>
              </a:spcBef>
              <a:spcAft>
                <a:spcPts val="0"/>
              </a:spcAft>
              <a:buClrTx/>
              <a:buSzTx/>
              <a:buFont typeface="Arial"/>
              <a:buChar char="•"/>
              <a:tabLst/>
              <a:defRPr/>
            </a:pPr>
            <a:r>
              <a:rPr kumimoji="0" lang="en-US" sz="2000" b="0" i="0" u="none" strike="noStrike" kern="1200" cap="none" spc="0" normalizeH="0" baseline="0" noProof="0" dirty="0">
                <a:ln>
                  <a:noFill/>
                </a:ln>
                <a:solidFill>
                  <a:prstClr val="black"/>
                </a:solidFill>
                <a:effectLst/>
                <a:uLnTx/>
                <a:uFillTx/>
                <a:latin typeface="Arial"/>
                <a:ea typeface="+mn-ea"/>
                <a:cs typeface="Arial"/>
                <a:sym typeface="Arial"/>
              </a:rPr>
              <a:t>Coaching across levels, including aligning programs across tiers</a:t>
            </a:r>
          </a:p>
        </p:txBody>
      </p:sp>
      <p:pic>
        <p:nvPicPr>
          <p:cNvPr id="3" name="Picture 2" descr="Midwest PBIS Network - Getting Started with ISF">
            <a:extLst>
              <a:ext uri="{FF2B5EF4-FFF2-40B4-BE49-F238E27FC236}">
                <a16:creationId xmlns:a16="http://schemas.microsoft.com/office/drawing/2014/main" id="{2565ED42-3DD4-69BF-BC20-8312C5A1C15E}"/>
              </a:ext>
            </a:extLst>
          </p:cNvPr>
          <p:cNvPicPr>
            <a:picLocks noChangeAspect="1"/>
          </p:cNvPicPr>
          <p:nvPr/>
        </p:nvPicPr>
        <p:blipFill>
          <a:blip r:embed="rId3"/>
          <a:stretch>
            <a:fillRect/>
          </a:stretch>
        </p:blipFill>
        <p:spPr>
          <a:xfrm>
            <a:off x="7884160" y="2312035"/>
            <a:ext cx="4013200" cy="2254250"/>
          </a:xfrm>
          <a:prstGeom prst="rect">
            <a:avLst/>
          </a:prstGeom>
        </p:spPr>
      </p:pic>
    </p:spTree>
    <p:extLst>
      <p:ext uri="{BB962C8B-B14F-4D97-AF65-F5344CB8AC3E}">
        <p14:creationId xmlns:p14="http://schemas.microsoft.com/office/powerpoint/2010/main" val="19846999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a:latin typeface="Calibri"/>
                <a:ea typeface="ＭＳ Ｐゴシック"/>
                <a:cs typeface="Calibri"/>
              </a:rPr>
              <a:t>Critical Role of School Teams</a:t>
            </a:r>
            <a:endParaRPr lang="en-US"/>
          </a:p>
        </p:txBody>
      </p:sp>
      <p:sp>
        <p:nvSpPr>
          <p:cNvPr id="3" name="Text Placeholder 2"/>
          <p:cNvSpPr>
            <a:spLocks noGrp="1"/>
          </p:cNvSpPr>
          <p:nvPr>
            <p:ph idx="1"/>
          </p:nvPr>
        </p:nvSpPr>
        <p:spPr>
          <a:xfrm>
            <a:off x="609600" y="1275021"/>
            <a:ext cx="7762240" cy="4851147"/>
          </a:xfrm>
        </p:spPr>
        <p:txBody>
          <a:bodyPr>
            <a:normAutofit/>
          </a:bodyPr>
          <a:lstStyle/>
          <a:p>
            <a:pPr marL="256540" indent="-256540"/>
            <a:r>
              <a:rPr lang="en-US" sz="2667" dirty="0"/>
              <a:t>Perhaps the best indicator of overall MTSS quality and impact </a:t>
            </a:r>
            <a:endParaRPr lang="en-US"/>
          </a:p>
          <a:p>
            <a:pPr marL="256540" indent="-256540"/>
            <a:endParaRPr lang="en-US" sz="2650" dirty="0">
              <a:latin typeface="Calibri"/>
              <a:ea typeface="ＭＳ Ｐゴシック"/>
              <a:cs typeface="Calibri"/>
            </a:endParaRPr>
          </a:p>
          <a:p>
            <a:pPr marL="256540" indent="-256540"/>
            <a:r>
              <a:rPr lang="en-US" sz="2667" dirty="0"/>
              <a:t>Meetings should be consistently and systematically (e.g., using Team-Initiated Problem Solving) conducted</a:t>
            </a:r>
          </a:p>
          <a:p>
            <a:pPr marL="256540" indent="-256540"/>
            <a:endParaRPr lang="en-US" sz="2650" dirty="0">
              <a:latin typeface="Calibri"/>
              <a:ea typeface="ＭＳ Ｐゴシック"/>
              <a:cs typeface="Calibri"/>
            </a:endParaRPr>
          </a:p>
          <a:p>
            <a:pPr marL="256540" indent="-256540"/>
            <a:r>
              <a:rPr lang="en-US" sz="2667" dirty="0"/>
              <a:t>Should include the right members (administration, teachers, mental health staff from the school and community, families and students) </a:t>
            </a:r>
          </a:p>
          <a:p>
            <a:pPr marL="256540" indent="-256540"/>
            <a:endParaRPr lang="en-US" sz="2650" dirty="0"/>
          </a:p>
        </p:txBody>
      </p:sp>
      <p:pic>
        <p:nvPicPr>
          <p:cNvPr id="4" name="Picture 3" descr="The PBIS Team Handbook: Setting Expectations and Building Positive Behavior  (Free Spirit Professional®): Ryan, Char, Baker, Beth: 9781631983757:  Amazon.com: Books">
            <a:extLst>
              <a:ext uri="{FF2B5EF4-FFF2-40B4-BE49-F238E27FC236}">
                <a16:creationId xmlns:a16="http://schemas.microsoft.com/office/drawing/2014/main" id="{51E18838-DA84-AD61-10BA-69C821762C29}"/>
              </a:ext>
            </a:extLst>
          </p:cNvPr>
          <p:cNvPicPr>
            <a:picLocks noChangeAspect="1"/>
          </p:cNvPicPr>
          <p:nvPr/>
        </p:nvPicPr>
        <p:blipFill>
          <a:blip r:embed="rId2"/>
          <a:stretch>
            <a:fillRect/>
          </a:stretch>
        </p:blipFill>
        <p:spPr>
          <a:xfrm>
            <a:off x="9123680" y="1654614"/>
            <a:ext cx="2743200" cy="3548771"/>
          </a:xfrm>
          <a:prstGeom prst="rect">
            <a:avLst/>
          </a:prstGeom>
        </p:spPr>
      </p:pic>
    </p:spTree>
    <p:extLst>
      <p:ext uri="{BB962C8B-B14F-4D97-AF65-F5344CB8AC3E}">
        <p14:creationId xmlns:p14="http://schemas.microsoft.com/office/powerpoint/2010/main" val="29167346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506511-67E0-818B-4641-57CCCA433C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051CC2-74BE-2143-E0EE-E2B2A04748A1}"/>
              </a:ext>
            </a:extLst>
          </p:cNvPr>
          <p:cNvSpPr>
            <a:spLocks noGrp="1"/>
          </p:cNvSpPr>
          <p:nvPr>
            <p:ph type="title"/>
          </p:nvPr>
        </p:nvSpPr>
        <p:spPr/>
        <p:txBody>
          <a:bodyPr>
            <a:normAutofit/>
          </a:bodyPr>
          <a:lstStyle/>
          <a:p>
            <a:pPr algn="ctr"/>
            <a:r>
              <a:rPr lang="en-US" sz="3600" dirty="0">
                <a:latin typeface="Calibri"/>
                <a:ea typeface="ＭＳ Ｐゴシック"/>
                <a:cs typeface="Calibri"/>
              </a:rPr>
              <a:t>Critical Role of School Teams</a:t>
            </a:r>
            <a:endParaRPr lang="en-US"/>
          </a:p>
        </p:txBody>
      </p:sp>
      <p:sp>
        <p:nvSpPr>
          <p:cNvPr id="3" name="Text Placeholder 2">
            <a:extLst>
              <a:ext uri="{FF2B5EF4-FFF2-40B4-BE49-F238E27FC236}">
                <a16:creationId xmlns:a16="http://schemas.microsoft.com/office/drawing/2014/main" id="{1BD3D10E-A429-8688-CAB1-0A8EAA5F0570}"/>
              </a:ext>
            </a:extLst>
          </p:cNvPr>
          <p:cNvSpPr>
            <a:spLocks noGrp="1"/>
          </p:cNvSpPr>
          <p:nvPr>
            <p:ph idx="1"/>
          </p:nvPr>
        </p:nvSpPr>
        <p:spPr>
          <a:xfrm>
            <a:off x="436880" y="1640781"/>
            <a:ext cx="7731760" cy="4851147"/>
          </a:xfrm>
        </p:spPr>
        <p:txBody>
          <a:bodyPr>
            <a:normAutofit lnSpcReduction="10000"/>
          </a:bodyPr>
          <a:lstStyle/>
          <a:p>
            <a:pPr marL="256540" indent="-256540"/>
            <a:r>
              <a:rPr lang="en-US" sz="2650" dirty="0">
                <a:latin typeface="Calibri"/>
                <a:ea typeface="ＭＳ Ｐゴシック"/>
                <a:cs typeface="Calibri"/>
              </a:rPr>
              <a:t>Need to map existing teams and their effectiveness and move toward one very well-functioning MTSS team focusing on SEBMH (meeting at least twice monthly, with team leaders assigned to each of the three tiers and having sub-conversations)*</a:t>
            </a:r>
            <a:endParaRPr lang="en-US"/>
          </a:p>
          <a:p>
            <a:pPr marL="256540" indent="-256540"/>
            <a:endParaRPr lang="en-US" sz="2650" dirty="0"/>
          </a:p>
          <a:p>
            <a:pPr marL="256540" indent="-256540"/>
            <a:r>
              <a:rPr lang="en-US" sz="2667" dirty="0"/>
              <a:t>Community MH staff should be on this lead MTSS team and should be treated/viewed as if they are school employees </a:t>
            </a:r>
          </a:p>
          <a:p>
            <a:pPr marL="256540" indent="-256540"/>
            <a:endParaRPr lang="en-US" sz="2650" dirty="0">
              <a:latin typeface="Calibri"/>
              <a:ea typeface="ＭＳ Ｐゴシック"/>
              <a:cs typeface="Calibri"/>
            </a:endParaRPr>
          </a:p>
          <a:p>
            <a:pPr marL="113665" indent="0">
              <a:buNone/>
            </a:pPr>
            <a:r>
              <a:rPr lang="en-US" sz="2667" dirty="0"/>
              <a:t>*</a:t>
            </a:r>
            <a:r>
              <a:rPr lang="en-US" sz="2667" i="1" dirty="0"/>
              <a:t>Mark’s opinion</a:t>
            </a:r>
          </a:p>
        </p:txBody>
      </p:sp>
      <p:pic>
        <p:nvPicPr>
          <p:cNvPr id="4" name="Picture 3" descr="What Is MTSS? Multi-Tiered System of Supports">
            <a:extLst>
              <a:ext uri="{FF2B5EF4-FFF2-40B4-BE49-F238E27FC236}">
                <a16:creationId xmlns:a16="http://schemas.microsoft.com/office/drawing/2014/main" id="{A777D90B-7636-508B-EF4F-5C213C48C170}"/>
              </a:ext>
            </a:extLst>
          </p:cNvPr>
          <p:cNvPicPr>
            <a:picLocks noChangeAspect="1"/>
          </p:cNvPicPr>
          <p:nvPr/>
        </p:nvPicPr>
        <p:blipFill>
          <a:blip r:embed="rId2"/>
          <a:stretch>
            <a:fillRect/>
          </a:stretch>
        </p:blipFill>
        <p:spPr>
          <a:xfrm>
            <a:off x="8412480" y="2084364"/>
            <a:ext cx="3454400" cy="3156632"/>
          </a:xfrm>
          <a:prstGeom prst="rect">
            <a:avLst/>
          </a:prstGeom>
        </p:spPr>
      </p:pic>
    </p:spTree>
    <p:extLst>
      <p:ext uri="{BB962C8B-B14F-4D97-AF65-F5344CB8AC3E}">
        <p14:creationId xmlns:p14="http://schemas.microsoft.com/office/powerpoint/2010/main" val="14550865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9E64B80-2AE8-8747-9A05-3851815AE5C5}"/>
              </a:ext>
            </a:extLst>
          </p:cNvPr>
          <p:cNvSpPr/>
          <p:nvPr/>
        </p:nvSpPr>
        <p:spPr>
          <a:xfrm>
            <a:off x="662354" y="952528"/>
            <a:ext cx="2461846" cy="1137139"/>
          </a:xfrm>
          <a:prstGeom prst="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7AA9E0EA-ACDE-734E-B0A7-5034C90D4F5C}"/>
              </a:ext>
            </a:extLst>
          </p:cNvPr>
          <p:cNvSpPr/>
          <p:nvPr/>
        </p:nvSpPr>
        <p:spPr>
          <a:xfrm>
            <a:off x="3294186" y="199293"/>
            <a:ext cx="2461846" cy="1137139"/>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3B4E5B12-9525-9346-823F-FA4C1347E67E}"/>
              </a:ext>
            </a:extLst>
          </p:cNvPr>
          <p:cNvSpPr/>
          <p:nvPr/>
        </p:nvSpPr>
        <p:spPr>
          <a:xfrm>
            <a:off x="1219200" y="2532186"/>
            <a:ext cx="2461846" cy="1137139"/>
          </a:xfrm>
          <a:prstGeom prst="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D005CA7C-79C2-BF4B-BDBA-E17DFA092A94}"/>
              </a:ext>
            </a:extLst>
          </p:cNvPr>
          <p:cNvSpPr/>
          <p:nvPr/>
        </p:nvSpPr>
        <p:spPr>
          <a:xfrm>
            <a:off x="3810000" y="1547447"/>
            <a:ext cx="2461846" cy="1137139"/>
          </a:xfrm>
          <a:prstGeom prst="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16BA9DC1-FF1C-6D40-AC88-437740FA3085}"/>
              </a:ext>
            </a:extLst>
          </p:cNvPr>
          <p:cNvSpPr/>
          <p:nvPr/>
        </p:nvSpPr>
        <p:spPr>
          <a:xfrm>
            <a:off x="6084686" y="123444"/>
            <a:ext cx="2461846" cy="1137139"/>
          </a:xfrm>
          <a:prstGeom prst="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66D46323-8A4A-C646-9025-9E6249CDEB08}"/>
              </a:ext>
            </a:extLst>
          </p:cNvPr>
          <p:cNvSpPr/>
          <p:nvPr/>
        </p:nvSpPr>
        <p:spPr>
          <a:xfrm>
            <a:off x="5040924" y="3036278"/>
            <a:ext cx="2461846" cy="1137139"/>
          </a:xfrm>
          <a:prstGeom prst="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E9BE0834-536B-5448-8468-14899C2AA1CE}"/>
              </a:ext>
            </a:extLst>
          </p:cNvPr>
          <p:cNvSpPr/>
          <p:nvPr/>
        </p:nvSpPr>
        <p:spPr>
          <a:xfrm>
            <a:off x="6567232" y="1480148"/>
            <a:ext cx="2461846" cy="1137139"/>
          </a:xfrm>
          <a:prstGeom prst="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6B06BF47-6A97-BD4C-B8AD-E8220135531C}"/>
              </a:ext>
            </a:extLst>
          </p:cNvPr>
          <p:cNvSpPr/>
          <p:nvPr/>
        </p:nvSpPr>
        <p:spPr>
          <a:xfrm>
            <a:off x="533400" y="4296509"/>
            <a:ext cx="2461846" cy="1137139"/>
          </a:xfrm>
          <a:prstGeom prst="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D9F991BE-E771-024D-957C-F5E4A9EA05A4}"/>
              </a:ext>
            </a:extLst>
          </p:cNvPr>
          <p:cNvSpPr/>
          <p:nvPr/>
        </p:nvSpPr>
        <p:spPr>
          <a:xfrm>
            <a:off x="3434862" y="4525109"/>
            <a:ext cx="2461846" cy="1137139"/>
          </a:xfrm>
          <a:prstGeom prst="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EE5BA655-9BD0-A349-BB59-473FD67521FF}"/>
              </a:ext>
            </a:extLst>
          </p:cNvPr>
          <p:cNvSpPr/>
          <p:nvPr/>
        </p:nvSpPr>
        <p:spPr>
          <a:xfrm>
            <a:off x="6940064" y="4466493"/>
            <a:ext cx="2461846" cy="1137139"/>
          </a:xfrm>
          <a:prstGeom prst="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709CC644-793C-6248-BD00-0601E049AEB6}"/>
              </a:ext>
            </a:extLst>
          </p:cNvPr>
          <p:cNvSpPr/>
          <p:nvPr/>
        </p:nvSpPr>
        <p:spPr>
          <a:xfrm>
            <a:off x="9777048" y="3429001"/>
            <a:ext cx="2461846" cy="1137139"/>
          </a:xfrm>
          <a:prstGeom prst="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A2ED74F5-50D9-AC49-A04F-10E38F6049DF}"/>
              </a:ext>
            </a:extLst>
          </p:cNvPr>
          <p:cNvSpPr txBox="1"/>
          <p:nvPr/>
        </p:nvSpPr>
        <p:spPr>
          <a:xfrm>
            <a:off x="1031631" y="1336432"/>
            <a:ext cx="1723292" cy="369332"/>
          </a:xfrm>
          <a:prstGeom prst="rect">
            <a:avLst/>
          </a:prstGeom>
          <a:noFill/>
        </p:spPr>
        <p:txBody>
          <a:bodyPr wrap="square" rtlCol="0">
            <a:spAutoFit/>
          </a:bodyPr>
          <a:lstStyle/>
          <a:p>
            <a:pPr marL="0" marR="0" lvl="0" indent="0" algn="l" defTabSz="914446"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Mental Health</a:t>
            </a:r>
          </a:p>
        </p:txBody>
      </p:sp>
      <p:sp>
        <p:nvSpPr>
          <p:cNvPr id="17" name="TextBox 16">
            <a:extLst>
              <a:ext uri="{FF2B5EF4-FFF2-40B4-BE49-F238E27FC236}">
                <a16:creationId xmlns:a16="http://schemas.microsoft.com/office/drawing/2014/main" id="{614AC687-0BB3-754D-94C5-CF9706C9D5F7}"/>
              </a:ext>
            </a:extLst>
          </p:cNvPr>
          <p:cNvSpPr txBox="1"/>
          <p:nvPr/>
        </p:nvSpPr>
        <p:spPr>
          <a:xfrm>
            <a:off x="1591410" y="2777588"/>
            <a:ext cx="1843453" cy="646331"/>
          </a:xfrm>
          <a:prstGeom prst="rect">
            <a:avLst/>
          </a:prstGeom>
          <a:noFill/>
        </p:spPr>
        <p:txBody>
          <a:bodyPr wrap="square" rtlCol="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Teaching and Learning</a:t>
            </a:r>
          </a:p>
        </p:txBody>
      </p:sp>
      <p:sp>
        <p:nvSpPr>
          <p:cNvPr id="18" name="Rectangle 17">
            <a:extLst>
              <a:ext uri="{FF2B5EF4-FFF2-40B4-BE49-F238E27FC236}">
                <a16:creationId xmlns:a16="http://schemas.microsoft.com/office/drawing/2014/main" id="{34AD2BEF-1132-9046-89D7-AF96551D2DFC}"/>
              </a:ext>
            </a:extLst>
          </p:cNvPr>
          <p:cNvSpPr/>
          <p:nvPr/>
        </p:nvSpPr>
        <p:spPr>
          <a:xfrm>
            <a:off x="3294186" y="216878"/>
            <a:ext cx="2461846" cy="1137139"/>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79648E82-AE14-ED45-8B0D-4A2CA31B7D9B}"/>
              </a:ext>
            </a:extLst>
          </p:cNvPr>
          <p:cNvSpPr txBox="1"/>
          <p:nvPr/>
        </p:nvSpPr>
        <p:spPr>
          <a:xfrm>
            <a:off x="751745" y="4453208"/>
            <a:ext cx="1843453" cy="923330"/>
          </a:xfrm>
          <a:prstGeom prst="rect">
            <a:avLst/>
          </a:prstGeom>
          <a:noFill/>
        </p:spPr>
        <p:txBody>
          <a:bodyPr wrap="square" rtlCol="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Suicide Prevention Planning Team</a:t>
            </a:r>
          </a:p>
        </p:txBody>
      </p:sp>
      <p:sp>
        <p:nvSpPr>
          <p:cNvPr id="20" name="TextBox 19">
            <a:extLst>
              <a:ext uri="{FF2B5EF4-FFF2-40B4-BE49-F238E27FC236}">
                <a16:creationId xmlns:a16="http://schemas.microsoft.com/office/drawing/2014/main" id="{FF2B142E-1D65-0F41-9895-82F1C8F13689}"/>
              </a:ext>
            </a:extLst>
          </p:cNvPr>
          <p:cNvSpPr txBox="1"/>
          <p:nvPr/>
        </p:nvSpPr>
        <p:spPr>
          <a:xfrm>
            <a:off x="3603382" y="4693532"/>
            <a:ext cx="1843453" cy="646331"/>
          </a:xfrm>
          <a:prstGeom prst="rect">
            <a:avLst/>
          </a:prstGeom>
          <a:solidFill>
            <a:schemeClr val="accent3">
              <a:lumMod val="50000"/>
            </a:schemeClr>
          </a:solidFill>
        </p:spPr>
        <p:txBody>
          <a:bodyPr wrap="square" rtlCol="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Threat Assessment</a:t>
            </a:r>
          </a:p>
        </p:txBody>
      </p:sp>
      <p:sp>
        <p:nvSpPr>
          <p:cNvPr id="21" name="Rectangle 20">
            <a:extLst>
              <a:ext uri="{FF2B5EF4-FFF2-40B4-BE49-F238E27FC236}">
                <a16:creationId xmlns:a16="http://schemas.microsoft.com/office/drawing/2014/main" id="{2DFBA95A-B2D5-A043-A1D4-747E7132FE5C}"/>
              </a:ext>
            </a:extLst>
          </p:cNvPr>
          <p:cNvSpPr/>
          <p:nvPr/>
        </p:nvSpPr>
        <p:spPr>
          <a:xfrm>
            <a:off x="3294186" y="228600"/>
            <a:ext cx="2461846" cy="1137139"/>
          </a:xfrm>
          <a:prstGeom prst="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FF6C79FE-D578-3F4C-9BC7-C918C11BB506}"/>
              </a:ext>
            </a:extLst>
          </p:cNvPr>
          <p:cNvSpPr txBox="1"/>
          <p:nvPr/>
        </p:nvSpPr>
        <p:spPr>
          <a:xfrm>
            <a:off x="3681047" y="402104"/>
            <a:ext cx="1843453" cy="646331"/>
          </a:xfrm>
          <a:prstGeom prst="rect">
            <a:avLst/>
          </a:prstGeom>
          <a:noFill/>
        </p:spPr>
        <p:txBody>
          <a:bodyPr wrap="square" rtlCol="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District Equity Team</a:t>
            </a:r>
          </a:p>
        </p:txBody>
      </p:sp>
      <p:sp>
        <p:nvSpPr>
          <p:cNvPr id="23" name="TextBox 22">
            <a:extLst>
              <a:ext uri="{FF2B5EF4-FFF2-40B4-BE49-F238E27FC236}">
                <a16:creationId xmlns:a16="http://schemas.microsoft.com/office/drawing/2014/main" id="{E981B5D2-59E8-7C42-BA45-B012FDB79D6E}"/>
              </a:ext>
            </a:extLst>
          </p:cNvPr>
          <p:cNvSpPr txBox="1"/>
          <p:nvPr/>
        </p:nvSpPr>
        <p:spPr>
          <a:xfrm>
            <a:off x="4119197" y="1766500"/>
            <a:ext cx="1843453" cy="646331"/>
          </a:xfrm>
          <a:prstGeom prst="rect">
            <a:avLst/>
          </a:prstGeom>
          <a:solidFill>
            <a:schemeClr val="accent3">
              <a:lumMod val="50000"/>
            </a:schemeClr>
          </a:solidFill>
        </p:spPr>
        <p:txBody>
          <a:bodyPr wrap="square" rtlCol="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Superintendent and Admin</a:t>
            </a:r>
          </a:p>
        </p:txBody>
      </p:sp>
      <p:sp>
        <p:nvSpPr>
          <p:cNvPr id="24" name="TextBox 23">
            <a:extLst>
              <a:ext uri="{FF2B5EF4-FFF2-40B4-BE49-F238E27FC236}">
                <a16:creationId xmlns:a16="http://schemas.microsoft.com/office/drawing/2014/main" id="{DD3B8E32-207B-5643-B7EB-329B90215F1D}"/>
              </a:ext>
            </a:extLst>
          </p:cNvPr>
          <p:cNvSpPr txBox="1"/>
          <p:nvPr/>
        </p:nvSpPr>
        <p:spPr>
          <a:xfrm>
            <a:off x="5350120" y="3100754"/>
            <a:ext cx="1843453" cy="923330"/>
          </a:xfrm>
          <a:prstGeom prst="rect">
            <a:avLst/>
          </a:prstGeom>
          <a:noFill/>
        </p:spPr>
        <p:txBody>
          <a:bodyPr wrap="square" rtlCol="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Midtown Community Partners</a:t>
            </a:r>
          </a:p>
        </p:txBody>
      </p:sp>
      <p:sp>
        <p:nvSpPr>
          <p:cNvPr id="25" name="TextBox 24">
            <a:extLst>
              <a:ext uri="{FF2B5EF4-FFF2-40B4-BE49-F238E27FC236}">
                <a16:creationId xmlns:a16="http://schemas.microsoft.com/office/drawing/2014/main" id="{1BDE8764-8BFF-5B40-8058-9FFEC8FDBCF3}"/>
              </a:ext>
            </a:extLst>
          </p:cNvPr>
          <p:cNvSpPr txBox="1"/>
          <p:nvPr/>
        </p:nvSpPr>
        <p:spPr>
          <a:xfrm>
            <a:off x="6440368" y="444696"/>
            <a:ext cx="1843453" cy="369332"/>
          </a:xfrm>
          <a:prstGeom prst="rect">
            <a:avLst/>
          </a:prstGeom>
          <a:noFill/>
        </p:spPr>
        <p:txBody>
          <a:bodyPr wrap="square" rtlCol="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SEL Team</a:t>
            </a:r>
          </a:p>
        </p:txBody>
      </p:sp>
      <p:sp>
        <p:nvSpPr>
          <p:cNvPr id="26" name="TextBox 25">
            <a:extLst>
              <a:ext uri="{FF2B5EF4-FFF2-40B4-BE49-F238E27FC236}">
                <a16:creationId xmlns:a16="http://schemas.microsoft.com/office/drawing/2014/main" id="{B3A1F618-13F3-3441-B9B9-9869A1E53EC5}"/>
              </a:ext>
            </a:extLst>
          </p:cNvPr>
          <p:cNvSpPr txBox="1"/>
          <p:nvPr/>
        </p:nvSpPr>
        <p:spPr>
          <a:xfrm>
            <a:off x="7254782" y="1518381"/>
            <a:ext cx="1617784" cy="923330"/>
          </a:xfrm>
          <a:prstGeom prst="rect">
            <a:avLst/>
          </a:prstGeom>
          <a:noFill/>
        </p:spPr>
        <p:txBody>
          <a:bodyPr wrap="square" rtlCol="0">
            <a:spAutoFit/>
          </a:bodyPr>
          <a:lstStyle/>
          <a:p>
            <a:pPr marL="0" marR="0" lvl="0" indent="0" algn="l" defTabSz="914446"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Climate and Culture Workgroup</a:t>
            </a:r>
          </a:p>
        </p:txBody>
      </p:sp>
      <p:sp>
        <p:nvSpPr>
          <p:cNvPr id="27" name="TextBox 26">
            <a:extLst>
              <a:ext uri="{FF2B5EF4-FFF2-40B4-BE49-F238E27FC236}">
                <a16:creationId xmlns:a16="http://schemas.microsoft.com/office/drawing/2014/main" id="{9BDFFBF1-C9BC-E444-B3D1-E7C2312418C6}"/>
              </a:ext>
            </a:extLst>
          </p:cNvPr>
          <p:cNvSpPr txBox="1"/>
          <p:nvPr/>
        </p:nvSpPr>
        <p:spPr>
          <a:xfrm>
            <a:off x="7527975" y="4693532"/>
            <a:ext cx="1617784" cy="646331"/>
          </a:xfrm>
          <a:prstGeom prst="rect">
            <a:avLst/>
          </a:prstGeom>
          <a:noFill/>
        </p:spPr>
        <p:txBody>
          <a:bodyPr wrap="square" rtlCol="0">
            <a:spAutoFit/>
          </a:bodyPr>
          <a:lstStyle/>
          <a:p>
            <a:pPr marL="0" marR="0" lvl="0" indent="0" algn="l" defTabSz="914446"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Safety Committee</a:t>
            </a:r>
          </a:p>
        </p:txBody>
      </p:sp>
      <p:sp>
        <p:nvSpPr>
          <p:cNvPr id="28" name="TextBox 27">
            <a:extLst>
              <a:ext uri="{FF2B5EF4-FFF2-40B4-BE49-F238E27FC236}">
                <a16:creationId xmlns:a16="http://schemas.microsoft.com/office/drawing/2014/main" id="{22E38F3A-5674-7743-AA2F-A8C99692435D}"/>
              </a:ext>
            </a:extLst>
          </p:cNvPr>
          <p:cNvSpPr txBox="1"/>
          <p:nvPr/>
        </p:nvSpPr>
        <p:spPr>
          <a:xfrm>
            <a:off x="10210800" y="3535905"/>
            <a:ext cx="1617784" cy="923330"/>
          </a:xfrm>
          <a:prstGeom prst="rect">
            <a:avLst/>
          </a:prstGeom>
          <a:noFill/>
        </p:spPr>
        <p:txBody>
          <a:bodyPr wrap="square" rtlCol="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District MTSS Leadership Team</a:t>
            </a:r>
          </a:p>
        </p:txBody>
      </p:sp>
      <p:sp>
        <p:nvSpPr>
          <p:cNvPr id="29" name="Rectangle 28">
            <a:extLst>
              <a:ext uri="{FF2B5EF4-FFF2-40B4-BE49-F238E27FC236}">
                <a16:creationId xmlns:a16="http://schemas.microsoft.com/office/drawing/2014/main" id="{3B59D338-E90D-9246-9F6F-A41D9FB5378D}"/>
              </a:ext>
            </a:extLst>
          </p:cNvPr>
          <p:cNvSpPr/>
          <p:nvPr/>
        </p:nvSpPr>
        <p:spPr>
          <a:xfrm>
            <a:off x="9601204" y="629362"/>
            <a:ext cx="2461846" cy="1137139"/>
          </a:xfrm>
          <a:prstGeom prst="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TextBox 29">
            <a:extLst>
              <a:ext uri="{FF2B5EF4-FFF2-40B4-BE49-F238E27FC236}">
                <a16:creationId xmlns:a16="http://schemas.microsoft.com/office/drawing/2014/main" id="{06554541-6D1F-8047-95B7-18E235E8F50A}"/>
              </a:ext>
            </a:extLst>
          </p:cNvPr>
          <p:cNvSpPr txBox="1"/>
          <p:nvPr/>
        </p:nvSpPr>
        <p:spPr>
          <a:xfrm>
            <a:off x="10117019" y="753234"/>
            <a:ext cx="1617784" cy="923330"/>
          </a:xfrm>
          <a:prstGeom prst="rect">
            <a:avLst/>
          </a:prstGeom>
          <a:noFill/>
        </p:spPr>
        <p:txBody>
          <a:bodyPr wrap="square" rtlCol="0">
            <a:spAutoFit/>
          </a:bodyPr>
          <a:lstStyle/>
          <a:p>
            <a:pPr marL="0" marR="0" lvl="0" indent="0" algn="l" defTabSz="914446"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District PBIS Leadership Team</a:t>
            </a:r>
          </a:p>
        </p:txBody>
      </p:sp>
      <p:sp>
        <p:nvSpPr>
          <p:cNvPr id="31" name="Rectangle 30">
            <a:extLst>
              <a:ext uri="{FF2B5EF4-FFF2-40B4-BE49-F238E27FC236}">
                <a16:creationId xmlns:a16="http://schemas.microsoft.com/office/drawing/2014/main" id="{2A7D6612-E423-524F-B203-2A8F56F3CF9F}"/>
              </a:ext>
            </a:extLst>
          </p:cNvPr>
          <p:cNvSpPr/>
          <p:nvPr/>
        </p:nvSpPr>
        <p:spPr>
          <a:xfrm>
            <a:off x="9554310" y="5288613"/>
            <a:ext cx="2461846" cy="1137139"/>
          </a:xfrm>
          <a:prstGeom prst="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TextBox 31">
            <a:extLst>
              <a:ext uri="{FF2B5EF4-FFF2-40B4-BE49-F238E27FC236}">
                <a16:creationId xmlns:a16="http://schemas.microsoft.com/office/drawing/2014/main" id="{AD9FF430-A287-E947-8C14-A3CDD67F3461}"/>
              </a:ext>
            </a:extLst>
          </p:cNvPr>
          <p:cNvSpPr txBox="1"/>
          <p:nvPr/>
        </p:nvSpPr>
        <p:spPr>
          <a:xfrm>
            <a:off x="10199078" y="5611780"/>
            <a:ext cx="1617784" cy="646331"/>
          </a:xfrm>
          <a:prstGeom prst="rect">
            <a:avLst/>
          </a:prstGeom>
          <a:noFill/>
        </p:spPr>
        <p:txBody>
          <a:bodyPr wrap="square" rtlCol="0">
            <a:spAutoFit/>
          </a:bodyPr>
          <a:lstStyle/>
          <a:p>
            <a:pPr marL="0" marR="0" lvl="0" indent="0" algn="l" defTabSz="914446"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Inclusion Committee</a:t>
            </a:r>
          </a:p>
        </p:txBody>
      </p:sp>
      <p:sp>
        <p:nvSpPr>
          <p:cNvPr id="33" name="Rectangle 32">
            <a:extLst>
              <a:ext uri="{FF2B5EF4-FFF2-40B4-BE49-F238E27FC236}">
                <a16:creationId xmlns:a16="http://schemas.microsoft.com/office/drawing/2014/main" id="{40C06D80-AF51-A546-AB6D-75A96D76152D}"/>
              </a:ext>
            </a:extLst>
          </p:cNvPr>
          <p:cNvSpPr/>
          <p:nvPr/>
        </p:nvSpPr>
        <p:spPr>
          <a:xfrm>
            <a:off x="6049108" y="5611780"/>
            <a:ext cx="2461846" cy="1137139"/>
          </a:xfrm>
          <a:prstGeom prst="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A5E17BAA-77E1-B649-9EE9-F7CFF5808E44}"/>
              </a:ext>
            </a:extLst>
          </p:cNvPr>
          <p:cNvSpPr txBox="1"/>
          <p:nvPr/>
        </p:nvSpPr>
        <p:spPr>
          <a:xfrm>
            <a:off x="6664828" y="5857182"/>
            <a:ext cx="1617784" cy="646331"/>
          </a:xfrm>
          <a:prstGeom prst="rect">
            <a:avLst/>
          </a:prstGeom>
          <a:noFill/>
        </p:spPr>
        <p:txBody>
          <a:bodyPr wrap="square" rtlCol="0">
            <a:spAutoFit/>
          </a:bodyPr>
          <a:lstStyle/>
          <a:p>
            <a:pPr marL="0" marR="0" lvl="0" indent="0" algn="l" defTabSz="914446"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Attendance Team</a:t>
            </a:r>
          </a:p>
        </p:txBody>
      </p:sp>
      <p:sp>
        <p:nvSpPr>
          <p:cNvPr id="35" name="Rectangle 34">
            <a:extLst>
              <a:ext uri="{FF2B5EF4-FFF2-40B4-BE49-F238E27FC236}">
                <a16:creationId xmlns:a16="http://schemas.microsoft.com/office/drawing/2014/main" id="{87B64651-40A6-CE40-A54D-559018E3195D}"/>
              </a:ext>
            </a:extLst>
          </p:cNvPr>
          <p:cNvSpPr/>
          <p:nvPr/>
        </p:nvSpPr>
        <p:spPr>
          <a:xfrm>
            <a:off x="1524000" y="5661577"/>
            <a:ext cx="2461846" cy="1137139"/>
          </a:xfrm>
          <a:prstGeom prst="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92167960-8012-474D-AFA1-94D0209E9375}"/>
              </a:ext>
            </a:extLst>
          </p:cNvPr>
          <p:cNvSpPr txBox="1"/>
          <p:nvPr/>
        </p:nvSpPr>
        <p:spPr>
          <a:xfrm>
            <a:off x="2108396" y="5771662"/>
            <a:ext cx="1617784" cy="923330"/>
          </a:xfrm>
          <a:prstGeom prst="rect">
            <a:avLst/>
          </a:prstGeom>
          <a:solidFill>
            <a:schemeClr val="accent3">
              <a:lumMod val="50000"/>
            </a:schemeClr>
          </a:solidFill>
        </p:spPr>
        <p:txBody>
          <a:bodyPr wrap="square" rtlCol="0">
            <a:spAutoFit/>
          </a:bodyPr>
          <a:lstStyle/>
          <a:p>
            <a:pPr marL="0" marR="0" lvl="0" indent="0" algn="l" defTabSz="914446"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District Discipline Team</a:t>
            </a:r>
          </a:p>
        </p:txBody>
      </p:sp>
      <p:sp>
        <p:nvSpPr>
          <p:cNvPr id="37" name="Rectangle 36">
            <a:extLst>
              <a:ext uri="{FF2B5EF4-FFF2-40B4-BE49-F238E27FC236}">
                <a16:creationId xmlns:a16="http://schemas.microsoft.com/office/drawing/2014/main" id="{F40BFD9F-5E72-5949-917D-934172A59FAB}"/>
              </a:ext>
            </a:extLst>
          </p:cNvPr>
          <p:cNvSpPr/>
          <p:nvPr/>
        </p:nvSpPr>
        <p:spPr>
          <a:xfrm>
            <a:off x="7280032" y="3265631"/>
            <a:ext cx="2461846" cy="1137139"/>
          </a:xfrm>
          <a:prstGeom prst="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TextBox 37">
            <a:extLst>
              <a:ext uri="{FF2B5EF4-FFF2-40B4-BE49-F238E27FC236}">
                <a16:creationId xmlns:a16="http://schemas.microsoft.com/office/drawing/2014/main" id="{8203C74E-857F-E543-8EC6-23A693BF3E3C}"/>
              </a:ext>
            </a:extLst>
          </p:cNvPr>
          <p:cNvSpPr txBox="1"/>
          <p:nvPr/>
        </p:nvSpPr>
        <p:spPr>
          <a:xfrm>
            <a:off x="7702062" y="3549971"/>
            <a:ext cx="1743471" cy="646331"/>
          </a:xfrm>
          <a:prstGeom prst="rect">
            <a:avLst/>
          </a:prstGeom>
          <a:noFill/>
        </p:spPr>
        <p:txBody>
          <a:bodyPr wrap="square" rtlCol="0">
            <a:spAutoFit/>
          </a:bodyPr>
          <a:lstStyle/>
          <a:p>
            <a:pPr marL="0" marR="0" lvl="0" indent="0" algn="l" defTabSz="914446"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District Whole Child Committee</a:t>
            </a:r>
          </a:p>
        </p:txBody>
      </p:sp>
      <p:sp>
        <p:nvSpPr>
          <p:cNvPr id="39" name="Rectangle 38">
            <a:extLst>
              <a:ext uri="{FF2B5EF4-FFF2-40B4-BE49-F238E27FC236}">
                <a16:creationId xmlns:a16="http://schemas.microsoft.com/office/drawing/2014/main" id="{2DF9A8DC-9563-6749-B751-32E57B76790B}"/>
              </a:ext>
            </a:extLst>
          </p:cNvPr>
          <p:cNvSpPr/>
          <p:nvPr/>
        </p:nvSpPr>
        <p:spPr>
          <a:xfrm>
            <a:off x="3096358" y="3206262"/>
            <a:ext cx="2461846" cy="1137139"/>
          </a:xfrm>
          <a:prstGeom prst="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TextBox 39">
            <a:extLst>
              <a:ext uri="{FF2B5EF4-FFF2-40B4-BE49-F238E27FC236}">
                <a16:creationId xmlns:a16="http://schemas.microsoft.com/office/drawing/2014/main" id="{93241A75-EDB5-C546-AC8D-14F603A7CA98}"/>
              </a:ext>
            </a:extLst>
          </p:cNvPr>
          <p:cNvSpPr txBox="1"/>
          <p:nvPr/>
        </p:nvSpPr>
        <p:spPr>
          <a:xfrm>
            <a:off x="3714750" y="3520442"/>
            <a:ext cx="1617784" cy="646331"/>
          </a:xfrm>
          <a:prstGeom prst="rect">
            <a:avLst/>
          </a:prstGeom>
          <a:noFill/>
        </p:spPr>
        <p:txBody>
          <a:bodyPr wrap="square" rtlCol="0">
            <a:spAutoFit/>
          </a:bodyPr>
          <a:lstStyle/>
          <a:p>
            <a:pPr marL="0" marR="0" lvl="0" indent="0" algn="l" defTabSz="914446"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Restorative Practices</a:t>
            </a:r>
          </a:p>
        </p:txBody>
      </p:sp>
      <p:sp>
        <p:nvSpPr>
          <p:cNvPr id="41" name="Rectangle 40">
            <a:extLst>
              <a:ext uri="{FF2B5EF4-FFF2-40B4-BE49-F238E27FC236}">
                <a16:creationId xmlns:a16="http://schemas.microsoft.com/office/drawing/2014/main" id="{804CB591-F4D4-1D46-A2D1-3069F17034E8}"/>
              </a:ext>
            </a:extLst>
          </p:cNvPr>
          <p:cNvSpPr/>
          <p:nvPr/>
        </p:nvSpPr>
        <p:spPr>
          <a:xfrm>
            <a:off x="9445534" y="1932087"/>
            <a:ext cx="2461846" cy="1137139"/>
          </a:xfrm>
          <a:prstGeom prst="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TextBox 41">
            <a:extLst>
              <a:ext uri="{FF2B5EF4-FFF2-40B4-BE49-F238E27FC236}">
                <a16:creationId xmlns:a16="http://schemas.microsoft.com/office/drawing/2014/main" id="{0BA2DE90-B794-1F41-A48E-58530C08FEAE}"/>
              </a:ext>
            </a:extLst>
          </p:cNvPr>
          <p:cNvSpPr txBox="1"/>
          <p:nvPr/>
        </p:nvSpPr>
        <p:spPr>
          <a:xfrm>
            <a:off x="10289595" y="2240418"/>
            <a:ext cx="1617784" cy="369332"/>
          </a:xfrm>
          <a:prstGeom prst="rect">
            <a:avLst/>
          </a:prstGeom>
          <a:noFill/>
        </p:spPr>
        <p:txBody>
          <a:bodyPr wrap="square" rtlCol="0">
            <a:spAutoFit/>
          </a:bodyPr>
          <a:lstStyle/>
          <a:p>
            <a:pPr marL="0" marR="0" lvl="0" indent="0" algn="l" defTabSz="914446"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UDL</a:t>
            </a:r>
          </a:p>
        </p:txBody>
      </p:sp>
      <p:sp>
        <p:nvSpPr>
          <p:cNvPr id="2" name="TextBox 1">
            <a:extLst>
              <a:ext uri="{FF2B5EF4-FFF2-40B4-BE49-F238E27FC236}">
                <a16:creationId xmlns:a16="http://schemas.microsoft.com/office/drawing/2014/main" id="{847013C0-2F2A-6D4A-860F-E8532D213E3E}"/>
              </a:ext>
            </a:extLst>
          </p:cNvPr>
          <p:cNvSpPr txBox="1"/>
          <p:nvPr/>
        </p:nvSpPr>
        <p:spPr>
          <a:xfrm>
            <a:off x="-38436" y="46892"/>
            <a:ext cx="3972394" cy="830997"/>
          </a:xfrm>
          <a:prstGeom prst="rect">
            <a:avLst/>
          </a:prstGeom>
          <a:noFill/>
        </p:spPr>
        <p:txBody>
          <a:bodyPr wrap="square" rtlCol="0">
            <a:spAutoFit/>
          </a:bodyPr>
          <a:lstStyle/>
          <a:p>
            <a:pPr marL="0" marR="0" lvl="0" indent="0" algn="l" defTabSz="914446"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black"/>
                </a:solidFill>
                <a:effectLst/>
                <a:uLnTx/>
                <a:uFillTx/>
                <a:latin typeface="Calibri"/>
                <a:ea typeface="+mn-ea"/>
                <a:cs typeface="+mn-cs"/>
              </a:rPr>
              <a:t>Current Teams</a:t>
            </a:r>
          </a:p>
          <a:p>
            <a:pPr marL="0" marR="0" lvl="0" indent="0" algn="l" defTabSz="914446"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black"/>
                </a:solidFill>
                <a:effectLst/>
                <a:uLnTx/>
                <a:uFillTx/>
                <a:latin typeface="Calibri"/>
                <a:ea typeface="+mn-ea"/>
                <a:cs typeface="+mn-cs"/>
              </a:rPr>
              <a:t>Doing Great work, but….</a:t>
            </a:r>
          </a:p>
        </p:txBody>
      </p:sp>
    </p:spTree>
    <p:extLst>
      <p:ext uri="{BB962C8B-B14F-4D97-AF65-F5344CB8AC3E}">
        <p14:creationId xmlns:p14="http://schemas.microsoft.com/office/powerpoint/2010/main" val="4201296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D46CB4A-7BB3-ED39-3616-39FE5A24A777}"/>
              </a:ext>
            </a:extLst>
          </p:cNvPr>
          <p:cNvPicPr>
            <a:picLocks noChangeAspect="1"/>
          </p:cNvPicPr>
          <p:nvPr/>
        </p:nvPicPr>
        <p:blipFill>
          <a:blip r:embed="rId2"/>
          <a:stretch>
            <a:fillRect/>
          </a:stretch>
        </p:blipFill>
        <p:spPr>
          <a:xfrm>
            <a:off x="3501165" y="251163"/>
            <a:ext cx="5189670" cy="6375993"/>
          </a:xfrm>
          <a:prstGeom prst="rect">
            <a:avLst/>
          </a:prstGeom>
        </p:spPr>
      </p:pic>
    </p:spTree>
    <p:extLst>
      <p:ext uri="{BB962C8B-B14F-4D97-AF65-F5344CB8AC3E}">
        <p14:creationId xmlns:p14="http://schemas.microsoft.com/office/powerpoint/2010/main" val="35803209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DEB69-B3FD-064D-A56A-BF288B04692D}"/>
              </a:ext>
            </a:extLst>
          </p:cNvPr>
          <p:cNvSpPr>
            <a:spLocks noGrp="1"/>
          </p:cNvSpPr>
          <p:nvPr>
            <p:ph type="title"/>
          </p:nvPr>
        </p:nvSpPr>
        <p:spPr>
          <a:xfrm>
            <a:off x="1216655" y="515657"/>
            <a:ext cx="10350508" cy="807995"/>
          </a:xfrm>
        </p:spPr>
        <p:txBody>
          <a:bodyPr>
            <a:noAutofit/>
          </a:bodyPr>
          <a:lstStyle/>
          <a:p>
            <a:pPr algn="ctr"/>
            <a:r>
              <a:rPr lang="en-US" sz="3600" dirty="0">
                <a:latin typeface="Calibri"/>
                <a:ea typeface="ＭＳ Ｐゴシック"/>
                <a:cs typeface="Calibri"/>
              </a:rPr>
              <a:t>Impact of Systematic Social-Emotional-Behavioral Screening</a:t>
            </a:r>
          </a:p>
        </p:txBody>
      </p:sp>
      <p:graphicFrame>
        <p:nvGraphicFramePr>
          <p:cNvPr id="4" name="Chart 3">
            <a:extLst>
              <a:ext uri="{FF2B5EF4-FFF2-40B4-BE49-F238E27FC236}">
                <a16:creationId xmlns:a16="http://schemas.microsoft.com/office/drawing/2014/main" id="{75B7981D-5846-E346-81EB-2E299A7D82AE}"/>
              </a:ext>
            </a:extLst>
          </p:cNvPr>
          <p:cNvGraphicFramePr/>
          <p:nvPr>
            <p:extLst>
              <p:ext uri="{D42A27DB-BD31-4B8C-83A1-F6EECF244321}">
                <p14:modId xmlns:p14="http://schemas.microsoft.com/office/powerpoint/2010/main" val="2525988665"/>
              </p:ext>
            </p:extLst>
          </p:nvPr>
        </p:nvGraphicFramePr>
        <p:xfrm>
          <a:off x="2642871" y="1962226"/>
          <a:ext cx="6743700" cy="3792935"/>
        </p:xfrm>
        <a:graphic>
          <a:graphicData uri="http://schemas.openxmlformats.org/drawingml/2006/chart">
            <c:chart xmlns:c="http://schemas.openxmlformats.org/drawingml/2006/chart" xmlns:r="http://schemas.openxmlformats.org/officeDocument/2006/relationships" r:id="rId3"/>
          </a:graphicData>
        </a:graphic>
      </p:graphicFrame>
      <p:sp>
        <p:nvSpPr>
          <p:cNvPr id="7" name="Oval 6">
            <a:extLst>
              <a:ext uri="{FF2B5EF4-FFF2-40B4-BE49-F238E27FC236}">
                <a16:creationId xmlns:a16="http://schemas.microsoft.com/office/drawing/2014/main" id="{6FC333ED-90DD-8A47-841A-05854A9530FA}"/>
              </a:ext>
            </a:extLst>
          </p:cNvPr>
          <p:cNvSpPr/>
          <p:nvPr/>
        </p:nvSpPr>
        <p:spPr>
          <a:xfrm>
            <a:off x="2992407" y="3027518"/>
            <a:ext cx="1539171" cy="732639"/>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
                <a:srgbClr val="000000"/>
              </a:buClr>
              <a:buSzTx/>
              <a:buFontTx/>
              <a:buNone/>
              <a:tabLst/>
              <a:defRPr/>
            </a:pPr>
            <a:endParaRPr kumimoji="0" lang="en-US" sz="1351"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8" name="Rectangle 7">
            <a:extLst>
              <a:ext uri="{FF2B5EF4-FFF2-40B4-BE49-F238E27FC236}">
                <a16:creationId xmlns:a16="http://schemas.microsoft.com/office/drawing/2014/main" id="{B0B6302C-BF96-1049-9DBA-70EF83966F2A}"/>
              </a:ext>
            </a:extLst>
          </p:cNvPr>
          <p:cNvSpPr/>
          <p:nvPr/>
        </p:nvSpPr>
        <p:spPr>
          <a:xfrm>
            <a:off x="2019692" y="5480031"/>
            <a:ext cx="6447501" cy="369332"/>
          </a:xfrm>
          <a:prstGeom prst="rect">
            <a:avLst/>
          </a:prstGeom>
        </p:spPr>
        <p:txBody>
          <a:bodyPr wrap="square">
            <a:spAutoFit/>
          </a:bodyPr>
          <a:lstStyle/>
          <a:p>
            <a:pPr marL="0" marR="0" lvl="0" indent="0" algn="l" defTabSz="685783" rtl="0" eaLnBrk="1" fontAlgn="auto" latinLnBrk="0" hangingPunct="1">
              <a:lnSpc>
                <a:spcPct val="100000"/>
              </a:lnSpc>
              <a:spcBef>
                <a:spcPts val="0"/>
              </a:spcBef>
              <a:spcAft>
                <a:spcPts val="0"/>
              </a:spcAft>
              <a:buClr>
                <a:srgbClr val="000000"/>
              </a:buClr>
              <a:buSzTx/>
              <a:buFontTx/>
              <a:buNone/>
              <a:tabLst/>
              <a:defRPr/>
            </a:pPr>
            <a:r>
              <a:rPr kumimoji="0" lang="en-US" sz="900" b="0" i="0" u="none" strike="noStrike" kern="0" cap="none" spc="0" normalizeH="0" baseline="0" noProof="0" dirty="0">
                <a:ln>
                  <a:noFill/>
                </a:ln>
                <a:solidFill>
                  <a:prstClr val="black"/>
                </a:solidFill>
                <a:effectLst/>
                <a:uLnTx/>
                <a:uFillTx/>
                <a:latin typeface="Calibri" panose="020F0502020204030204"/>
                <a:ea typeface="+mn-ea"/>
                <a:cs typeface="Arial"/>
                <a:sym typeface="Arial"/>
              </a:rPr>
              <a:t>Splett et al., (2018). Comparison of Universal Mental Health Screening to students already receiving intervention in a multitiered system of support. </a:t>
            </a:r>
            <a:r>
              <a:rPr kumimoji="0" lang="en-US" sz="900" b="0" i="1" u="none" strike="noStrike" kern="0" cap="none" spc="0" normalizeH="0" baseline="0" noProof="0" dirty="0">
                <a:ln>
                  <a:noFill/>
                </a:ln>
                <a:solidFill>
                  <a:prstClr val="black"/>
                </a:solidFill>
                <a:effectLst/>
                <a:uLnTx/>
                <a:uFillTx/>
                <a:latin typeface="Calibri" panose="020F0502020204030204"/>
                <a:ea typeface="+mn-ea"/>
                <a:cs typeface="Arial"/>
                <a:sym typeface="Arial"/>
              </a:rPr>
              <a:t>Behavioral Disorders, 43(3), </a:t>
            </a:r>
            <a:r>
              <a:rPr kumimoji="0" lang="en-US" sz="900" b="0" i="0" u="none" strike="noStrike" kern="0" cap="none" spc="0" normalizeH="0" baseline="0" noProof="0" dirty="0">
                <a:ln>
                  <a:noFill/>
                </a:ln>
                <a:solidFill>
                  <a:prstClr val="black"/>
                </a:solidFill>
                <a:effectLst/>
                <a:uLnTx/>
                <a:uFillTx/>
                <a:latin typeface="Calibri" panose="020F0502020204030204"/>
                <a:ea typeface="+mn-ea"/>
                <a:cs typeface="Arial"/>
                <a:sym typeface="Arial"/>
              </a:rPr>
              <a:t>344-356. </a:t>
            </a:r>
            <a:r>
              <a:rPr kumimoji="0" lang="en-US" sz="900" b="0" i="0" u="sng" strike="noStrike" kern="0" cap="none" spc="0" normalizeH="0" baseline="0" noProof="0" dirty="0">
                <a:ln>
                  <a:noFill/>
                </a:ln>
                <a:solidFill>
                  <a:prstClr val="black"/>
                </a:solidFill>
                <a:effectLst/>
                <a:uLnTx/>
                <a:uFillTx/>
                <a:latin typeface="Calibri" panose="020F0502020204030204"/>
                <a:ea typeface="+mn-ea"/>
                <a:cs typeface="Arial"/>
                <a:sym typeface="Arial"/>
                <a:hlinkClick r:id="rId4"/>
              </a:rPr>
              <a:t>https://doi.org/10.1177/0198742918761339</a:t>
            </a:r>
            <a:endParaRPr kumimoji="0" lang="en-US" sz="900" b="0" i="0" u="none" strike="noStrike" kern="0" cap="none" spc="0" normalizeH="0" baseline="0" noProof="0" dirty="0">
              <a:ln>
                <a:noFill/>
              </a:ln>
              <a:solidFill>
                <a:prstClr val="black"/>
              </a:solidFill>
              <a:effectLst/>
              <a:uLnTx/>
              <a:uFillTx/>
              <a:latin typeface="Calibri" panose="020F0502020204030204"/>
              <a:ea typeface="+mn-ea"/>
              <a:cs typeface="Arial"/>
              <a:sym typeface="Arial"/>
            </a:endParaRPr>
          </a:p>
        </p:txBody>
      </p:sp>
      <p:pic>
        <p:nvPicPr>
          <p:cNvPr id="3" name="Picture 2" descr="Multi-Tiered System of Supports (MTSS) - Greenville Independent School  District">
            <a:extLst>
              <a:ext uri="{FF2B5EF4-FFF2-40B4-BE49-F238E27FC236}">
                <a16:creationId xmlns:a16="http://schemas.microsoft.com/office/drawing/2014/main" id="{5ED6CAA0-BC06-F842-C130-CD6FFB62B71C}"/>
              </a:ext>
            </a:extLst>
          </p:cNvPr>
          <p:cNvPicPr>
            <a:picLocks noChangeAspect="1"/>
          </p:cNvPicPr>
          <p:nvPr/>
        </p:nvPicPr>
        <p:blipFill>
          <a:blip r:embed="rId5"/>
          <a:stretch>
            <a:fillRect/>
          </a:stretch>
        </p:blipFill>
        <p:spPr>
          <a:xfrm>
            <a:off x="9194800" y="1715008"/>
            <a:ext cx="2743200" cy="3895344"/>
          </a:xfrm>
          <a:prstGeom prst="rect">
            <a:avLst/>
          </a:prstGeom>
        </p:spPr>
      </p:pic>
    </p:spTree>
    <p:extLst>
      <p:ext uri="{BB962C8B-B14F-4D97-AF65-F5344CB8AC3E}">
        <p14:creationId xmlns:p14="http://schemas.microsoft.com/office/powerpoint/2010/main" val="1739052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ree, grass, plant, outdoor&#10;&#10;Description automatically generated">
            <a:extLst>
              <a:ext uri="{FF2B5EF4-FFF2-40B4-BE49-F238E27FC236}">
                <a16:creationId xmlns:a16="http://schemas.microsoft.com/office/drawing/2014/main" id="{388D5881-76DA-4622-85BB-F29E9131086A}"/>
              </a:ext>
            </a:extLst>
          </p:cNvPr>
          <p:cNvPicPr preferRelativeResize="0">
            <a:picLocks noChangeAspect="1"/>
          </p:cNvPicPr>
          <p:nvPr/>
        </p:nvPicPr>
        <p:blipFill rotWithShape="1">
          <a:blip r:embed="rId2">
            <a:extLst>
              <a:ext uri="{28A0092B-C50C-407E-A947-70E740481C1C}">
                <a14:useLocalDpi xmlns:a14="http://schemas.microsoft.com/office/drawing/2010/main" val="0"/>
              </a:ext>
            </a:extLst>
          </a:blip>
          <a:srcRect l="19664" r="6969" b="-1"/>
          <a:stretch/>
        </p:blipFill>
        <p:spPr>
          <a:xfrm>
            <a:off x="2279050" y="583523"/>
            <a:ext cx="9148463" cy="4837661"/>
          </a:xfrm>
          <a:prstGeom prst="rect">
            <a:avLst/>
          </a:prstGeom>
        </p:spPr>
      </p:pic>
      <p:sp>
        <p:nvSpPr>
          <p:cNvPr id="6" name="Title 1">
            <a:extLst>
              <a:ext uri="{FF2B5EF4-FFF2-40B4-BE49-F238E27FC236}">
                <a16:creationId xmlns:a16="http://schemas.microsoft.com/office/drawing/2014/main" id="{7CE2E729-D551-44E9-A384-E389D61B854C}"/>
              </a:ext>
            </a:extLst>
          </p:cNvPr>
          <p:cNvSpPr>
            <a:spLocks noGrp="1"/>
          </p:cNvSpPr>
          <p:nvPr>
            <p:ph type="title"/>
          </p:nvPr>
        </p:nvSpPr>
        <p:spPr>
          <a:xfrm>
            <a:off x="759580" y="5567769"/>
            <a:ext cx="5981461" cy="982312"/>
          </a:xfrm>
        </p:spPr>
        <p:txBody>
          <a:bodyPr>
            <a:normAutofit fontScale="90000"/>
          </a:bodyPr>
          <a:lstStyle/>
          <a:p>
            <a:r>
              <a:rPr lang="en-US" dirty="0">
                <a:solidFill>
                  <a:schemeClr val="bg1">
                    <a:lumMod val="95000"/>
                  </a:schemeClr>
                </a:solidFill>
                <a:highlight>
                  <a:srgbClr val="73000A"/>
                </a:highlight>
              </a:rPr>
              <a:t>Some notes on relationships</a:t>
            </a:r>
          </a:p>
        </p:txBody>
      </p:sp>
      <p:pic>
        <p:nvPicPr>
          <p:cNvPr id="8" name="Picture 2" descr="USC brand change was to distinguish from Southern California | The State">
            <a:extLst>
              <a:ext uri="{FF2B5EF4-FFF2-40B4-BE49-F238E27FC236}">
                <a16:creationId xmlns:a16="http://schemas.microsoft.com/office/drawing/2014/main" id="{8138DD99-6F4A-4FC3-9948-39FB03C114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28945" y="5890135"/>
            <a:ext cx="899439" cy="899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19536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CAE836F-2CDD-1EA5-AC0A-2993FAA1EEF7}"/>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42E6892-5568-44CB-5108-93E9FB284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descr="Forest road with vanishing point">
            <a:extLst>
              <a:ext uri="{FF2B5EF4-FFF2-40B4-BE49-F238E27FC236}">
                <a16:creationId xmlns:a16="http://schemas.microsoft.com/office/drawing/2014/main" id="{990B65F5-DDAE-AF23-1269-F2A8DE102556}"/>
              </a:ext>
            </a:extLst>
          </p:cNvPr>
          <p:cNvPicPr>
            <a:picLocks noChangeAspect="1"/>
          </p:cNvPicPr>
          <p:nvPr/>
        </p:nvPicPr>
        <p:blipFill rotWithShape="1">
          <a:blip r:embed="rId2"/>
          <a:srcRect r="15628"/>
          <a:stretch/>
        </p:blipFill>
        <p:spPr>
          <a:xfrm>
            <a:off x="3523488" y="7"/>
            <a:ext cx="8668512" cy="6857993"/>
          </a:xfrm>
          <a:prstGeom prst="rect">
            <a:avLst/>
          </a:prstGeom>
        </p:spPr>
      </p:pic>
      <p:sp>
        <p:nvSpPr>
          <p:cNvPr id="12" name="Rectangle 11">
            <a:extLst>
              <a:ext uri="{FF2B5EF4-FFF2-40B4-BE49-F238E27FC236}">
                <a16:creationId xmlns:a16="http://schemas.microsoft.com/office/drawing/2014/main" id="{F51D1DB0-EEFE-0C4B-D8F5-5E884E3E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323B5AE-2869-3DD8-B9FC-EE1AD1986D12}"/>
              </a:ext>
            </a:extLst>
          </p:cNvPr>
          <p:cNvSpPr>
            <a:spLocks noGrp="1"/>
          </p:cNvSpPr>
          <p:nvPr>
            <p:ph type="title"/>
          </p:nvPr>
        </p:nvSpPr>
        <p:spPr>
          <a:xfrm>
            <a:off x="477981" y="1122363"/>
            <a:ext cx="4023360" cy="3204134"/>
          </a:xfrm>
        </p:spPr>
        <p:txBody>
          <a:bodyPr vert="horz" lIns="60960" tIns="30480" rIns="60960" bIns="30480" rtlCol="0" anchor="b">
            <a:normAutofit fontScale="90000"/>
          </a:bodyPr>
          <a:lstStyle/>
          <a:p>
            <a:pPr defTabSz="609630"/>
            <a:r>
              <a:rPr lang="en-US" sz="4800" dirty="0"/>
              <a:t>All Roads Lead to Social Connection and Unconditional Belonging</a:t>
            </a:r>
          </a:p>
        </p:txBody>
      </p:sp>
      <p:sp>
        <p:nvSpPr>
          <p:cNvPr id="4" name="Content Placeholder 3">
            <a:extLst>
              <a:ext uri="{FF2B5EF4-FFF2-40B4-BE49-F238E27FC236}">
                <a16:creationId xmlns:a16="http://schemas.microsoft.com/office/drawing/2014/main" id="{D2A6FC1F-A8AA-0FC8-144C-9A8EBB4004B3}"/>
              </a:ext>
            </a:extLst>
          </p:cNvPr>
          <p:cNvSpPr>
            <a:spLocks noGrp="1"/>
          </p:cNvSpPr>
          <p:nvPr>
            <p:ph idx="1"/>
          </p:nvPr>
        </p:nvSpPr>
        <p:spPr>
          <a:xfrm>
            <a:off x="477980" y="4872922"/>
            <a:ext cx="4023359" cy="1208141"/>
          </a:xfrm>
        </p:spPr>
        <p:txBody>
          <a:bodyPr vert="horz" lIns="60960" tIns="30480" rIns="60960" bIns="30480" rtlCol="0">
            <a:normAutofit/>
          </a:bodyPr>
          <a:lstStyle/>
          <a:p>
            <a:pPr marL="0" indent="0" defTabSz="609630">
              <a:spcBef>
                <a:spcPts val="667"/>
              </a:spcBef>
              <a:buNone/>
            </a:pPr>
            <a:r>
              <a:rPr lang="en-US" sz="2000" dirty="0"/>
              <a:t>Connection is the strongest protective factor against trauma and toxic stressors</a:t>
            </a:r>
          </a:p>
        </p:txBody>
      </p:sp>
      <p:sp>
        <p:nvSpPr>
          <p:cNvPr id="14" name="Rectangle 13">
            <a:extLst>
              <a:ext uri="{FF2B5EF4-FFF2-40B4-BE49-F238E27FC236}">
                <a16:creationId xmlns:a16="http://schemas.microsoft.com/office/drawing/2014/main" id="{DCEA2274-A160-9FD8-A64A-1248182491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737E9324-68FE-103D-BA35-255AD5C825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5967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533"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7" name="Group 26">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7" cy="6239661"/>
            <a:chOff x="-19221" y="251144"/>
            <a:chExt cx="5217958" cy="6239661"/>
          </a:xfrm>
        </p:grpSpPr>
        <p:sp>
          <p:nvSpPr>
            <p:cNvPr id="28" name="Freeform: Shape 27">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 name="Title 1">
            <a:extLst>
              <a:ext uri="{FF2B5EF4-FFF2-40B4-BE49-F238E27FC236}">
                <a16:creationId xmlns:a16="http://schemas.microsoft.com/office/drawing/2014/main" id="{AE1DF55C-04DE-04E4-C573-E8323C80BF27}"/>
              </a:ext>
            </a:extLst>
          </p:cNvPr>
          <p:cNvSpPr>
            <a:spLocks noGrp="1"/>
          </p:cNvSpPr>
          <p:nvPr>
            <p:ph type="title"/>
          </p:nvPr>
        </p:nvSpPr>
        <p:spPr>
          <a:xfrm>
            <a:off x="640080" y="1243013"/>
            <a:ext cx="3855720" cy="4371974"/>
          </a:xfrm>
        </p:spPr>
        <p:txBody>
          <a:bodyPr>
            <a:normAutofit/>
          </a:bodyPr>
          <a:lstStyle/>
          <a:p>
            <a:r>
              <a:rPr lang="en-US" sz="3600" dirty="0">
                <a:solidFill>
                  <a:schemeClr val="tx2"/>
                </a:solidFill>
              </a:rPr>
              <a:t>What does health and wellness look like in schools and classrooms?</a:t>
            </a:r>
          </a:p>
        </p:txBody>
      </p:sp>
      <p:sp>
        <p:nvSpPr>
          <p:cNvPr id="7" name="Content Placeholder 2">
            <a:extLst>
              <a:ext uri="{FF2B5EF4-FFF2-40B4-BE49-F238E27FC236}">
                <a16:creationId xmlns:a16="http://schemas.microsoft.com/office/drawing/2014/main" id="{00A179DC-B679-48CA-A2B3-F7A370EC8963}"/>
              </a:ext>
            </a:extLst>
          </p:cNvPr>
          <p:cNvSpPr>
            <a:spLocks noGrp="1"/>
          </p:cNvSpPr>
          <p:nvPr>
            <p:ph idx="1"/>
          </p:nvPr>
        </p:nvSpPr>
        <p:spPr>
          <a:xfrm>
            <a:off x="6095847" y="1262217"/>
            <a:ext cx="5221224" cy="5230368"/>
          </a:xfrm>
        </p:spPr>
        <p:txBody>
          <a:bodyPr anchor="ctr">
            <a:noAutofit/>
          </a:bodyPr>
          <a:lstStyle/>
          <a:p>
            <a:r>
              <a:rPr lang="en-US" sz="2667" dirty="0">
                <a:solidFill>
                  <a:schemeClr val="tx2"/>
                </a:solidFill>
              </a:rPr>
              <a:t>Every child known </a:t>
            </a:r>
          </a:p>
          <a:p>
            <a:r>
              <a:rPr lang="en-US" sz="2667" dirty="0">
                <a:solidFill>
                  <a:schemeClr val="tx2"/>
                </a:solidFill>
              </a:rPr>
              <a:t>Clearly defined expectations, routines, procedures co-developed with peers and adults</a:t>
            </a:r>
          </a:p>
          <a:p>
            <a:r>
              <a:rPr lang="en-US" sz="2667" dirty="0">
                <a:solidFill>
                  <a:schemeClr val="tx2"/>
                </a:solidFill>
              </a:rPr>
              <a:t>Explicit instruction of expectations, routines and procedures with opportunities to practice </a:t>
            </a:r>
          </a:p>
          <a:p>
            <a:r>
              <a:rPr lang="en-US" sz="2667" dirty="0">
                <a:solidFill>
                  <a:schemeClr val="tx2"/>
                </a:solidFill>
              </a:rPr>
              <a:t>Routines for checking in with students</a:t>
            </a:r>
          </a:p>
          <a:p>
            <a:r>
              <a:rPr lang="en-US" sz="2667" dirty="0">
                <a:solidFill>
                  <a:schemeClr val="tx2"/>
                </a:solidFill>
              </a:rPr>
              <a:t>Clearly defined ways to ask for help</a:t>
            </a:r>
          </a:p>
          <a:p>
            <a:r>
              <a:rPr lang="en-US" sz="2667" dirty="0">
                <a:solidFill>
                  <a:schemeClr val="tx2"/>
                </a:solidFill>
              </a:rPr>
              <a:t>Movement and free play</a:t>
            </a:r>
          </a:p>
          <a:p>
            <a:r>
              <a:rPr lang="en-US" sz="2667" dirty="0">
                <a:solidFill>
                  <a:schemeClr val="tx2"/>
                </a:solidFill>
              </a:rPr>
              <a:t>Healthy food</a:t>
            </a:r>
          </a:p>
          <a:p>
            <a:endParaRPr lang="en-US" sz="2667" dirty="0">
              <a:solidFill>
                <a:schemeClr val="tx2"/>
              </a:solidFill>
            </a:endParaRPr>
          </a:p>
        </p:txBody>
      </p:sp>
    </p:spTree>
    <p:extLst>
      <p:ext uri="{BB962C8B-B14F-4D97-AF65-F5344CB8AC3E}">
        <p14:creationId xmlns:p14="http://schemas.microsoft.com/office/powerpoint/2010/main" val="38176876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6A447-B5A1-03F9-6417-F01A3B922BD4}"/>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DC8CA472-3729-7213-87A6-37D0A7F7B601}"/>
              </a:ext>
            </a:extLst>
          </p:cNvPr>
          <p:cNvSpPr>
            <a:spLocks noGrp="1"/>
          </p:cNvSpPr>
          <p:nvPr>
            <p:ph idx="1"/>
          </p:nvPr>
        </p:nvSpPr>
        <p:spPr>
          <a:xfrm>
            <a:off x="404037" y="2446495"/>
            <a:ext cx="11355572" cy="4075907"/>
          </a:xfrm>
        </p:spPr>
        <p:txBody>
          <a:bodyPr vert="horz" lIns="91440" tIns="45720" rIns="91440" bIns="45720" rtlCol="0" anchor="t">
            <a:normAutofit/>
          </a:bodyPr>
          <a:lstStyle/>
          <a:p>
            <a:r>
              <a:rPr lang="en-US" sz="3600" dirty="0"/>
              <a:t>Brief history of SMHILE </a:t>
            </a:r>
          </a:p>
          <a:p>
            <a:r>
              <a:rPr lang="en-US" sz="3600" dirty="0"/>
              <a:t>School Mental Health – Critical Themes</a:t>
            </a:r>
          </a:p>
          <a:p>
            <a:r>
              <a:rPr lang="en-US" sz="3600" dirty="0"/>
              <a:t>The Importance of Relationships</a:t>
            </a:r>
          </a:p>
          <a:p>
            <a:r>
              <a:rPr lang="en-US" sz="3600" dirty="0"/>
              <a:t>Elevating Student and Family Leadership</a:t>
            </a:r>
          </a:p>
          <a:p>
            <a:r>
              <a:rPr lang="en-US" sz="3600" dirty="0"/>
              <a:t>Key International Themes</a:t>
            </a:r>
          </a:p>
          <a:p>
            <a:pPr marL="0" indent="0">
              <a:buNone/>
            </a:pPr>
            <a:endParaRPr lang="en-US" dirty="0"/>
          </a:p>
        </p:txBody>
      </p:sp>
      <p:pic>
        <p:nvPicPr>
          <p:cNvPr id="4" name="Picture 3" descr="How Outlining A Sermon Helps Me, Not Just My Listeners | Pelton on Preaching">
            <a:extLst>
              <a:ext uri="{FF2B5EF4-FFF2-40B4-BE49-F238E27FC236}">
                <a16:creationId xmlns:a16="http://schemas.microsoft.com/office/drawing/2014/main" id="{DDD0E1C6-9E90-0A71-E847-143E3A9A3B52}"/>
              </a:ext>
            </a:extLst>
          </p:cNvPr>
          <p:cNvPicPr>
            <a:picLocks noChangeAspect="1"/>
          </p:cNvPicPr>
          <p:nvPr/>
        </p:nvPicPr>
        <p:blipFill>
          <a:blip r:embed="rId2"/>
          <a:stretch>
            <a:fillRect/>
          </a:stretch>
        </p:blipFill>
        <p:spPr>
          <a:xfrm>
            <a:off x="9133840" y="504190"/>
            <a:ext cx="2743200" cy="1440180"/>
          </a:xfrm>
          <a:prstGeom prst="rect">
            <a:avLst/>
          </a:prstGeom>
        </p:spPr>
      </p:pic>
    </p:spTree>
    <p:extLst>
      <p:ext uri="{BB962C8B-B14F-4D97-AF65-F5344CB8AC3E}">
        <p14:creationId xmlns:p14="http://schemas.microsoft.com/office/powerpoint/2010/main" val="2974214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48"/>
        <p:cNvGrpSpPr/>
        <p:nvPr/>
      </p:nvGrpSpPr>
      <p:grpSpPr>
        <a:xfrm>
          <a:off x="0" y="0"/>
          <a:ext cx="0" cy="0"/>
          <a:chOff x="0" y="0"/>
          <a:chExt cx="0" cy="0"/>
        </a:xfrm>
      </p:grpSpPr>
      <p:sp useBgFill="1">
        <p:nvSpPr>
          <p:cNvPr id="255" name="Rectangle 254">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7" name="Rectangle 256">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533"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59" name="Group 258">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7" cy="6239661"/>
            <a:chOff x="-19221" y="251144"/>
            <a:chExt cx="5217958" cy="6239661"/>
          </a:xfrm>
        </p:grpSpPr>
        <p:sp>
          <p:nvSpPr>
            <p:cNvPr id="260" name="Freeform: Shape 259">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1" name="Freeform: Shape 260">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2" name="Freeform: Shape 261">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3" name="Freeform: Shape 262">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9" name="Google Shape;249;p24"/>
          <p:cNvSpPr txBox="1">
            <a:spLocks noGrp="1"/>
          </p:cNvSpPr>
          <p:nvPr>
            <p:ph type="title"/>
          </p:nvPr>
        </p:nvSpPr>
        <p:spPr>
          <a:xfrm>
            <a:off x="640080" y="1243013"/>
            <a:ext cx="3855720" cy="4371974"/>
          </a:xfrm>
          <a:prstGeom prst="rect">
            <a:avLst/>
          </a:prstGeom>
        </p:spPr>
        <p:txBody>
          <a:bodyPr spcFirstLastPara="1" vert="horz" lIns="91425" tIns="45700" rIns="91425" bIns="45700" rtlCol="0" anchor="ctr" anchorCtr="0">
            <a:normAutofit/>
          </a:bodyPr>
          <a:lstStyle/>
          <a:p>
            <a:pPr>
              <a:buClr>
                <a:schemeClr val="dk1"/>
              </a:buClr>
              <a:buSzPts val="4400"/>
            </a:pPr>
            <a:r>
              <a:rPr lang="en-US" sz="3600" dirty="0">
                <a:solidFill>
                  <a:schemeClr val="tx2"/>
                </a:solidFill>
                <a:latin typeface="Optima" panose="02000503060000020004" pitchFamily="2" charset="0"/>
              </a:rPr>
              <a:t>Health and Wellness Practices in the Classroom</a:t>
            </a:r>
          </a:p>
        </p:txBody>
      </p:sp>
      <p:sp>
        <p:nvSpPr>
          <p:cNvPr id="250" name="Google Shape;250;p24"/>
          <p:cNvSpPr txBox="1">
            <a:spLocks noGrp="1"/>
          </p:cNvSpPr>
          <p:nvPr>
            <p:ph idx="1"/>
          </p:nvPr>
        </p:nvSpPr>
        <p:spPr>
          <a:xfrm>
            <a:off x="5435600" y="804672"/>
            <a:ext cx="6553200" cy="5570728"/>
          </a:xfrm>
          <a:prstGeom prst="rect">
            <a:avLst/>
          </a:prstGeom>
        </p:spPr>
        <p:txBody>
          <a:bodyPr spcFirstLastPara="1" vert="horz" lIns="91425" tIns="45700" rIns="91425" bIns="45700" rtlCol="0" anchor="ctr" anchorCtr="0">
            <a:normAutofit/>
          </a:bodyPr>
          <a:lstStyle/>
          <a:p>
            <a:pPr>
              <a:spcBef>
                <a:spcPts val="0"/>
              </a:spcBef>
              <a:buSzPts val="2800"/>
            </a:pPr>
            <a:endParaRPr lang="en-US" sz="2667" dirty="0">
              <a:solidFill>
                <a:schemeClr val="tx2"/>
              </a:solidFill>
              <a:latin typeface="Optima" panose="02000503060000020004" pitchFamily="2" charset="0"/>
            </a:endParaRPr>
          </a:p>
          <a:p>
            <a:pPr>
              <a:spcBef>
                <a:spcPts val="0"/>
              </a:spcBef>
              <a:buSzPts val="2800"/>
            </a:pPr>
            <a:r>
              <a:rPr lang="en-US" sz="2667" dirty="0">
                <a:solidFill>
                  <a:schemeClr val="tx2"/>
                </a:solidFill>
                <a:latin typeface="Optima" panose="02000503060000020004" pitchFamily="2" charset="0"/>
              </a:rPr>
              <a:t>Door Greetings</a:t>
            </a:r>
          </a:p>
          <a:p>
            <a:pPr>
              <a:spcBef>
                <a:spcPts val="0"/>
              </a:spcBef>
              <a:buSzPts val="2800"/>
            </a:pPr>
            <a:r>
              <a:rPr lang="en-US" sz="2667" dirty="0">
                <a:solidFill>
                  <a:schemeClr val="tx2"/>
                </a:solidFill>
                <a:latin typeface="Optima" panose="02000503060000020004" pitchFamily="2" charset="0"/>
              </a:rPr>
              <a:t>Morning Meeting/Community Builder</a:t>
            </a:r>
          </a:p>
          <a:p>
            <a:pPr>
              <a:buSzPts val="2800"/>
            </a:pPr>
            <a:r>
              <a:rPr lang="en-US" sz="2667" dirty="0">
                <a:solidFill>
                  <a:schemeClr val="tx2"/>
                </a:solidFill>
                <a:latin typeface="Optima" panose="02000503060000020004" pitchFamily="2" charset="0"/>
              </a:rPr>
              <a:t>Explicit Instruction</a:t>
            </a:r>
          </a:p>
          <a:p>
            <a:pPr>
              <a:buSzPts val="2800"/>
            </a:pPr>
            <a:r>
              <a:rPr lang="en-US" sz="2667" dirty="0">
                <a:solidFill>
                  <a:schemeClr val="tx2"/>
                </a:solidFill>
                <a:latin typeface="Optima" panose="02000503060000020004" pitchFamily="2" charset="0"/>
              </a:rPr>
              <a:t>Predictability through Routines and Procedures</a:t>
            </a:r>
          </a:p>
          <a:p>
            <a:pPr>
              <a:buSzPts val="2800"/>
            </a:pPr>
            <a:r>
              <a:rPr lang="en-US" sz="2667" dirty="0">
                <a:solidFill>
                  <a:schemeClr val="tx2"/>
                </a:solidFill>
                <a:latin typeface="Optima" panose="02000503060000020004" pitchFamily="2" charset="0"/>
              </a:rPr>
              <a:t>Behavior Specific Praise (5:1)</a:t>
            </a:r>
          </a:p>
          <a:p>
            <a:pPr>
              <a:buSzPts val="2800"/>
            </a:pPr>
            <a:r>
              <a:rPr lang="en-US" sz="2667" dirty="0">
                <a:solidFill>
                  <a:schemeClr val="tx2"/>
                </a:solidFill>
                <a:latin typeface="Optima" panose="02000503060000020004" pitchFamily="2" charset="0"/>
              </a:rPr>
              <a:t>Active Supervision</a:t>
            </a:r>
          </a:p>
          <a:p>
            <a:pPr>
              <a:buSzPts val="2800"/>
            </a:pPr>
            <a:r>
              <a:rPr lang="en-US" sz="2667" dirty="0">
                <a:solidFill>
                  <a:schemeClr val="tx2"/>
                </a:solidFill>
                <a:latin typeface="Optima" panose="02000503060000020004" pitchFamily="2" charset="0"/>
              </a:rPr>
              <a:t>Physical Arrangements</a:t>
            </a:r>
          </a:p>
          <a:p>
            <a:pPr>
              <a:buSzPts val="2800"/>
            </a:pPr>
            <a:r>
              <a:rPr lang="en-US" sz="2667" dirty="0">
                <a:solidFill>
                  <a:schemeClr val="tx2"/>
                </a:solidFill>
                <a:latin typeface="Optima" panose="02000503060000020004" pitchFamily="2" charset="0"/>
              </a:rPr>
              <a:t>Press Pause</a:t>
            </a:r>
          </a:p>
          <a:p>
            <a:pPr>
              <a:buSzPts val="2800"/>
            </a:pPr>
            <a:r>
              <a:rPr lang="en-US" sz="2667" dirty="0">
                <a:solidFill>
                  <a:schemeClr val="tx2"/>
                </a:solidFill>
                <a:latin typeface="Optima" panose="02000503060000020004" pitchFamily="2" charset="0"/>
              </a:rPr>
              <a:t>Box Breathing</a:t>
            </a:r>
          </a:p>
          <a:p>
            <a:pPr>
              <a:buSzPts val="2800"/>
            </a:pPr>
            <a:r>
              <a:rPr lang="en-US" sz="2667" dirty="0">
                <a:solidFill>
                  <a:schemeClr val="tx2"/>
                </a:solidFill>
                <a:latin typeface="Optima" panose="02000503060000020004" pitchFamily="2" charset="0"/>
              </a:rPr>
              <a:t>Movement/Play</a:t>
            </a:r>
          </a:p>
          <a:p>
            <a:pPr indent="-50803">
              <a:buSzPts val="2800"/>
              <a:buNone/>
            </a:pPr>
            <a:endParaRPr lang="en-US" sz="2667" dirty="0">
              <a:solidFill>
                <a:schemeClr val="tx2"/>
              </a:solidFill>
              <a:latin typeface="Optima" panose="02000503060000020004" pitchFamily="2"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BACBE17-BC8B-E414-3CD8-DD005DE68F08}"/>
              </a:ext>
            </a:extLst>
          </p:cNvPr>
          <p:cNvPicPr>
            <a:picLocks noChangeAspect="1"/>
          </p:cNvPicPr>
          <p:nvPr/>
        </p:nvPicPr>
        <p:blipFill>
          <a:blip r:embed="rId2"/>
          <a:stretch>
            <a:fillRect/>
          </a:stretch>
        </p:blipFill>
        <p:spPr>
          <a:xfrm>
            <a:off x="1207657" y="68264"/>
            <a:ext cx="9776689" cy="6721475"/>
          </a:xfrm>
          <a:prstGeom prst="rect">
            <a:avLst/>
          </a:prstGeom>
          <a:noFill/>
        </p:spPr>
      </p:pic>
    </p:spTree>
    <p:extLst>
      <p:ext uri="{BB962C8B-B14F-4D97-AF65-F5344CB8AC3E}">
        <p14:creationId xmlns:p14="http://schemas.microsoft.com/office/powerpoint/2010/main" val="37827224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14A2-F656-44B1-9E4A-3C4CC06730B9}"/>
              </a:ext>
            </a:extLst>
          </p:cNvPr>
          <p:cNvSpPr>
            <a:spLocks noGrp="1"/>
          </p:cNvSpPr>
          <p:nvPr>
            <p:ph type="title"/>
          </p:nvPr>
        </p:nvSpPr>
        <p:spPr>
          <a:xfrm>
            <a:off x="914400" y="114383"/>
            <a:ext cx="10515600" cy="785600"/>
          </a:xfrm>
        </p:spPr>
        <p:txBody>
          <a:bodyPr anchor="ctr">
            <a:normAutofit/>
          </a:bodyPr>
          <a:lstStyle/>
          <a:p>
            <a:pPr algn="ctr"/>
            <a:r>
              <a:rPr lang="en-US" dirty="0"/>
              <a:t>The Plight of Modern Adolescence</a:t>
            </a:r>
            <a:endParaRPr lang="en-US"/>
          </a:p>
        </p:txBody>
      </p:sp>
      <p:pic>
        <p:nvPicPr>
          <p:cNvPr id="4" name="Picture 3" descr="Line chart&#10;&#10;Description automatically generated">
            <a:extLst>
              <a:ext uri="{FF2B5EF4-FFF2-40B4-BE49-F238E27FC236}">
                <a16:creationId xmlns:a16="http://schemas.microsoft.com/office/drawing/2014/main" id="{8CE8CE84-56FD-4174-83FE-1216856C1C7E}"/>
              </a:ext>
            </a:extLst>
          </p:cNvPr>
          <p:cNvPicPr>
            <a:picLocks noChangeAspect="1"/>
          </p:cNvPicPr>
          <p:nvPr/>
        </p:nvPicPr>
        <p:blipFill>
          <a:blip r:embed="rId3"/>
          <a:stretch>
            <a:fillRect/>
          </a:stretch>
        </p:blipFill>
        <p:spPr>
          <a:xfrm>
            <a:off x="829502" y="1103264"/>
            <a:ext cx="5639689" cy="5089819"/>
          </a:xfrm>
          <a:prstGeom prst="rect">
            <a:avLst/>
          </a:prstGeom>
          <a:noFill/>
        </p:spPr>
      </p:pic>
      <p:sp>
        <p:nvSpPr>
          <p:cNvPr id="9" name="Content Placeholder 3">
            <a:extLst>
              <a:ext uri="{FF2B5EF4-FFF2-40B4-BE49-F238E27FC236}">
                <a16:creationId xmlns:a16="http://schemas.microsoft.com/office/drawing/2014/main" id="{2E6CE2D3-26D0-4687-B701-AE924C1010D6}"/>
              </a:ext>
            </a:extLst>
          </p:cNvPr>
          <p:cNvSpPr>
            <a:spLocks noGrp="1"/>
          </p:cNvSpPr>
          <p:nvPr>
            <p:ph sz="half" idx="2"/>
          </p:nvPr>
        </p:nvSpPr>
        <p:spPr>
          <a:xfrm>
            <a:off x="4542980" y="6396365"/>
            <a:ext cx="1926211" cy="347255"/>
          </a:xfrm>
        </p:spPr>
        <p:txBody>
          <a:bodyPr>
            <a:normAutofit/>
          </a:bodyPr>
          <a:lstStyle/>
          <a:p>
            <a:r>
              <a:rPr lang="en-US" sz="1200" dirty="0">
                <a:solidFill>
                  <a:srgbClr val="333333"/>
                </a:solidFill>
                <a:latin typeface="Helvetica" panose="020B0604020202020204" pitchFamily="34" charset="0"/>
              </a:rPr>
              <a:t>Twenge, et al. (2018)</a:t>
            </a:r>
            <a:endParaRPr lang="en-US" sz="1200" dirty="0"/>
          </a:p>
        </p:txBody>
      </p:sp>
      <p:pic>
        <p:nvPicPr>
          <p:cNvPr id="5" name="Picture 4">
            <a:extLst>
              <a:ext uri="{FF2B5EF4-FFF2-40B4-BE49-F238E27FC236}">
                <a16:creationId xmlns:a16="http://schemas.microsoft.com/office/drawing/2014/main" id="{30CC5B44-60B2-5CC6-84A9-21B3CE08B04A}"/>
              </a:ext>
            </a:extLst>
          </p:cNvPr>
          <p:cNvPicPr>
            <a:picLocks noChangeAspect="1"/>
          </p:cNvPicPr>
          <p:nvPr/>
        </p:nvPicPr>
        <p:blipFill>
          <a:blip r:embed="rId4"/>
          <a:stretch>
            <a:fillRect/>
          </a:stretch>
        </p:blipFill>
        <p:spPr>
          <a:xfrm>
            <a:off x="7272670" y="984243"/>
            <a:ext cx="4360159" cy="5607943"/>
          </a:xfrm>
          <a:prstGeom prst="rect">
            <a:avLst/>
          </a:prstGeom>
        </p:spPr>
      </p:pic>
    </p:spTree>
    <p:extLst>
      <p:ext uri="{BB962C8B-B14F-4D97-AF65-F5344CB8AC3E}">
        <p14:creationId xmlns:p14="http://schemas.microsoft.com/office/powerpoint/2010/main" val="22112684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background pattern&#10;&#10;Description automatically generated">
            <a:extLst>
              <a:ext uri="{FF2B5EF4-FFF2-40B4-BE49-F238E27FC236}">
                <a16:creationId xmlns:a16="http://schemas.microsoft.com/office/drawing/2014/main" id="{FA8A37CC-24A1-4623-972C-04EE7369DE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1171" y="1"/>
            <a:ext cx="6417280" cy="6748423"/>
          </a:xfrm>
          <a:prstGeom prst="rect">
            <a:avLst/>
          </a:prstGeom>
        </p:spPr>
      </p:pic>
      <p:sp>
        <p:nvSpPr>
          <p:cNvPr id="7" name="TextBox 6">
            <a:extLst>
              <a:ext uri="{FF2B5EF4-FFF2-40B4-BE49-F238E27FC236}">
                <a16:creationId xmlns:a16="http://schemas.microsoft.com/office/drawing/2014/main" id="{40B857B5-2B73-4983-A173-43DB488822B9}"/>
              </a:ext>
            </a:extLst>
          </p:cNvPr>
          <p:cNvSpPr txBox="1"/>
          <p:nvPr/>
        </p:nvSpPr>
        <p:spPr>
          <a:xfrm>
            <a:off x="7584808" y="6348805"/>
            <a:ext cx="5913747" cy="369332"/>
          </a:xfrm>
          <a:prstGeom prst="rect">
            <a:avLst/>
          </a:prstGeom>
          <a:noFill/>
        </p:spPr>
        <p:txBody>
          <a:bodyPr wrap="square" rtlCol="0">
            <a:spAutoFit/>
          </a:bodyPr>
          <a:lstStyle/>
          <a:p>
            <a:pPr defTabSz="914377">
              <a:defRPr/>
            </a:pPr>
            <a:r>
              <a:rPr lang="en-US" dirty="0" err="1">
                <a:solidFill>
                  <a:srgbClr val="555555"/>
                </a:solidFill>
                <a:latin typeface="verdana" panose="020B0604030504040204" pitchFamily="34" charset="0"/>
                <a:cs typeface="Arial"/>
                <a:sym typeface="Arial"/>
              </a:rPr>
              <a:t>Pipher</a:t>
            </a:r>
            <a:r>
              <a:rPr lang="en-US" dirty="0">
                <a:solidFill>
                  <a:srgbClr val="555555"/>
                </a:solidFill>
                <a:latin typeface="verdana" panose="020B0604030504040204" pitchFamily="34" charset="0"/>
                <a:cs typeface="Arial"/>
                <a:sym typeface="Arial"/>
              </a:rPr>
              <a:t> &amp; Gilliam (2019)</a:t>
            </a:r>
            <a:endParaRPr lang="en-US" dirty="0">
              <a:solidFill>
                <a:prstClr val="black"/>
              </a:solidFill>
              <a:latin typeface="Calibri" panose="020F0502020204030204"/>
              <a:cs typeface="Arial"/>
              <a:sym typeface="Arial"/>
            </a:endParaRPr>
          </a:p>
        </p:txBody>
      </p:sp>
    </p:spTree>
    <p:extLst>
      <p:ext uri="{BB962C8B-B14F-4D97-AF65-F5344CB8AC3E}">
        <p14:creationId xmlns:p14="http://schemas.microsoft.com/office/powerpoint/2010/main" val="6304092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F01C1-37F7-8B32-99F1-64068960381B}"/>
              </a:ext>
            </a:extLst>
          </p:cNvPr>
          <p:cNvSpPr>
            <a:spLocks noGrp="1"/>
          </p:cNvSpPr>
          <p:nvPr>
            <p:ph type="title"/>
          </p:nvPr>
        </p:nvSpPr>
        <p:spPr/>
        <p:txBody>
          <a:bodyPr/>
          <a:lstStyle/>
          <a:p>
            <a:pPr algn="ctr"/>
            <a:r>
              <a:rPr lang="en-US" dirty="0"/>
              <a:t>Relationships matter</a:t>
            </a:r>
            <a:endParaRPr lang="en-US"/>
          </a:p>
        </p:txBody>
      </p:sp>
      <p:sp>
        <p:nvSpPr>
          <p:cNvPr id="3" name="Content Placeholder 2">
            <a:extLst>
              <a:ext uri="{FF2B5EF4-FFF2-40B4-BE49-F238E27FC236}">
                <a16:creationId xmlns:a16="http://schemas.microsoft.com/office/drawing/2014/main" id="{ABECB6B7-CD1F-C23C-BD24-3699E353A159}"/>
              </a:ext>
            </a:extLst>
          </p:cNvPr>
          <p:cNvSpPr>
            <a:spLocks noGrp="1"/>
          </p:cNvSpPr>
          <p:nvPr>
            <p:ph idx="1"/>
          </p:nvPr>
        </p:nvSpPr>
        <p:spPr>
          <a:xfrm>
            <a:off x="6717346" y="1396690"/>
            <a:ext cx="5204823" cy="5279295"/>
          </a:xfrm>
        </p:spPr>
        <p:txBody>
          <a:bodyPr>
            <a:normAutofit fontScale="92500" lnSpcReduction="10000"/>
          </a:bodyPr>
          <a:lstStyle/>
          <a:p>
            <a:pPr marL="457189" indent="-457189">
              <a:buFont typeface="Arial"/>
              <a:buChar char="•"/>
            </a:pPr>
            <a:r>
              <a:rPr lang="en-US" dirty="0">
                <a:latin typeface="Calibri Light"/>
                <a:ea typeface="+mn-lt"/>
                <a:cs typeface="+mn-lt"/>
              </a:rPr>
              <a:t>Relationships are part of our “species normal environment” </a:t>
            </a:r>
            <a:r>
              <a:rPr lang="en-US" sz="1600" dirty="0">
                <a:latin typeface="Calibri Light"/>
                <a:ea typeface="+mn-lt"/>
                <a:cs typeface="+mn-lt"/>
              </a:rPr>
              <a:t>(</a:t>
            </a:r>
            <a:r>
              <a:rPr lang="en-US" sz="1600" dirty="0" err="1">
                <a:latin typeface="Calibri Light"/>
                <a:ea typeface="+mn-lt"/>
                <a:cs typeface="+mn-lt"/>
              </a:rPr>
              <a:t>Scarr</a:t>
            </a:r>
            <a:r>
              <a:rPr lang="en-US" sz="1600" dirty="0">
                <a:latin typeface="Calibri Light"/>
                <a:ea typeface="+mn-lt"/>
                <a:cs typeface="+mn-lt"/>
              </a:rPr>
              <a:t>, 1992)</a:t>
            </a:r>
            <a:endParaRPr lang="en-US" sz="1600" dirty="0">
              <a:latin typeface="Calibri Light"/>
              <a:ea typeface="Calibri" panose="020F0502020204030204"/>
              <a:cs typeface="Calibri" panose="020F0502020204030204"/>
            </a:endParaRPr>
          </a:p>
          <a:p>
            <a:pPr marL="457189" indent="-457189">
              <a:buFont typeface="Arial"/>
              <a:buChar char="•"/>
            </a:pPr>
            <a:endParaRPr lang="en-US" sz="1600" dirty="0">
              <a:latin typeface="Calibri Light"/>
              <a:ea typeface="+mn-lt"/>
              <a:cs typeface="+mn-lt"/>
            </a:endParaRPr>
          </a:p>
          <a:p>
            <a:pPr marL="457189" indent="-457189">
              <a:buFont typeface="Arial"/>
              <a:buChar char="•"/>
            </a:pPr>
            <a:r>
              <a:rPr lang="en-US" dirty="0">
                <a:latin typeface="Calibri Light"/>
                <a:ea typeface="+mn-lt"/>
                <a:cs typeface="+mn-lt"/>
              </a:rPr>
              <a:t>Our brains are hardwired for relationships </a:t>
            </a:r>
            <a:r>
              <a:rPr lang="en-US" sz="1600" dirty="0">
                <a:latin typeface="Calibri Light"/>
                <a:ea typeface="+mn-lt"/>
                <a:cs typeface="+mn-lt"/>
              </a:rPr>
              <a:t>(Banks, 2015; Siegel, 2015)</a:t>
            </a:r>
            <a:endParaRPr lang="en-US" sz="1600" dirty="0">
              <a:latin typeface="Calibri Light"/>
              <a:ea typeface="Calibri" panose="020F0502020204030204"/>
              <a:cs typeface="Calibri" panose="020F0502020204030204"/>
            </a:endParaRPr>
          </a:p>
          <a:p>
            <a:pPr marL="457189" indent="-457189">
              <a:buFont typeface="Arial"/>
              <a:buChar char="•"/>
            </a:pPr>
            <a:endParaRPr lang="en-US" sz="1600" dirty="0">
              <a:latin typeface="Calibri Light"/>
              <a:ea typeface="+mn-lt"/>
              <a:cs typeface="+mn-lt"/>
            </a:endParaRPr>
          </a:p>
          <a:p>
            <a:pPr marL="457189" indent="-457189">
              <a:buFont typeface="Arial"/>
              <a:buChar char="•"/>
            </a:pPr>
            <a:r>
              <a:rPr lang="en-US" dirty="0">
                <a:latin typeface="Calibri Light"/>
                <a:ea typeface="+mn-lt"/>
                <a:cs typeface="+mn-lt"/>
              </a:rPr>
              <a:t>Without relationships, our physical and mental health suffer </a:t>
            </a:r>
            <a:r>
              <a:rPr lang="en-US" sz="1600" dirty="0">
                <a:latin typeface="Calibri Light"/>
                <a:ea typeface="+mn-lt"/>
                <a:cs typeface="+mn-lt"/>
              </a:rPr>
              <a:t>(Murthy, 2020; </a:t>
            </a:r>
            <a:r>
              <a:rPr lang="en-US" sz="1600" dirty="0" err="1">
                <a:latin typeface="Calibri Light"/>
                <a:ea typeface="+mn-lt"/>
                <a:cs typeface="+mn-lt"/>
              </a:rPr>
              <a:t>Lunstad</a:t>
            </a:r>
            <a:r>
              <a:rPr lang="en-US" sz="1600" dirty="0">
                <a:latin typeface="Calibri Light"/>
                <a:ea typeface="+mn-lt"/>
                <a:cs typeface="+mn-lt"/>
              </a:rPr>
              <a:t> et al., 2017; Holt-</a:t>
            </a:r>
            <a:r>
              <a:rPr lang="en-US" sz="1600" dirty="0" err="1">
                <a:latin typeface="Calibri Light"/>
                <a:ea typeface="+mn-lt"/>
                <a:cs typeface="+mn-lt"/>
              </a:rPr>
              <a:t>Lunstad</a:t>
            </a:r>
            <a:r>
              <a:rPr lang="en-US" sz="1600" dirty="0">
                <a:latin typeface="Calibri Light"/>
                <a:ea typeface="+mn-lt"/>
                <a:cs typeface="+mn-lt"/>
              </a:rPr>
              <a:t>, et al 2010)</a:t>
            </a:r>
            <a:endParaRPr lang="en-US" sz="1600" dirty="0">
              <a:latin typeface="Calibri Light"/>
              <a:ea typeface="Calibri" panose="020F0502020204030204"/>
              <a:cs typeface="Calibri" panose="020F0502020204030204"/>
            </a:endParaRPr>
          </a:p>
          <a:p>
            <a:pPr marL="457189" indent="-457189">
              <a:buFont typeface="Arial"/>
              <a:buChar char="•"/>
            </a:pPr>
            <a:endParaRPr lang="en-US" sz="1600" dirty="0">
              <a:latin typeface="Calibri Light"/>
              <a:ea typeface="+mn-lt"/>
              <a:cs typeface="+mn-lt"/>
            </a:endParaRPr>
          </a:p>
          <a:p>
            <a:pPr marL="457189" indent="-457189">
              <a:buFont typeface="Arial"/>
              <a:buChar char="•"/>
            </a:pPr>
            <a:r>
              <a:rPr lang="en-US" dirty="0">
                <a:latin typeface="Calibri Light"/>
                <a:ea typeface="+mn-lt"/>
                <a:cs typeface="+mn-lt"/>
              </a:rPr>
              <a:t>Social isolation in childhood predicts poor prognosis in adulthood </a:t>
            </a:r>
            <a:r>
              <a:rPr lang="en-US" sz="1600" dirty="0">
                <a:latin typeface="Calibri Light"/>
                <a:ea typeface="+mn-lt"/>
                <a:cs typeface="+mn-lt"/>
              </a:rPr>
              <a:t>(Caspi et al., 2006; Lacey, et al. 2014) </a:t>
            </a:r>
          </a:p>
          <a:p>
            <a:endParaRPr lang="en-US" dirty="0"/>
          </a:p>
        </p:txBody>
      </p:sp>
      <p:pic>
        <p:nvPicPr>
          <p:cNvPr id="4" name="Picture 3" descr="The role of older neighbors in promoting youth well-being through the  enhancement of social capital - The Chronicle of Evidence-Based Mentoring">
            <a:extLst>
              <a:ext uri="{FF2B5EF4-FFF2-40B4-BE49-F238E27FC236}">
                <a16:creationId xmlns:a16="http://schemas.microsoft.com/office/drawing/2014/main" id="{218B104E-8485-5864-83DF-767A68504EC1}"/>
              </a:ext>
            </a:extLst>
          </p:cNvPr>
          <p:cNvPicPr>
            <a:picLocks noChangeAspect="1"/>
          </p:cNvPicPr>
          <p:nvPr/>
        </p:nvPicPr>
        <p:blipFill rotWithShape="1">
          <a:blip r:embed="rId2"/>
          <a:srcRect l="15894" t="76" r="16556" b="-199"/>
          <a:stretch/>
        </p:blipFill>
        <p:spPr>
          <a:xfrm>
            <a:off x="1756392" y="1636277"/>
            <a:ext cx="4116325" cy="40508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797156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graph of a graph showing a number of people in different groups&#10;&#10;Description automatically generated with medium confidence">
            <a:extLst>
              <a:ext uri="{FF2B5EF4-FFF2-40B4-BE49-F238E27FC236}">
                <a16:creationId xmlns:a16="http://schemas.microsoft.com/office/drawing/2014/main" id="{4AA82A2E-5D78-3EA3-9BEE-621385BE8F35}"/>
              </a:ext>
            </a:extLst>
          </p:cNvPr>
          <p:cNvPicPr>
            <a:picLocks noChangeAspect="1"/>
          </p:cNvPicPr>
          <p:nvPr/>
        </p:nvPicPr>
        <p:blipFill>
          <a:blip r:embed="rId3">
            <a:extLst>
              <a:ext uri="{28A0092B-C50C-407E-A947-70E740481C1C}">
                <a14:useLocalDpi xmlns:a14="http://schemas.microsoft.com/office/drawing/2010/main" val="0"/>
              </a:ext>
            </a:extLst>
          </a:blip>
          <a:srcRect t="11" r="1" b="5347"/>
          <a:stretch/>
        </p:blipFill>
        <p:spPr>
          <a:xfrm>
            <a:off x="1106331" y="0"/>
            <a:ext cx="12191980" cy="6857991"/>
          </a:xfrm>
          <a:prstGeom prst="rect">
            <a:avLst/>
          </a:prstGeom>
          <a:noFill/>
        </p:spPr>
      </p:pic>
    </p:spTree>
    <p:extLst>
      <p:ext uri="{BB962C8B-B14F-4D97-AF65-F5344CB8AC3E}">
        <p14:creationId xmlns:p14="http://schemas.microsoft.com/office/powerpoint/2010/main" val="39225182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0EC8D-60E7-A485-F498-B706FE203AD0}"/>
              </a:ext>
            </a:extLst>
          </p:cNvPr>
          <p:cNvSpPr>
            <a:spLocks noGrp="1"/>
          </p:cNvSpPr>
          <p:nvPr>
            <p:ph type="title"/>
          </p:nvPr>
        </p:nvSpPr>
        <p:spPr/>
        <p:txBody>
          <a:bodyPr/>
          <a:lstStyle/>
          <a:p>
            <a:pPr algn="ctr"/>
            <a:r>
              <a:rPr lang="en-US" dirty="0"/>
              <a:t>Relationship building behaviors</a:t>
            </a:r>
            <a:endParaRPr lang="en-US"/>
          </a:p>
        </p:txBody>
      </p:sp>
      <p:pic>
        <p:nvPicPr>
          <p:cNvPr id="5" name="Content Placeholder 4">
            <a:extLst>
              <a:ext uri="{FF2B5EF4-FFF2-40B4-BE49-F238E27FC236}">
                <a16:creationId xmlns:a16="http://schemas.microsoft.com/office/drawing/2014/main" id="{E68906EB-D4C6-A96F-FF3D-3552162FE4E3}"/>
              </a:ext>
            </a:extLst>
          </p:cNvPr>
          <p:cNvPicPr>
            <a:picLocks noGrp="1" noChangeAspect="1"/>
          </p:cNvPicPr>
          <p:nvPr>
            <p:ph idx="1"/>
          </p:nvPr>
        </p:nvPicPr>
        <p:blipFill>
          <a:blip r:embed="rId2"/>
          <a:stretch>
            <a:fillRect/>
          </a:stretch>
        </p:blipFill>
        <p:spPr>
          <a:xfrm>
            <a:off x="6620153" y="2472071"/>
            <a:ext cx="5128825" cy="2151205"/>
          </a:xfrm>
        </p:spPr>
      </p:pic>
      <p:pic>
        <p:nvPicPr>
          <p:cNvPr id="1026" name="Picture 2" descr="Image">
            <a:extLst>
              <a:ext uri="{FF2B5EF4-FFF2-40B4-BE49-F238E27FC236}">
                <a16:creationId xmlns:a16="http://schemas.microsoft.com/office/drawing/2014/main" id="{B659C6F3-69FD-6447-E791-9A6B22570B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0889" y="1727675"/>
            <a:ext cx="3810000" cy="3810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9C65484-27CC-36A6-A3CF-BC4AA9A219B5}"/>
              </a:ext>
            </a:extLst>
          </p:cNvPr>
          <p:cNvSpPr txBox="1"/>
          <p:nvPr/>
        </p:nvSpPr>
        <p:spPr>
          <a:xfrm>
            <a:off x="2488019" y="5794744"/>
            <a:ext cx="5305647" cy="369332"/>
          </a:xfrm>
          <a:prstGeom prst="rect">
            <a:avLst/>
          </a:prstGeom>
          <a:noFill/>
        </p:spPr>
        <p:txBody>
          <a:bodyPr wrap="square" rtlCol="0">
            <a:spAutoFit/>
          </a:bodyPr>
          <a:lstStyle/>
          <a:p>
            <a:pPr defTabSz="914377"/>
            <a:r>
              <a:rPr lang="en-US" dirty="0">
                <a:solidFill>
                  <a:prstClr val="black"/>
                </a:solidFill>
                <a:latin typeface="Calibri" panose="020F0502020204030204"/>
                <a:cs typeface="Arial"/>
                <a:sym typeface="Arial"/>
              </a:rPr>
              <a:t>Amanda Davis, Ph.D.</a:t>
            </a:r>
          </a:p>
        </p:txBody>
      </p:sp>
    </p:spTree>
    <p:extLst>
      <p:ext uri="{BB962C8B-B14F-4D97-AF65-F5344CB8AC3E}">
        <p14:creationId xmlns:p14="http://schemas.microsoft.com/office/powerpoint/2010/main" val="24591006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FC468-03B8-F51B-C748-5082016A7718}"/>
              </a:ext>
            </a:extLst>
          </p:cNvPr>
          <p:cNvSpPr>
            <a:spLocks noGrp="1"/>
          </p:cNvSpPr>
          <p:nvPr>
            <p:ph type="title"/>
          </p:nvPr>
        </p:nvSpPr>
        <p:spPr/>
        <p:txBody>
          <a:bodyPr>
            <a:normAutofit/>
          </a:bodyPr>
          <a:lstStyle/>
          <a:p>
            <a:pPr algn="ctr"/>
            <a:r>
              <a:rPr lang="en-US" sz="3600" b="1" dirty="0">
                <a:latin typeface="Calibri"/>
                <a:ea typeface="Calibri"/>
                <a:cs typeface="Calibri"/>
              </a:rPr>
              <a:t>Relationship Building Behavior Scale</a:t>
            </a:r>
            <a:r>
              <a:rPr lang="en-US" dirty="0"/>
              <a:t> </a:t>
            </a:r>
            <a:r>
              <a:rPr lang="en-US" sz="2800" dirty="0"/>
              <a:t>(Davis, 2024)</a:t>
            </a:r>
            <a:endParaRPr lang="en-US" sz="2800"/>
          </a:p>
        </p:txBody>
      </p:sp>
      <p:sp>
        <p:nvSpPr>
          <p:cNvPr id="4" name="Google Shape;158;p26">
            <a:extLst>
              <a:ext uri="{FF2B5EF4-FFF2-40B4-BE49-F238E27FC236}">
                <a16:creationId xmlns:a16="http://schemas.microsoft.com/office/drawing/2014/main" id="{9CEBEEBB-72E2-B419-EB28-D122643C4E3A}"/>
              </a:ext>
            </a:extLst>
          </p:cNvPr>
          <p:cNvSpPr txBox="1">
            <a:spLocks/>
          </p:cNvSpPr>
          <p:nvPr/>
        </p:nvSpPr>
        <p:spPr>
          <a:xfrm>
            <a:off x="1794705" y="1468687"/>
            <a:ext cx="5148356" cy="4572844"/>
          </a:xfrm>
          <a:prstGeom prst="rect">
            <a:avLst/>
          </a:prstGeom>
        </p:spPr>
        <p:txBody>
          <a:bodyPr spcFirstLastPara="1" vert="horz" wrap="square"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914377">
              <a:spcBef>
                <a:spcPts val="0"/>
              </a:spcBef>
              <a:buNone/>
            </a:pPr>
            <a:r>
              <a:rPr lang="en-US" sz="1800" dirty="0">
                <a:solidFill>
                  <a:srgbClr val="000000"/>
                </a:solidFill>
                <a:latin typeface="Calibri" panose="020F0502020204030204"/>
                <a:sym typeface="Arial"/>
              </a:rPr>
              <a:t>1. Told me when I did a good job on something, like worked hard</a:t>
            </a:r>
          </a:p>
          <a:p>
            <a:pPr marL="0" indent="0" defTabSz="914377">
              <a:spcBef>
                <a:spcPts val="0"/>
              </a:spcBef>
              <a:buNone/>
            </a:pPr>
            <a:r>
              <a:rPr lang="en-US" sz="1800" dirty="0">
                <a:solidFill>
                  <a:srgbClr val="000000"/>
                </a:solidFill>
                <a:latin typeface="Calibri" panose="020F0502020204030204"/>
                <a:sym typeface="Arial"/>
              </a:rPr>
              <a:t>2. Encouraged me to do my best</a:t>
            </a:r>
          </a:p>
          <a:p>
            <a:pPr marL="0" indent="0" defTabSz="914377">
              <a:spcBef>
                <a:spcPts val="0"/>
              </a:spcBef>
              <a:buNone/>
            </a:pPr>
            <a:r>
              <a:rPr lang="en-US" sz="1800" dirty="0">
                <a:solidFill>
                  <a:srgbClr val="000000"/>
                </a:solidFill>
                <a:latin typeface="Calibri" panose="020F0502020204030204"/>
                <a:sym typeface="Arial"/>
              </a:rPr>
              <a:t>3. Encouraged me to go after my goals</a:t>
            </a:r>
          </a:p>
          <a:p>
            <a:pPr marL="0" indent="0" defTabSz="914377">
              <a:spcBef>
                <a:spcPts val="0"/>
              </a:spcBef>
              <a:buNone/>
            </a:pPr>
            <a:r>
              <a:rPr lang="en-US" sz="1800" dirty="0">
                <a:solidFill>
                  <a:srgbClr val="000000"/>
                </a:solidFill>
                <a:latin typeface="Calibri" panose="020F0502020204030204"/>
                <a:sym typeface="Arial"/>
              </a:rPr>
              <a:t>4. Talked to me about my interests outside of class time</a:t>
            </a:r>
          </a:p>
          <a:p>
            <a:pPr marL="0" indent="0" defTabSz="914377">
              <a:spcBef>
                <a:spcPts val="0"/>
              </a:spcBef>
              <a:buNone/>
            </a:pPr>
            <a:r>
              <a:rPr lang="en-US" sz="1800" dirty="0">
                <a:solidFill>
                  <a:srgbClr val="000000"/>
                </a:solidFill>
                <a:latin typeface="Calibri" panose="020F0502020204030204"/>
                <a:sym typeface="Arial"/>
              </a:rPr>
              <a:t>5. Said hello to me outside of class time</a:t>
            </a:r>
          </a:p>
          <a:p>
            <a:pPr marL="0" indent="0" defTabSz="914377">
              <a:spcBef>
                <a:spcPts val="0"/>
              </a:spcBef>
              <a:buNone/>
            </a:pPr>
            <a:r>
              <a:rPr lang="en-US" sz="1800" dirty="0">
                <a:solidFill>
                  <a:srgbClr val="000000"/>
                </a:solidFill>
                <a:latin typeface="Calibri" panose="020F0502020204030204"/>
                <a:sym typeface="Arial"/>
              </a:rPr>
              <a:t>6. Asked me questions about my life outside of school</a:t>
            </a:r>
          </a:p>
          <a:p>
            <a:pPr marL="0" indent="0" defTabSz="914377">
              <a:spcBef>
                <a:spcPts val="0"/>
              </a:spcBef>
              <a:buNone/>
            </a:pPr>
            <a:r>
              <a:rPr lang="en-US" sz="1800" dirty="0">
                <a:solidFill>
                  <a:srgbClr val="000000"/>
                </a:solidFill>
                <a:latin typeface="Calibri" panose="020F0502020204030204"/>
                <a:sym typeface="Arial"/>
              </a:rPr>
              <a:t>7. Checked in with me about my life outside of school</a:t>
            </a:r>
          </a:p>
          <a:p>
            <a:pPr marL="0" indent="0" defTabSz="914377">
              <a:spcBef>
                <a:spcPts val="0"/>
              </a:spcBef>
              <a:buNone/>
            </a:pPr>
            <a:r>
              <a:rPr lang="en-US" sz="1800" dirty="0">
                <a:solidFill>
                  <a:srgbClr val="000000"/>
                </a:solidFill>
                <a:latin typeface="Calibri" panose="020F0502020204030204"/>
                <a:sym typeface="Arial"/>
              </a:rPr>
              <a:t>8. Smiled at me</a:t>
            </a:r>
          </a:p>
          <a:p>
            <a:pPr marL="0" indent="0" defTabSz="914377">
              <a:spcBef>
                <a:spcPts val="0"/>
              </a:spcBef>
              <a:buNone/>
            </a:pPr>
            <a:r>
              <a:rPr lang="en-US" sz="1800" dirty="0">
                <a:solidFill>
                  <a:srgbClr val="000000"/>
                </a:solidFill>
                <a:latin typeface="Calibri" panose="020F0502020204030204"/>
                <a:sym typeface="Arial"/>
              </a:rPr>
              <a:t>9. Greeted me by name when he/she sees me</a:t>
            </a:r>
          </a:p>
          <a:p>
            <a:pPr marL="0" indent="0" defTabSz="914377">
              <a:spcBef>
                <a:spcPts val="0"/>
              </a:spcBef>
              <a:buNone/>
            </a:pPr>
            <a:r>
              <a:rPr lang="en-US" sz="1800" dirty="0">
                <a:solidFill>
                  <a:srgbClr val="000000"/>
                </a:solidFill>
                <a:latin typeface="Calibri" panose="020F0502020204030204"/>
                <a:sym typeface="Arial"/>
              </a:rPr>
              <a:t>10. Told my family when I have done something well</a:t>
            </a:r>
          </a:p>
          <a:p>
            <a:pPr marL="0" indent="0" defTabSz="914377">
              <a:spcBef>
                <a:spcPts val="0"/>
              </a:spcBef>
              <a:buNone/>
            </a:pPr>
            <a:r>
              <a:rPr lang="en-US" sz="1800" dirty="0">
                <a:solidFill>
                  <a:srgbClr val="000000"/>
                </a:solidFill>
                <a:latin typeface="Calibri" panose="020F0502020204030204"/>
                <a:sym typeface="Arial"/>
              </a:rPr>
              <a:t>11. Set clear expectations</a:t>
            </a:r>
          </a:p>
          <a:p>
            <a:pPr marL="0" indent="0" defTabSz="914377">
              <a:spcBef>
                <a:spcPts val="0"/>
              </a:spcBef>
              <a:buNone/>
            </a:pPr>
            <a:r>
              <a:rPr lang="en-US" sz="1800" dirty="0">
                <a:solidFill>
                  <a:srgbClr val="000000"/>
                </a:solidFill>
                <a:latin typeface="Calibri" panose="020F0502020204030204"/>
                <a:sym typeface="Arial"/>
              </a:rPr>
              <a:t>12. Let me make choices for myself</a:t>
            </a:r>
          </a:p>
          <a:p>
            <a:pPr marL="0" indent="0" defTabSz="914377">
              <a:spcBef>
                <a:spcPts val="0"/>
              </a:spcBef>
              <a:buNone/>
            </a:pPr>
            <a:r>
              <a:rPr lang="en-US" sz="1800" dirty="0">
                <a:solidFill>
                  <a:srgbClr val="000000"/>
                </a:solidFill>
                <a:latin typeface="Calibri" panose="020F0502020204030204"/>
                <a:sym typeface="Arial"/>
              </a:rPr>
              <a:t>13. Spent time with me one-on-one</a:t>
            </a:r>
          </a:p>
          <a:p>
            <a:pPr marL="0" indent="0" defTabSz="914377">
              <a:spcBef>
                <a:spcPts val="0"/>
              </a:spcBef>
              <a:buNone/>
            </a:pPr>
            <a:r>
              <a:rPr lang="en-US" sz="1800" dirty="0">
                <a:solidFill>
                  <a:srgbClr val="000000"/>
                </a:solidFill>
                <a:latin typeface="Calibri" panose="020F0502020204030204"/>
                <a:sym typeface="Arial"/>
              </a:rPr>
              <a:t>14. Let me know that he/she cared about me</a:t>
            </a:r>
          </a:p>
          <a:p>
            <a:pPr marL="0" indent="0" defTabSz="914377">
              <a:spcBef>
                <a:spcPts val="0"/>
              </a:spcBef>
              <a:buNone/>
            </a:pPr>
            <a:r>
              <a:rPr lang="en-US" sz="1800" dirty="0">
                <a:solidFill>
                  <a:srgbClr val="000000"/>
                </a:solidFill>
                <a:latin typeface="Calibri" panose="020F0502020204030204"/>
                <a:sym typeface="Arial"/>
              </a:rPr>
              <a:t>15. Encouraged me to help them in the classroom</a:t>
            </a:r>
          </a:p>
          <a:p>
            <a:pPr marL="0" indent="0" defTabSz="914377">
              <a:spcBef>
                <a:spcPts val="0"/>
              </a:spcBef>
              <a:buNone/>
            </a:pPr>
            <a:r>
              <a:rPr lang="en-US" sz="1800" dirty="0">
                <a:solidFill>
                  <a:srgbClr val="000000"/>
                </a:solidFill>
                <a:latin typeface="Calibri" panose="020F0502020204030204"/>
                <a:sym typeface="Arial"/>
              </a:rPr>
              <a:t>16. Helped me set goals for myself</a:t>
            </a:r>
          </a:p>
          <a:p>
            <a:pPr marL="0" indent="0" defTabSz="914377">
              <a:spcBef>
                <a:spcPts val="0"/>
              </a:spcBef>
              <a:buNone/>
            </a:pPr>
            <a:r>
              <a:rPr lang="en-US" sz="1800" dirty="0">
                <a:solidFill>
                  <a:srgbClr val="000000"/>
                </a:solidFill>
                <a:latin typeface="Calibri" panose="020F0502020204030204"/>
                <a:sym typeface="Arial"/>
              </a:rPr>
              <a:t>17. Helped me reach my goals</a:t>
            </a:r>
          </a:p>
          <a:p>
            <a:pPr marL="0" indent="0" defTabSz="914377">
              <a:spcBef>
                <a:spcPts val="0"/>
              </a:spcBef>
              <a:buNone/>
            </a:pPr>
            <a:r>
              <a:rPr lang="en-US" sz="1800" dirty="0">
                <a:solidFill>
                  <a:srgbClr val="000000"/>
                </a:solidFill>
                <a:latin typeface="Calibri" panose="020F0502020204030204"/>
                <a:sym typeface="Arial"/>
              </a:rPr>
              <a:t>18. Was willing to help me with my problems</a:t>
            </a:r>
          </a:p>
          <a:p>
            <a:pPr marL="0" indent="0" defTabSz="914377">
              <a:spcBef>
                <a:spcPts val="0"/>
              </a:spcBef>
              <a:buNone/>
            </a:pPr>
            <a:endParaRPr lang="en-US" sz="1800" dirty="0">
              <a:solidFill>
                <a:srgbClr val="000000"/>
              </a:solidFill>
              <a:latin typeface="Calibri" panose="020F0502020204030204"/>
              <a:sym typeface="Arial"/>
            </a:endParaRPr>
          </a:p>
          <a:p>
            <a:pPr marL="0" indent="0" defTabSz="914377">
              <a:spcBef>
                <a:spcPts val="0"/>
              </a:spcBef>
              <a:buNone/>
            </a:pPr>
            <a:endParaRPr lang="en-US" sz="1800" dirty="0">
              <a:solidFill>
                <a:srgbClr val="000000"/>
              </a:solidFill>
              <a:latin typeface="Calibri" panose="020F0502020204030204"/>
              <a:sym typeface="Arial"/>
            </a:endParaRPr>
          </a:p>
          <a:p>
            <a:pPr marL="457189" indent="0" defTabSz="914377">
              <a:spcBef>
                <a:spcPts val="0"/>
              </a:spcBef>
              <a:buNone/>
            </a:pPr>
            <a:endParaRPr lang="en-US" sz="1800" dirty="0">
              <a:solidFill>
                <a:srgbClr val="000000"/>
              </a:solidFill>
              <a:latin typeface="Calibri" panose="020F0502020204030204"/>
              <a:sym typeface="Arial"/>
            </a:endParaRPr>
          </a:p>
        </p:txBody>
      </p:sp>
      <p:sp>
        <p:nvSpPr>
          <p:cNvPr id="5" name="Google Shape;159;p26">
            <a:extLst>
              <a:ext uri="{FF2B5EF4-FFF2-40B4-BE49-F238E27FC236}">
                <a16:creationId xmlns:a16="http://schemas.microsoft.com/office/drawing/2014/main" id="{4366FF58-5742-C52B-E980-15264B417E49}"/>
              </a:ext>
            </a:extLst>
          </p:cNvPr>
          <p:cNvSpPr txBox="1"/>
          <p:nvPr/>
        </p:nvSpPr>
        <p:spPr>
          <a:xfrm>
            <a:off x="7123815" y="1468689"/>
            <a:ext cx="4954772" cy="5281416"/>
          </a:xfrm>
          <a:prstGeom prst="rect">
            <a:avLst/>
          </a:prstGeom>
          <a:noFill/>
          <a:ln>
            <a:noFill/>
          </a:ln>
        </p:spPr>
        <p:txBody>
          <a:bodyPr spcFirstLastPara="1" wrap="square" lIns="91425" tIns="91425" rIns="91425" bIns="91425" anchor="t" anchorCtr="0">
            <a:spAutoFit/>
          </a:bodyPr>
          <a:lstStyle/>
          <a:p>
            <a:pPr defTabSz="914377">
              <a:lnSpc>
                <a:spcPct val="115000"/>
              </a:lnSpc>
            </a:pPr>
            <a:r>
              <a:rPr lang="en" dirty="0">
                <a:solidFill>
                  <a:prstClr val="black"/>
                </a:solidFill>
                <a:latin typeface="Calibri" panose="020F0502020204030204"/>
                <a:ea typeface="Garamond"/>
                <a:cs typeface="Garamond"/>
                <a:sym typeface="Garamond"/>
              </a:rPr>
              <a:t>19. Shared things about himself or herself with me</a:t>
            </a:r>
            <a:endParaRPr dirty="0">
              <a:solidFill>
                <a:prstClr val="black"/>
              </a:solidFill>
              <a:latin typeface="Calibri" panose="020F0502020204030204"/>
              <a:ea typeface="Garamond"/>
              <a:cs typeface="Garamond"/>
              <a:sym typeface="Garamond"/>
            </a:endParaRPr>
          </a:p>
          <a:p>
            <a:pPr defTabSz="914377">
              <a:lnSpc>
                <a:spcPct val="115000"/>
              </a:lnSpc>
            </a:pPr>
            <a:r>
              <a:rPr lang="en" dirty="0">
                <a:solidFill>
                  <a:prstClr val="black"/>
                </a:solidFill>
                <a:latin typeface="Calibri" panose="020F0502020204030204"/>
                <a:ea typeface="Garamond"/>
                <a:cs typeface="Garamond"/>
                <a:sym typeface="Garamond"/>
              </a:rPr>
              <a:t>20. Said nice things to me, even when I made mistakes</a:t>
            </a:r>
            <a:endParaRPr dirty="0">
              <a:solidFill>
                <a:prstClr val="black"/>
              </a:solidFill>
              <a:latin typeface="Calibri" panose="020F0502020204030204"/>
              <a:ea typeface="Garamond"/>
              <a:cs typeface="Garamond"/>
              <a:sym typeface="Garamond"/>
            </a:endParaRPr>
          </a:p>
          <a:p>
            <a:pPr defTabSz="914377">
              <a:lnSpc>
                <a:spcPct val="115000"/>
              </a:lnSpc>
            </a:pPr>
            <a:r>
              <a:rPr lang="en" dirty="0">
                <a:solidFill>
                  <a:prstClr val="black"/>
                </a:solidFill>
                <a:latin typeface="Calibri" panose="020F0502020204030204"/>
                <a:ea typeface="Garamond"/>
                <a:cs typeface="Garamond"/>
                <a:sym typeface="Garamond"/>
              </a:rPr>
              <a:t>21. Talked to me about my interests</a:t>
            </a:r>
            <a:endParaRPr dirty="0">
              <a:solidFill>
                <a:prstClr val="black"/>
              </a:solidFill>
              <a:latin typeface="Calibri" panose="020F0502020204030204"/>
              <a:ea typeface="Garamond"/>
              <a:cs typeface="Garamond"/>
              <a:sym typeface="Garamond"/>
            </a:endParaRPr>
          </a:p>
          <a:p>
            <a:pPr defTabSz="914377">
              <a:lnSpc>
                <a:spcPct val="115000"/>
              </a:lnSpc>
            </a:pPr>
            <a:r>
              <a:rPr lang="en" dirty="0">
                <a:solidFill>
                  <a:prstClr val="black"/>
                </a:solidFill>
                <a:latin typeface="Calibri" panose="020F0502020204030204"/>
                <a:ea typeface="Garamond"/>
                <a:cs typeface="Garamond"/>
                <a:sym typeface="Garamond"/>
              </a:rPr>
              <a:t>22. Asked me about my family</a:t>
            </a:r>
            <a:endParaRPr dirty="0">
              <a:solidFill>
                <a:prstClr val="black"/>
              </a:solidFill>
              <a:latin typeface="Calibri" panose="020F0502020204030204"/>
              <a:ea typeface="Garamond"/>
              <a:cs typeface="Garamond"/>
              <a:sym typeface="Garamond"/>
            </a:endParaRPr>
          </a:p>
          <a:p>
            <a:pPr defTabSz="914377">
              <a:lnSpc>
                <a:spcPct val="115000"/>
              </a:lnSpc>
            </a:pPr>
            <a:r>
              <a:rPr lang="en" dirty="0">
                <a:solidFill>
                  <a:prstClr val="black"/>
                </a:solidFill>
                <a:latin typeface="Calibri" panose="020F0502020204030204"/>
                <a:ea typeface="Garamond"/>
                <a:cs typeface="Garamond"/>
                <a:sym typeface="Garamond"/>
              </a:rPr>
              <a:t>23. Stood up for me</a:t>
            </a:r>
            <a:endParaRPr dirty="0">
              <a:solidFill>
                <a:prstClr val="black"/>
              </a:solidFill>
              <a:latin typeface="Calibri" panose="020F0502020204030204"/>
              <a:ea typeface="Garamond"/>
              <a:cs typeface="Garamond"/>
              <a:sym typeface="Garamond"/>
            </a:endParaRPr>
          </a:p>
          <a:p>
            <a:pPr defTabSz="914377">
              <a:lnSpc>
                <a:spcPct val="115000"/>
              </a:lnSpc>
            </a:pPr>
            <a:r>
              <a:rPr lang="en" dirty="0">
                <a:solidFill>
                  <a:prstClr val="black"/>
                </a:solidFill>
                <a:latin typeface="Calibri" panose="020F0502020204030204"/>
                <a:ea typeface="Garamond"/>
                <a:cs typeface="Garamond"/>
                <a:sym typeface="Garamond"/>
              </a:rPr>
              <a:t>24. Got me the help I need when I was struggling with my emotions*</a:t>
            </a:r>
            <a:endParaRPr dirty="0">
              <a:solidFill>
                <a:prstClr val="black"/>
              </a:solidFill>
              <a:latin typeface="Calibri" panose="020F0502020204030204"/>
              <a:ea typeface="Garamond"/>
              <a:cs typeface="Garamond"/>
              <a:sym typeface="Garamond"/>
            </a:endParaRPr>
          </a:p>
          <a:p>
            <a:pPr defTabSz="914377">
              <a:lnSpc>
                <a:spcPct val="115000"/>
              </a:lnSpc>
            </a:pPr>
            <a:r>
              <a:rPr lang="en" dirty="0">
                <a:solidFill>
                  <a:prstClr val="black"/>
                </a:solidFill>
                <a:latin typeface="Calibri" panose="020F0502020204030204"/>
                <a:ea typeface="Garamond"/>
                <a:cs typeface="Garamond"/>
                <a:sym typeface="Garamond"/>
              </a:rPr>
              <a:t>25. Talked to me about my emotions or mental health*</a:t>
            </a:r>
            <a:endParaRPr dirty="0">
              <a:solidFill>
                <a:prstClr val="black"/>
              </a:solidFill>
              <a:latin typeface="Calibri" panose="020F0502020204030204"/>
              <a:ea typeface="Garamond"/>
              <a:cs typeface="Garamond"/>
              <a:sym typeface="Garamond"/>
            </a:endParaRPr>
          </a:p>
          <a:p>
            <a:pPr defTabSz="914377">
              <a:lnSpc>
                <a:spcPct val="115000"/>
              </a:lnSpc>
            </a:pPr>
            <a:r>
              <a:rPr lang="en" dirty="0">
                <a:solidFill>
                  <a:prstClr val="black"/>
                </a:solidFill>
                <a:latin typeface="Calibri" panose="020F0502020204030204"/>
                <a:ea typeface="Garamond"/>
                <a:cs typeface="Garamond"/>
                <a:sym typeface="Garamond"/>
              </a:rPr>
              <a:t>26. Celebrated my successes with me*</a:t>
            </a:r>
            <a:endParaRPr dirty="0">
              <a:solidFill>
                <a:prstClr val="black"/>
              </a:solidFill>
              <a:latin typeface="Calibri" panose="020F0502020204030204"/>
              <a:ea typeface="Garamond"/>
              <a:cs typeface="Garamond"/>
              <a:sym typeface="Garamond"/>
            </a:endParaRPr>
          </a:p>
          <a:p>
            <a:pPr defTabSz="914377">
              <a:lnSpc>
                <a:spcPct val="115000"/>
              </a:lnSpc>
            </a:pPr>
            <a:r>
              <a:rPr lang="en" dirty="0">
                <a:solidFill>
                  <a:prstClr val="black"/>
                </a:solidFill>
                <a:latin typeface="Calibri" panose="020F0502020204030204"/>
                <a:ea typeface="Garamond"/>
                <a:cs typeface="Garamond"/>
                <a:sym typeface="Garamond"/>
              </a:rPr>
              <a:t>27. Noticed when I am having a hard day*</a:t>
            </a:r>
            <a:endParaRPr dirty="0">
              <a:solidFill>
                <a:prstClr val="black"/>
              </a:solidFill>
              <a:latin typeface="Calibri" panose="020F0502020204030204"/>
              <a:ea typeface="Garamond"/>
              <a:cs typeface="Garamond"/>
              <a:sym typeface="Garamond"/>
            </a:endParaRPr>
          </a:p>
          <a:p>
            <a:pPr defTabSz="914377">
              <a:lnSpc>
                <a:spcPct val="115000"/>
              </a:lnSpc>
            </a:pPr>
            <a:r>
              <a:rPr lang="en" dirty="0">
                <a:solidFill>
                  <a:prstClr val="black"/>
                </a:solidFill>
                <a:latin typeface="Calibri" panose="020F0502020204030204"/>
                <a:ea typeface="Garamond"/>
                <a:cs typeface="Garamond"/>
                <a:sym typeface="Garamond"/>
              </a:rPr>
              <a:t>28. Acted interested in what I had to say*</a:t>
            </a:r>
            <a:endParaRPr dirty="0">
              <a:solidFill>
                <a:prstClr val="black"/>
              </a:solidFill>
              <a:latin typeface="Calibri" panose="020F0502020204030204"/>
              <a:ea typeface="Garamond"/>
              <a:cs typeface="Garamond"/>
              <a:sym typeface="Garamond"/>
            </a:endParaRPr>
          </a:p>
          <a:p>
            <a:pPr defTabSz="914377">
              <a:lnSpc>
                <a:spcPct val="115000"/>
              </a:lnSpc>
            </a:pPr>
            <a:r>
              <a:rPr lang="en" dirty="0">
                <a:solidFill>
                  <a:prstClr val="black"/>
                </a:solidFill>
                <a:latin typeface="Calibri" panose="020F0502020204030204"/>
                <a:ea typeface="Garamond"/>
                <a:cs typeface="Garamond"/>
                <a:sym typeface="Garamond"/>
              </a:rPr>
              <a:t>29. Told funny jokes*</a:t>
            </a:r>
            <a:endParaRPr dirty="0">
              <a:solidFill>
                <a:prstClr val="black"/>
              </a:solidFill>
              <a:latin typeface="Calibri" panose="020F0502020204030204"/>
              <a:ea typeface="Garamond"/>
              <a:cs typeface="Garamond"/>
              <a:sym typeface="Garamond"/>
            </a:endParaRPr>
          </a:p>
          <a:p>
            <a:pPr defTabSz="914377">
              <a:lnSpc>
                <a:spcPct val="115000"/>
              </a:lnSpc>
            </a:pPr>
            <a:r>
              <a:rPr lang="en" dirty="0">
                <a:solidFill>
                  <a:prstClr val="black"/>
                </a:solidFill>
                <a:latin typeface="Calibri" panose="020F0502020204030204"/>
                <a:ea typeface="Garamond"/>
                <a:cs typeface="Garamond"/>
                <a:sym typeface="Garamond"/>
              </a:rPr>
              <a:t>30. Joked around with me*</a:t>
            </a:r>
            <a:endParaRPr dirty="0">
              <a:solidFill>
                <a:prstClr val="black"/>
              </a:solidFill>
              <a:latin typeface="Calibri" panose="020F0502020204030204"/>
              <a:ea typeface="Garamond"/>
              <a:cs typeface="Garamond"/>
              <a:sym typeface="Garamond"/>
            </a:endParaRPr>
          </a:p>
          <a:p>
            <a:pPr defTabSz="914377">
              <a:lnSpc>
                <a:spcPct val="115000"/>
              </a:lnSpc>
            </a:pPr>
            <a:r>
              <a:rPr lang="en" dirty="0">
                <a:solidFill>
                  <a:prstClr val="black"/>
                </a:solidFill>
                <a:latin typeface="Calibri" panose="020F0502020204030204"/>
                <a:ea typeface="Garamond"/>
                <a:cs typeface="Garamond"/>
                <a:sym typeface="Garamond"/>
              </a:rPr>
              <a:t>31. Asked me about my culture*</a:t>
            </a:r>
            <a:endParaRPr dirty="0">
              <a:solidFill>
                <a:prstClr val="black"/>
              </a:solidFill>
              <a:latin typeface="Calibri" panose="020F0502020204030204"/>
              <a:ea typeface="Garamond"/>
              <a:cs typeface="Garamond"/>
              <a:sym typeface="Garamond"/>
            </a:endParaRPr>
          </a:p>
        </p:txBody>
      </p:sp>
    </p:spTree>
    <p:extLst>
      <p:ext uri="{BB962C8B-B14F-4D97-AF65-F5344CB8AC3E}">
        <p14:creationId xmlns:p14="http://schemas.microsoft.com/office/powerpoint/2010/main" val="814943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190"/>
        <p:cNvGrpSpPr/>
        <p:nvPr/>
      </p:nvGrpSpPr>
      <p:grpSpPr>
        <a:xfrm>
          <a:off x="0" y="0"/>
          <a:ext cx="0" cy="0"/>
          <a:chOff x="0" y="0"/>
          <a:chExt cx="0" cy="0"/>
        </a:xfrm>
      </p:grpSpPr>
      <p:sp>
        <p:nvSpPr>
          <p:cNvPr id="197" name="Rectangle 196">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93" name="Picture 192" descr="Microphone and piano">
            <a:extLst>
              <a:ext uri="{FF2B5EF4-FFF2-40B4-BE49-F238E27FC236}">
                <a16:creationId xmlns:a16="http://schemas.microsoft.com/office/drawing/2014/main" id="{90CA8E1B-5773-E47B-18EF-70FE7722717F}"/>
              </a:ext>
            </a:extLst>
          </p:cNvPr>
          <p:cNvPicPr>
            <a:picLocks noChangeAspect="1"/>
          </p:cNvPicPr>
          <p:nvPr/>
        </p:nvPicPr>
        <p:blipFill rotWithShape="1">
          <a:blip r:embed="rId3">
            <a:alphaModFix amt="50000"/>
          </a:blip>
          <a:srcRect t="15094"/>
          <a:stretch/>
        </p:blipFill>
        <p:spPr>
          <a:xfrm>
            <a:off x="13" y="1"/>
            <a:ext cx="12191987" cy="6857999"/>
          </a:xfrm>
          <a:prstGeom prst="rect">
            <a:avLst/>
          </a:prstGeom>
        </p:spPr>
      </p:pic>
      <p:sp>
        <p:nvSpPr>
          <p:cNvPr id="191" name="Google Shape;191;g1f2d0791a2f_0_18"/>
          <p:cNvSpPr txBox="1">
            <a:spLocks noGrp="1"/>
          </p:cNvSpPr>
          <p:nvPr>
            <p:ph type="ctrTitle"/>
          </p:nvPr>
        </p:nvSpPr>
        <p:spPr>
          <a:xfrm>
            <a:off x="1524000" y="1122362"/>
            <a:ext cx="9144000" cy="2900518"/>
          </a:xfrm>
          <a:prstGeom prst="rect">
            <a:avLst/>
          </a:prstGeom>
        </p:spPr>
        <p:txBody>
          <a:bodyPr spcFirstLastPara="1" vert="horz" lIns="91425" tIns="45700" rIns="91425" bIns="45700" rtlCol="0" anchor="b" anchorCtr="0">
            <a:normAutofit/>
          </a:bodyPr>
          <a:lstStyle/>
          <a:p>
            <a:r>
              <a:rPr lang="en-US" dirty="0">
                <a:solidFill>
                  <a:srgbClr val="FFFFFF"/>
                </a:solidFill>
              </a:rPr>
              <a:t>Lifting Youth and</a:t>
            </a:r>
            <a:br>
              <a:rPr lang="en-US" dirty="0">
                <a:solidFill>
                  <a:srgbClr val="FFFFFF"/>
                </a:solidFill>
              </a:rPr>
            </a:br>
            <a:r>
              <a:rPr lang="en-US" dirty="0">
                <a:solidFill>
                  <a:srgbClr val="FFFFFF"/>
                </a:solidFill>
              </a:rPr>
              <a:t> Family Voice</a:t>
            </a:r>
          </a:p>
        </p:txBody>
      </p:sp>
      <p:sp>
        <p:nvSpPr>
          <p:cNvPr id="2" name="Subtitle 1">
            <a:extLst>
              <a:ext uri="{FF2B5EF4-FFF2-40B4-BE49-F238E27FC236}">
                <a16:creationId xmlns:a16="http://schemas.microsoft.com/office/drawing/2014/main" id="{07F5EE64-AC83-00BF-B2C1-851AD198A03C}"/>
              </a:ext>
            </a:extLst>
          </p:cNvPr>
          <p:cNvSpPr>
            <a:spLocks noGrp="1"/>
          </p:cNvSpPr>
          <p:nvPr>
            <p:ph type="subTitle" idx="1"/>
          </p:nvPr>
        </p:nvSpPr>
        <p:spPr>
          <a:xfrm>
            <a:off x="1524000" y="4159404"/>
            <a:ext cx="9144000" cy="1098395"/>
          </a:xfrm>
        </p:spPr>
        <p:txBody>
          <a:bodyPr>
            <a:normAutofit/>
          </a:bodyPr>
          <a:lstStyle/>
          <a:p>
            <a:endParaRPr lang="en-US">
              <a:solidFill>
                <a:srgbClr val="FFFFFF"/>
              </a:solidFill>
            </a:endParaRPr>
          </a:p>
        </p:txBody>
      </p:sp>
    </p:spTree>
    <p:extLst>
      <p:ext uri="{BB962C8B-B14F-4D97-AF65-F5344CB8AC3E}">
        <p14:creationId xmlns:p14="http://schemas.microsoft.com/office/powerpoint/2010/main" val="419351179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191"/>
                                        </p:tgtEl>
                                        <p:attrNameLst>
                                          <p:attrName>style.visibility</p:attrName>
                                        </p:attrNameLst>
                                      </p:cBhvr>
                                      <p:to>
                                        <p:strVal val="visible"/>
                                      </p:to>
                                    </p:set>
                                    <p:animEffect transition="in" filter="fade">
                                      <p:cBhvr>
                                        <p:cTn id="7" dur="400"/>
                                        <p:tgtEl>
                                          <p:spTgt spid="1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85BFFDD-DA3A-D690-6688-1FF7F1CA6F31}"/>
              </a:ext>
            </a:extLst>
          </p:cNvPr>
          <p:cNvSpPr>
            <a:spLocks noGrp="1"/>
          </p:cNvSpPr>
          <p:nvPr>
            <p:ph type="ctrTitle"/>
          </p:nvPr>
        </p:nvSpPr>
        <p:spPr>
          <a:xfrm>
            <a:off x="1434790" y="1041400"/>
            <a:ext cx="9144000" cy="2387600"/>
          </a:xfrm>
        </p:spPr>
        <p:txBody>
          <a:bodyPr/>
          <a:lstStyle/>
          <a:p>
            <a:r>
              <a:rPr lang="en-US" dirty="0">
                <a:latin typeface="Optima" panose="02000503060000020004" pitchFamily="2" charset="0"/>
              </a:rPr>
              <a:t>Co-Creation of Spaces Together</a:t>
            </a:r>
          </a:p>
        </p:txBody>
      </p:sp>
      <p:sp>
        <p:nvSpPr>
          <p:cNvPr id="5" name="Subtitle 4">
            <a:extLst>
              <a:ext uri="{FF2B5EF4-FFF2-40B4-BE49-F238E27FC236}">
                <a16:creationId xmlns:a16="http://schemas.microsoft.com/office/drawing/2014/main" id="{F0745F44-5F43-C2DF-949C-53895F183868}"/>
              </a:ext>
            </a:extLst>
          </p:cNvPr>
          <p:cNvSpPr>
            <a:spLocks noGrp="1"/>
          </p:cNvSpPr>
          <p:nvPr>
            <p:ph type="subTitle" idx="1"/>
          </p:nvPr>
        </p:nvSpPr>
        <p:spPr>
          <a:xfrm>
            <a:off x="1434790" y="4140200"/>
            <a:ext cx="9652000" cy="2277946"/>
          </a:xfrm>
        </p:spPr>
        <p:txBody>
          <a:bodyPr>
            <a:noAutofit/>
          </a:bodyPr>
          <a:lstStyle/>
          <a:p>
            <a:r>
              <a:rPr lang="en-US" dirty="0">
                <a:latin typeface="Optima" panose="02000503060000020004" pitchFamily="2" charset="0"/>
              </a:rPr>
              <a:t>All decisions made </a:t>
            </a:r>
            <a:r>
              <a:rPr lang="en-US" b="1" i="1" dirty="0">
                <a:latin typeface="Optima" panose="02000503060000020004" pitchFamily="2" charset="0"/>
              </a:rPr>
              <a:t>with</a:t>
            </a:r>
            <a:r>
              <a:rPr lang="en-US" dirty="0">
                <a:latin typeface="Optima" panose="02000503060000020004" pitchFamily="2" charset="0"/>
              </a:rPr>
              <a:t> students, not </a:t>
            </a:r>
            <a:r>
              <a:rPr lang="en-US" b="1" i="1" dirty="0">
                <a:latin typeface="Optima" panose="02000503060000020004" pitchFamily="2" charset="0"/>
              </a:rPr>
              <a:t>for</a:t>
            </a:r>
            <a:r>
              <a:rPr lang="en-US" dirty="0">
                <a:latin typeface="Optima" panose="02000503060000020004" pitchFamily="2" charset="0"/>
              </a:rPr>
              <a:t> students</a:t>
            </a:r>
          </a:p>
          <a:p>
            <a:endParaRPr lang="en-US" dirty="0">
              <a:latin typeface="Optima" panose="02000503060000020004" pitchFamily="2" charset="0"/>
            </a:endParaRPr>
          </a:p>
          <a:p>
            <a:endParaRPr lang="en-US" dirty="0">
              <a:latin typeface="Optima" panose="02000503060000020004" pitchFamily="2" charset="0"/>
            </a:endParaRPr>
          </a:p>
          <a:p>
            <a:endParaRPr lang="en-US" dirty="0">
              <a:latin typeface="Optima" panose="02000503060000020004" pitchFamily="2" charset="0"/>
            </a:endParaRPr>
          </a:p>
        </p:txBody>
      </p:sp>
    </p:spTree>
    <p:extLst>
      <p:ext uri="{BB962C8B-B14F-4D97-AF65-F5344CB8AC3E}">
        <p14:creationId xmlns:p14="http://schemas.microsoft.com/office/powerpoint/2010/main" val="10154673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0B645-B058-9722-9921-2E8906005D89}"/>
              </a:ext>
            </a:extLst>
          </p:cNvPr>
          <p:cNvSpPr>
            <a:spLocks noGrp="1"/>
          </p:cNvSpPr>
          <p:nvPr>
            <p:ph type="title"/>
          </p:nvPr>
        </p:nvSpPr>
        <p:spPr/>
        <p:txBody>
          <a:bodyPr>
            <a:normAutofit/>
          </a:bodyPr>
          <a:lstStyle/>
          <a:p>
            <a:pPr algn="ctr"/>
            <a:r>
              <a:rPr lang="en-US" sz="3600" dirty="0"/>
              <a:t>SMHILE Leadership in International Meetings</a:t>
            </a:r>
            <a:endParaRPr lang="en-US"/>
          </a:p>
        </p:txBody>
      </p:sp>
      <p:sp>
        <p:nvSpPr>
          <p:cNvPr id="4" name="Text Placeholder 3">
            <a:extLst>
              <a:ext uri="{FF2B5EF4-FFF2-40B4-BE49-F238E27FC236}">
                <a16:creationId xmlns:a16="http://schemas.microsoft.com/office/drawing/2014/main" id="{77099399-7C40-AB87-B7E0-B89EB7BC0A87}"/>
              </a:ext>
            </a:extLst>
          </p:cNvPr>
          <p:cNvSpPr>
            <a:spLocks noGrp="1"/>
          </p:cNvSpPr>
          <p:nvPr>
            <p:ph type="body" idx="1"/>
          </p:nvPr>
        </p:nvSpPr>
        <p:spPr/>
        <p:txBody>
          <a:bodyPr/>
          <a:lstStyle/>
          <a:p>
            <a:r>
              <a:rPr lang="en-US" dirty="0"/>
              <a:t>Past Meetings </a:t>
            </a:r>
          </a:p>
        </p:txBody>
      </p:sp>
      <p:sp>
        <p:nvSpPr>
          <p:cNvPr id="3" name="Content Placeholder 2">
            <a:extLst>
              <a:ext uri="{FF2B5EF4-FFF2-40B4-BE49-F238E27FC236}">
                <a16:creationId xmlns:a16="http://schemas.microsoft.com/office/drawing/2014/main" id="{CC57F825-9E81-8836-99A4-5F256B779F90}"/>
              </a:ext>
            </a:extLst>
          </p:cNvPr>
          <p:cNvSpPr>
            <a:spLocks noGrp="1"/>
          </p:cNvSpPr>
          <p:nvPr>
            <p:ph sz="half" idx="2"/>
          </p:nvPr>
        </p:nvSpPr>
        <p:spPr/>
        <p:txBody>
          <a:bodyPr>
            <a:normAutofit fontScale="92500" lnSpcReduction="20000"/>
          </a:bodyPr>
          <a:lstStyle/>
          <a:p>
            <a:r>
              <a:rPr lang="en-US" dirty="0"/>
              <a:t>London, 2014</a:t>
            </a:r>
          </a:p>
          <a:p>
            <a:r>
              <a:rPr lang="en-US" dirty="0"/>
              <a:t>Columbia, SC 2015</a:t>
            </a:r>
          </a:p>
          <a:p>
            <a:r>
              <a:rPr lang="en-US" dirty="0"/>
              <a:t>Banff, 2017</a:t>
            </a:r>
          </a:p>
          <a:p>
            <a:r>
              <a:rPr lang="en-US" dirty="0"/>
              <a:t>Poland, 2017</a:t>
            </a:r>
          </a:p>
          <a:p>
            <a:r>
              <a:rPr lang="en-US" dirty="0"/>
              <a:t>Sweden, 2018</a:t>
            </a:r>
          </a:p>
          <a:p>
            <a:r>
              <a:rPr lang="en-US" dirty="0"/>
              <a:t>Washington, DC 2019</a:t>
            </a:r>
          </a:p>
          <a:p>
            <a:r>
              <a:rPr lang="en-US" dirty="0"/>
              <a:t>New Zealand (virtual), 2021-2022</a:t>
            </a:r>
          </a:p>
          <a:p>
            <a:r>
              <a:rPr lang="en-US" dirty="0"/>
              <a:t>Utrecht, Netherlands, 2024</a:t>
            </a:r>
          </a:p>
        </p:txBody>
      </p:sp>
      <p:sp>
        <p:nvSpPr>
          <p:cNvPr id="5" name="Text Placeholder 4">
            <a:extLst>
              <a:ext uri="{FF2B5EF4-FFF2-40B4-BE49-F238E27FC236}">
                <a16:creationId xmlns:a16="http://schemas.microsoft.com/office/drawing/2014/main" id="{072E47D8-9177-34D5-3BB1-DA920C49A48C}"/>
              </a:ext>
            </a:extLst>
          </p:cNvPr>
          <p:cNvSpPr>
            <a:spLocks noGrp="1"/>
          </p:cNvSpPr>
          <p:nvPr>
            <p:ph type="body" sz="quarter" idx="3"/>
          </p:nvPr>
        </p:nvSpPr>
        <p:spPr/>
        <p:txBody>
          <a:bodyPr/>
          <a:lstStyle/>
          <a:p>
            <a:r>
              <a:rPr lang="en-US" dirty="0"/>
              <a:t>Planned Meetings </a:t>
            </a:r>
          </a:p>
        </p:txBody>
      </p:sp>
      <p:sp>
        <p:nvSpPr>
          <p:cNvPr id="6" name="Content Placeholder 5">
            <a:extLst>
              <a:ext uri="{FF2B5EF4-FFF2-40B4-BE49-F238E27FC236}">
                <a16:creationId xmlns:a16="http://schemas.microsoft.com/office/drawing/2014/main" id="{216E4614-BE77-9CD9-7F98-6398C76DD80A}"/>
              </a:ext>
            </a:extLst>
          </p:cNvPr>
          <p:cNvSpPr>
            <a:spLocks noGrp="1"/>
          </p:cNvSpPr>
          <p:nvPr>
            <p:ph sz="quarter" idx="4"/>
          </p:nvPr>
        </p:nvSpPr>
        <p:spPr/>
        <p:txBody>
          <a:bodyPr>
            <a:normAutofit fontScale="92500" lnSpcReduction="20000"/>
          </a:bodyPr>
          <a:lstStyle/>
          <a:p>
            <a:r>
              <a:rPr lang="en-US" dirty="0"/>
              <a:t>Barcelona, March 2025 (Holistic School Behavioral Health, SBH)</a:t>
            </a:r>
          </a:p>
          <a:p>
            <a:r>
              <a:rPr lang="en-US" dirty="0"/>
              <a:t>Prague, April-May 2025 (Supporting the Czech Republic in Growing SBH)</a:t>
            </a:r>
          </a:p>
          <a:p>
            <a:r>
              <a:rPr lang="en-US" dirty="0"/>
              <a:t>Oahu, Hawaii, June-July 2025 (Pacific Region Forum on SBH and Disabilities)</a:t>
            </a:r>
          </a:p>
          <a:p>
            <a:r>
              <a:rPr lang="en-US" dirty="0"/>
              <a:t>Toronto, June, 2026 (Global Leadership Exchange </a:t>
            </a:r>
            <a:r>
              <a:rPr lang="en-US" dirty="0">
                <a:hlinkClick r:id="rId2"/>
              </a:rPr>
              <a:t>https://gle.world</a:t>
            </a:r>
            <a:r>
              <a:rPr lang="en-US" dirty="0"/>
              <a:t>)</a:t>
            </a:r>
          </a:p>
        </p:txBody>
      </p:sp>
      <p:pic>
        <p:nvPicPr>
          <p:cNvPr id="7" name="Picture 6" descr="Waypoint Geographic Navigator Plus Globe">
            <a:extLst>
              <a:ext uri="{FF2B5EF4-FFF2-40B4-BE49-F238E27FC236}">
                <a16:creationId xmlns:a16="http://schemas.microsoft.com/office/drawing/2014/main" id="{E439BEEF-E43F-4F2D-A501-857AB335A232}"/>
              </a:ext>
            </a:extLst>
          </p:cNvPr>
          <p:cNvPicPr>
            <a:picLocks noChangeAspect="1"/>
          </p:cNvPicPr>
          <p:nvPr/>
        </p:nvPicPr>
        <p:blipFill>
          <a:blip r:embed="rId3"/>
          <a:stretch>
            <a:fillRect/>
          </a:stretch>
        </p:blipFill>
        <p:spPr>
          <a:xfrm>
            <a:off x="10454640" y="106680"/>
            <a:ext cx="1635760" cy="1605280"/>
          </a:xfrm>
          <a:prstGeom prst="rect">
            <a:avLst/>
          </a:prstGeom>
        </p:spPr>
      </p:pic>
    </p:spTree>
    <p:extLst>
      <p:ext uri="{BB962C8B-B14F-4D97-AF65-F5344CB8AC3E}">
        <p14:creationId xmlns:p14="http://schemas.microsoft.com/office/powerpoint/2010/main" val="4178148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18DB0-5826-E67B-D535-133EC96F91C0}"/>
              </a:ext>
            </a:extLst>
          </p:cNvPr>
          <p:cNvSpPr>
            <a:spLocks noGrp="1"/>
          </p:cNvSpPr>
          <p:nvPr>
            <p:ph type="title"/>
          </p:nvPr>
        </p:nvSpPr>
        <p:spPr/>
        <p:txBody>
          <a:bodyPr/>
          <a:lstStyle/>
          <a:p>
            <a:pPr algn="ctr"/>
            <a:r>
              <a:rPr lang="en-US" dirty="0"/>
              <a:t>Hart’s Ladder of Youth Participation</a:t>
            </a:r>
            <a:endParaRPr lang="en-US"/>
          </a:p>
        </p:txBody>
      </p:sp>
      <p:pic>
        <p:nvPicPr>
          <p:cNvPr id="5" name="Content Placeholder 4" descr="A ladder with text below&#10;&#10;Description automatically generated with medium confidence">
            <a:extLst>
              <a:ext uri="{FF2B5EF4-FFF2-40B4-BE49-F238E27FC236}">
                <a16:creationId xmlns:a16="http://schemas.microsoft.com/office/drawing/2014/main" id="{E0293106-97E7-D896-9CDE-520AB64A7ED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56733" y="1541145"/>
            <a:ext cx="5569973" cy="5032058"/>
          </a:xfrm>
        </p:spPr>
      </p:pic>
    </p:spTree>
    <p:extLst>
      <p:ext uri="{BB962C8B-B14F-4D97-AF65-F5344CB8AC3E}">
        <p14:creationId xmlns:p14="http://schemas.microsoft.com/office/powerpoint/2010/main" val="18018199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533E5-0805-3F9C-B585-DC0F8EFA8CC3}"/>
              </a:ext>
            </a:extLst>
          </p:cNvPr>
          <p:cNvSpPr>
            <a:spLocks noGrp="1"/>
          </p:cNvSpPr>
          <p:nvPr>
            <p:ph type="title"/>
          </p:nvPr>
        </p:nvSpPr>
        <p:spPr>
          <a:xfrm>
            <a:off x="10196" y="5661413"/>
            <a:ext cx="12181804" cy="804161"/>
          </a:xfrm>
        </p:spPr>
        <p:txBody>
          <a:bodyPr vert="horz" lIns="91440" tIns="45720" rIns="91440" bIns="45720" rtlCol="0" anchor="ctr">
            <a:noAutofit/>
          </a:bodyPr>
          <a:lstStyle/>
          <a:p>
            <a:pPr algn="ctr"/>
            <a:r>
              <a:rPr lang="en-US" sz="3200" dirty="0">
                <a:solidFill>
                  <a:srgbClr val="333399"/>
                </a:solidFill>
                <a:effectLst/>
                <a:latin typeface="Calibri" panose="020F0502020204030204" pitchFamily="34" charset="0"/>
                <a:ea typeface="Times New Roman" panose="02020603050405020304" pitchFamily="18" charset="0"/>
              </a:rPr>
              <a:t>Building and Scaling Effective School Mental Health Programming and Initiatives: The Importance of Global Collaboration and Leadership</a:t>
            </a:r>
            <a:endParaRPr lang="en-US" sz="3200" dirty="0">
              <a:solidFill>
                <a:srgbClr val="333399"/>
              </a:solidFill>
            </a:endParaRPr>
          </a:p>
        </p:txBody>
      </p:sp>
      <p:pic>
        <p:nvPicPr>
          <p:cNvPr id="4" name="Picture 3" descr="Colored pencils forming a circle">
            <a:extLst>
              <a:ext uri="{FF2B5EF4-FFF2-40B4-BE49-F238E27FC236}">
                <a16:creationId xmlns:a16="http://schemas.microsoft.com/office/drawing/2014/main" id="{A71DF629-BFAF-9081-6F3C-BA4E49127C8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0074" b="15047"/>
          <a:stretch/>
        </p:blipFill>
        <p:spPr>
          <a:xfrm>
            <a:off x="10195" y="-24734"/>
            <a:ext cx="12191980" cy="5279933"/>
          </a:xfrm>
          <a:prstGeom prst="rect">
            <a:avLst/>
          </a:prstGeom>
        </p:spPr>
      </p:pic>
      <p:grpSp>
        <p:nvGrpSpPr>
          <p:cNvPr id="17" name="Group 8">
            <a:extLst>
              <a:ext uri="{FF2B5EF4-FFF2-40B4-BE49-F238E27FC236}">
                <a16:creationId xmlns:a16="http://schemas.microsoft.com/office/drawing/2014/main" id="{0E76F6F3-F5F0-B26D-1B63-73AD0299B7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5193518"/>
            <a:ext cx="12207200" cy="123363"/>
            <a:chOff x="-5025" y="6737718"/>
            <a:chExt cx="12207200" cy="123363"/>
          </a:xfrm>
        </p:grpSpPr>
        <p:sp>
          <p:nvSpPr>
            <p:cNvPr id="10" name="Rectangle 9">
              <a:extLst>
                <a:ext uri="{FF2B5EF4-FFF2-40B4-BE49-F238E27FC236}">
                  <a16:creationId xmlns:a16="http://schemas.microsoft.com/office/drawing/2014/main" id="{ABC84BA2-BCC1-89D4-5592-8B2364E6B8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0">
              <a:extLst>
                <a:ext uri="{FF2B5EF4-FFF2-40B4-BE49-F238E27FC236}">
                  <a16:creationId xmlns:a16="http://schemas.microsoft.com/office/drawing/2014/main" id="{39C4FA24-7C12-A16B-31C2-891750171B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5" name="Picture 4">
            <a:extLst>
              <a:ext uri="{FF2B5EF4-FFF2-40B4-BE49-F238E27FC236}">
                <a16:creationId xmlns:a16="http://schemas.microsoft.com/office/drawing/2014/main" id="{61476D2A-3E10-8633-95A8-51DB2A74326A}"/>
              </a:ext>
            </a:extLst>
          </p:cNvPr>
          <p:cNvPicPr>
            <a:picLocks noChangeAspect="1"/>
          </p:cNvPicPr>
          <p:nvPr/>
        </p:nvPicPr>
        <p:blipFill>
          <a:blip r:embed="rId4">
            <a:duotone>
              <a:prstClr val="black"/>
              <a:schemeClr val="accent1">
                <a:tint val="45000"/>
                <a:satMod val="400000"/>
              </a:schemeClr>
            </a:duotone>
            <a:extLst>
              <a:ext uri="{BEBA8EAE-BF5A-486C-A8C5-ECC9F3942E4B}">
                <a14:imgProps xmlns:a14="http://schemas.microsoft.com/office/drawing/2010/main">
                  <a14:imgLayer r:embed="rId5">
                    <a14:imgEffect>
                      <a14:saturation sat="400000"/>
                    </a14:imgEffect>
                  </a14:imgLayer>
                </a14:imgProps>
              </a:ext>
            </a:extLst>
          </a:blip>
          <a:stretch>
            <a:fillRect/>
          </a:stretch>
        </p:blipFill>
        <p:spPr>
          <a:xfrm>
            <a:off x="198196" y="263943"/>
            <a:ext cx="2809875" cy="695325"/>
          </a:xfrm>
          <a:prstGeom prst="rect">
            <a:avLst/>
          </a:prstGeom>
        </p:spPr>
      </p:pic>
      <p:pic>
        <p:nvPicPr>
          <p:cNvPr id="6" name="Picture 5">
            <a:extLst>
              <a:ext uri="{FF2B5EF4-FFF2-40B4-BE49-F238E27FC236}">
                <a16:creationId xmlns:a16="http://schemas.microsoft.com/office/drawing/2014/main" id="{837CC347-8949-C92C-0ADF-268D87934296}"/>
              </a:ext>
            </a:extLst>
          </p:cNvPr>
          <p:cNvPicPr>
            <a:picLocks noChangeAspect="1"/>
          </p:cNvPicPr>
          <p:nvPr/>
        </p:nvPicPr>
        <p:blipFill>
          <a:blip r:embed="rId6"/>
          <a:stretch>
            <a:fillRect/>
          </a:stretch>
        </p:blipFill>
        <p:spPr>
          <a:xfrm>
            <a:off x="340870" y="4256703"/>
            <a:ext cx="2524526" cy="571963"/>
          </a:xfrm>
          <a:prstGeom prst="rect">
            <a:avLst/>
          </a:prstGeom>
        </p:spPr>
      </p:pic>
      <p:pic>
        <p:nvPicPr>
          <p:cNvPr id="7" name="Picture 6">
            <a:extLst>
              <a:ext uri="{FF2B5EF4-FFF2-40B4-BE49-F238E27FC236}">
                <a16:creationId xmlns:a16="http://schemas.microsoft.com/office/drawing/2014/main" id="{F4798DB8-F158-ECB7-91CA-5FAD0C38DEB7}"/>
              </a:ext>
            </a:extLst>
          </p:cNvPr>
          <p:cNvPicPr>
            <a:picLocks noChangeAspect="1"/>
          </p:cNvPicPr>
          <p:nvPr/>
        </p:nvPicPr>
        <p:blipFill>
          <a:blip r:embed="rId7"/>
          <a:stretch>
            <a:fillRect/>
          </a:stretch>
        </p:blipFill>
        <p:spPr>
          <a:xfrm>
            <a:off x="-10195" y="5134002"/>
            <a:ext cx="12192000" cy="182880"/>
          </a:xfrm>
          <a:prstGeom prst="rect">
            <a:avLst/>
          </a:prstGeom>
        </p:spPr>
      </p:pic>
    </p:spTree>
    <p:extLst>
      <p:ext uri="{BB962C8B-B14F-4D97-AF65-F5344CB8AC3E}">
        <p14:creationId xmlns:p14="http://schemas.microsoft.com/office/powerpoint/2010/main" val="42369543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046D2-D7F0-C95B-1625-A674CF8F5EC6}"/>
              </a:ext>
            </a:extLst>
          </p:cNvPr>
          <p:cNvSpPr>
            <a:spLocks noGrp="1"/>
          </p:cNvSpPr>
          <p:nvPr>
            <p:ph type="title"/>
          </p:nvPr>
        </p:nvSpPr>
        <p:spPr/>
        <p:txBody>
          <a:bodyPr>
            <a:normAutofit/>
          </a:bodyPr>
          <a:lstStyle/>
          <a:p>
            <a:r>
              <a:rPr lang="en-US" sz="3600" b="1" dirty="0">
                <a:solidFill>
                  <a:srgbClr val="333399"/>
                </a:solidFill>
              </a:rPr>
              <a:t>Context Setting</a:t>
            </a:r>
            <a:endParaRPr lang="en-CA" sz="3600" b="1">
              <a:solidFill>
                <a:srgbClr val="333399"/>
              </a:solidFill>
              <a:ea typeface="Calibri"/>
              <a:cs typeface="Calibri"/>
            </a:endParaRPr>
          </a:p>
        </p:txBody>
      </p:sp>
      <p:sp>
        <p:nvSpPr>
          <p:cNvPr id="3" name="Content Placeholder 2">
            <a:extLst>
              <a:ext uri="{FF2B5EF4-FFF2-40B4-BE49-F238E27FC236}">
                <a16:creationId xmlns:a16="http://schemas.microsoft.com/office/drawing/2014/main" id="{2A64E461-599B-CEAE-A13A-07859668EEE8}"/>
              </a:ext>
            </a:extLst>
          </p:cNvPr>
          <p:cNvSpPr>
            <a:spLocks noGrp="1"/>
          </p:cNvSpPr>
          <p:nvPr>
            <p:ph idx="1"/>
          </p:nvPr>
        </p:nvSpPr>
        <p:spPr>
          <a:xfrm>
            <a:off x="598640" y="1717332"/>
            <a:ext cx="11174260" cy="4351338"/>
          </a:xfrm>
        </p:spPr>
        <p:txBody>
          <a:bodyPr>
            <a:normAutofit lnSpcReduction="10000"/>
          </a:bodyPr>
          <a:lstStyle/>
          <a:p>
            <a:r>
              <a:rPr lang="en-US" dirty="0"/>
              <a:t>School Mental Health International Leadership Exchange</a:t>
            </a:r>
          </a:p>
          <a:p>
            <a:r>
              <a:rPr lang="en-US" dirty="0"/>
              <a:t>SMHILE in Sweden</a:t>
            </a:r>
          </a:p>
          <a:p>
            <a:r>
              <a:rPr lang="en-US" dirty="0"/>
              <a:t>SMHILE in Washington</a:t>
            </a:r>
          </a:p>
          <a:p>
            <a:r>
              <a:rPr lang="en-US" dirty="0"/>
              <a:t>SMHILE in New Zealand</a:t>
            </a:r>
          </a:p>
          <a:p>
            <a:pPr marL="0" indent="0">
              <a:buNone/>
            </a:pPr>
            <a:endParaRPr lang="en-CA" dirty="0"/>
          </a:p>
          <a:p>
            <a:pPr marL="0" indent="0">
              <a:buNone/>
            </a:pPr>
            <a:r>
              <a:rPr lang="en-CA" dirty="0"/>
              <a:t>			    IIMHL Leadership Exchange</a:t>
            </a:r>
          </a:p>
          <a:p>
            <a:pPr marL="0" indent="0">
              <a:lnSpc>
                <a:spcPct val="100000"/>
              </a:lnSpc>
              <a:spcBef>
                <a:spcPts val="0"/>
              </a:spcBef>
              <a:buNone/>
            </a:pPr>
            <a:r>
              <a:rPr lang="en-CA" b="0" i="0" dirty="0">
                <a:solidFill>
                  <a:srgbClr val="000000"/>
                </a:solidFill>
                <a:effectLst/>
                <a:latin typeface="Soleil"/>
              </a:rPr>
              <a:t>			    </a:t>
            </a:r>
            <a:r>
              <a:rPr lang="en-US" b="0" i="1" dirty="0">
                <a:solidFill>
                  <a:srgbClr val="000000"/>
                </a:solidFill>
                <a:effectLst/>
                <a:latin typeface="Soleil"/>
              </a:rPr>
              <a:t>Perinatal and Infant, Child, Youth and Family Mental</a:t>
            </a:r>
          </a:p>
          <a:p>
            <a:pPr marL="0" indent="0">
              <a:lnSpc>
                <a:spcPct val="100000"/>
              </a:lnSpc>
              <a:spcBef>
                <a:spcPts val="0"/>
              </a:spcBef>
              <a:buNone/>
            </a:pPr>
            <a:r>
              <a:rPr lang="en-US" i="1" dirty="0">
                <a:solidFill>
                  <a:srgbClr val="000000"/>
                </a:solidFill>
                <a:latin typeface="Soleil"/>
              </a:rPr>
              <a:t> 			   </a:t>
            </a:r>
            <a:r>
              <a:rPr lang="en-US" b="0" i="1" dirty="0">
                <a:solidFill>
                  <a:srgbClr val="000000"/>
                </a:solidFill>
                <a:effectLst/>
                <a:latin typeface="Soleil"/>
              </a:rPr>
              <a:t> Health and Wellbeing </a:t>
            </a:r>
            <a:r>
              <a:rPr lang="en-US" b="0" i="1" dirty="0" err="1">
                <a:solidFill>
                  <a:srgbClr val="000000"/>
                </a:solidFill>
                <a:effectLst/>
                <a:latin typeface="Soleil"/>
              </a:rPr>
              <a:t>Supermatch</a:t>
            </a:r>
            <a:endParaRPr lang="en-CA" i="1" dirty="0"/>
          </a:p>
          <a:p>
            <a:pPr marL="0" indent="0">
              <a:buNone/>
            </a:pPr>
            <a:r>
              <a:rPr lang="en-CA" dirty="0"/>
              <a:t>			    Virtual School Mental Health Match</a:t>
            </a:r>
            <a:endParaRPr lang="en-US" dirty="0"/>
          </a:p>
        </p:txBody>
      </p:sp>
      <p:sp>
        <p:nvSpPr>
          <p:cNvPr id="4" name="Rectangle 3">
            <a:extLst>
              <a:ext uri="{FF2B5EF4-FFF2-40B4-BE49-F238E27FC236}">
                <a16:creationId xmlns:a16="http://schemas.microsoft.com/office/drawing/2014/main" id="{591AC3F1-F916-39AA-89B7-BE24095F9A9F}"/>
              </a:ext>
            </a:extLst>
          </p:cNvPr>
          <p:cNvSpPr/>
          <p:nvPr/>
        </p:nvSpPr>
        <p:spPr>
          <a:xfrm>
            <a:off x="0" y="0"/>
            <a:ext cx="12192000" cy="365125"/>
          </a:xfrm>
          <a:prstGeom prst="rect">
            <a:avLst/>
          </a:prstGeom>
          <a:gradFill flip="none" rotWithShape="1">
            <a:gsLst>
              <a:gs pos="0">
                <a:srgbClr val="00B0F0"/>
              </a:gs>
              <a:gs pos="58000">
                <a:srgbClr val="00FFFF"/>
              </a:gs>
              <a:gs pos="83000">
                <a:srgbClr val="66FF66"/>
              </a:gs>
              <a:gs pos="100000">
                <a:srgbClr val="92D050"/>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273B5D49-0E9D-87C5-13AA-C503B4A4B7C9}"/>
              </a:ext>
            </a:extLst>
          </p:cNvPr>
          <p:cNvPicPr>
            <a:picLocks noChangeAspect="1"/>
          </p:cNvPicPr>
          <p:nvPr/>
        </p:nvPicPr>
        <p:blipFill>
          <a:blip r:embed="rId3"/>
          <a:stretch>
            <a:fillRect/>
          </a:stretch>
        </p:blipFill>
        <p:spPr>
          <a:xfrm>
            <a:off x="9846802" y="860311"/>
            <a:ext cx="1926098" cy="2184058"/>
          </a:xfrm>
          <a:prstGeom prst="rect">
            <a:avLst/>
          </a:prstGeom>
        </p:spPr>
      </p:pic>
      <p:sp>
        <p:nvSpPr>
          <p:cNvPr id="9" name="TextBox 8">
            <a:extLst>
              <a:ext uri="{FF2B5EF4-FFF2-40B4-BE49-F238E27FC236}">
                <a16:creationId xmlns:a16="http://schemas.microsoft.com/office/drawing/2014/main" id="{E4D2653B-0D9C-489E-5B09-C712308ABFD3}"/>
              </a:ext>
            </a:extLst>
          </p:cNvPr>
          <p:cNvSpPr txBox="1"/>
          <p:nvPr/>
        </p:nvSpPr>
        <p:spPr>
          <a:xfrm>
            <a:off x="9846802" y="3018172"/>
            <a:ext cx="2038611"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srgbClr val="333399"/>
                </a:solidFill>
                <a:effectLst/>
                <a:uLnTx/>
                <a:uFillTx/>
                <a:latin typeface="Calibri" panose="020F0502020204030204"/>
                <a:ea typeface="+mn-ea"/>
                <a:cs typeface="+mn-cs"/>
              </a:rPr>
              <a:t>https://smhile.org/</a:t>
            </a:r>
          </a:p>
        </p:txBody>
      </p:sp>
      <p:sp>
        <p:nvSpPr>
          <p:cNvPr id="10" name="Arrow: Bent-Up 9">
            <a:extLst>
              <a:ext uri="{FF2B5EF4-FFF2-40B4-BE49-F238E27FC236}">
                <a16:creationId xmlns:a16="http://schemas.microsoft.com/office/drawing/2014/main" id="{F2FDCC83-53DE-E010-C887-2D4F94E3DEAF}"/>
              </a:ext>
            </a:extLst>
          </p:cNvPr>
          <p:cNvSpPr/>
          <p:nvPr/>
        </p:nvSpPr>
        <p:spPr>
          <a:xfrm rot="5400000">
            <a:off x="2466893" y="3735464"/>
            <a:ext cx="902043" cy="840259"/>
          </a:xfrm>
          <a:prstGeom prst="bentUpArrow">
            <a:avLst/>
          </a:prstGeom>
          <a:solidFill>
            <a:srgbClr val="3333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90243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046D2-D7F0-C95B-1625-A674CF8F5EC6}"/>
              </a:ext>
            </a:extLst>
          </p:cNvPr>
          <p:cNvSpPr>
            <a:spLocks noGrp="1"/>
          </p:cNvSpPr>
          <p:nvPr>
            <p:ph type="title"/>
          </p:nvPr>
        </p:nvSpPr>
        <p:spPr>
          <a:xfrm>
            <a:off x="521648" y="366669"/>
            <a:ext cx="11148701" cy="1325563"/>
          </a:xfrm>
        </p:spPr>
        <p:txBody>
          <a:bodyPr>
            <a:normAutofit/>
          </a:bodyPr>
          <a:lstStyle/>
          <a:p>
            <a:pPr fontAlgn="base">
              <a:lnSpc>
                <a:spcPct val="100000"/>
              </a:lnSpc>
              <a:spcAft>
                <a:spcPts val="1200"/>
              </a:spcAft>
            </a:pPr>
            <a:r>
              <a:rPr lang="en-US" sz="3600" dirty="0">
                <a:solidFill>
                  <a:srgbClr val="333399"/>
                </a:solidFill>
                <a:latin typeface="Calibri"/>
                <a:ea typeface="Times New Roman" panose="02020603050405020304" pitchFamily="18" charset="0"/>
                <a:cs typeface="Calibri"/>
              </a:rPr>
              <a:t>Key Themes for Leadership in School Mental Health</a:t>
            </a:r>
            <a:endParaRPr lang="en-CA" sz="3600">
              <a:solidFill>
                <a:srgbClr val="333399"/>
              </a:solidFill>
              <a:effectLst/>
              <a:latin typeface="Calibri"/>
              <a:ea typeface="Times New Roman" panose="02020603050405020304" pitchFamily="18" charset="0"/>
              <a:cs typeface="Calibri"/>
            </a:endParaRPr>
          </a:p>
        </p:txBody>
      </p:sp>
      <p:sp>
        <p:nvSpPr>
          <p:cNvPr id="4" name="Rectangle 3">
            <a:extLst>
              <a:ext uri="{FF2B5EF4-FFF2-40B4-BE49-F238E27FC236}">
                <a16:creationId xmlns:a16="http://schemas.microsoft.com/office/drawing/2014/main" id="{591AC3F1-F916-39AA-89B7-BE24095F9A9F}"/>
              </a:ext>
            </a:extLst>
          </p:cNvPr>
          <p:cNvSpPr/>
          <p:nvPr/>
        </p:nvSpPr>
        <p:spPr>
          <a:xfrm>
            <a:off x="0" y="0"/>
            <a:ext cx="12192000" cy="365125"/>
          </a:xfrm>
          <a:prstGeom prst="rect">
            <a:avLst/>
          </a:prstGeom>
          <a:gradFill flip="none" rotWithShape="1">
            <a:gsLst>
              <a:gs pos="0">
                <a:srgbClr val="00B0F0"/>
              </a:gs>
              <a:gs pos="58000">
                <a:srgbClr val="00FFFF"/>
              </a:gs>
              <a:gs pos="83000">
                <a:srgbClr val="66FF66"/>
              </a:gs>
              <a:gs pos="100000">
                <a:srgbClr val="92D050"/>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Content Placeholder 5">
            <a:extLst>
              <a:ext uri="{FF2B5EF4-FFF2-40B4-BE49-F238E27FC236}">
                <a16:creationId xmlns:a16="http://schemas.microsoft.com/office/drawing/2014/main" id="{70500FA1-82D2-05C4-035A-C87034193C3F}"/>
              </a:ext>
            </a:extLst>
          </p:cNvPr>
          <p:cNvSpPr>
            <a:spLocks noGrp="1"/>
          </p:cNvSpPr>
          <p:nvPr>
            <p:ph idx="1"/>
          </p:nvPr>
        </p:nvSpPr>
        <p:spPr>
          <a:xfrm>
            <a:off x="410702" y="1794781"/>
            <a:ext cx="11370591" cy="4589297"/>
          </a:xfrm>
        </p:spPr>
        <p:txBody>
          <a:bodyPr vert="horz" lIns="91440" tIns="45720" rIns="91440" bIns="45720" rtlCol="0" anchor="t">
            <a:noAutofit/>
          </a:bodyPr>
          <a:lstStyle/>
          <a:p>
            <a:pPr lvl="0">
              <a:spcBef>
                <a:spcPts val="0"/>
              </a:spcBef>
            </a:pPr>
            <a:r>
              <a:rPr lang="en-US" sz="2600" b="1" dirty="0">
                <a:effectLst/>
                <a:ea typeface="Times New Roman" panose="02020603050405020304" pitchFamily="18" charset="0"/>
              </a:rPr>
              <a:t>Effective leadership</a:t>
            </a:r>
            <a:r>
              <a:rPr lang="en-US" sz="2600" dirty="0">
                <a:effectLst/>
                <a:ea typeface="Times New Roman" panose="02020603050405020304" pitchFamily="18" charset="0"/>
              </a:rPr>
              <a:t> in times of complexity and change</a:t>
            </a:r>
          </a:p>
          <a:p>
            <a:pPr lvl="0">
              <a:spcBef>
                <a:spcPts val="0"/>
              </a:spcBef>
            </a:pPr>
            <a:endParaRPr lang="en-US" sz="2600" dirty="0">
              <a:effectLst/>
              <a:ea typeface="Times New Roman" panose="02020603050405020304" pitchFamily="18" charset="0"/>
            </a:endParaRPr>
          </a:p>
          <a:p>
            <a:pPr>
              <a:spcBef>
                <a:spcPts val="0"/>
              </a:spcBef>
            </a:pPr>
            <a:r>
              <a:rPr lang="en-US" sz="2600" b="1" dirty="0">
                <a:ea typeface="Times New Roman" panose="02020603050405020304" pitchFamily="18" charset="0"/>
              </a:rPr>
              <a:t>Meaningful</a:t>
            </a:r>
            <a:r>
              <a:rPr lang="en-US" sz="2600" dirty="0">
                <a:ea typeface="Times New Roman" panose="02020603050405020304" pitchFamily="18" charset="0"/>
              </a:rPr>
              <a:t> </a:t>
            </a:r>
            <a:r>
              <a:rPr lang="en-US" sz="2600" b="1" dirty="0">
                <a:ea typeface="Times New Roman" panose="02020603050405020304" pitchFamily="18" charset="0"/>
              </a:rPr>
              <a:t>engagement</a:t>
            </a:r>
            <a:r>
              <a:rPr lang="en-US" sz="2600" dirty="0">
                <a:ea typeface="Times New Roman" panose="02020603050405020304" pitchFamily="18" charset="0"/>
              </a:rPr>
              <a:t> with diverse stakeholders</a:t>
            </a:r>
            <a:endParaRPr lang="en-US" sz="2600" dirty="0">
              <a:ea typeface="Times New Roman" panose="02020603050405020304" pitchFamily="18" charset="0"/>
              <a:cs typeface="Calibri"/>
            </a:endParaRPr>
          </a:p>
          <a:p>
            <a:pPr>
              <a:spcBef>
                <a:spcPts val="0"/>
              </a:spcBef>
            </a:pPr>
            <a:endParaRPr lang="en-US" sz="2600" dirty="0">
              <a:ea typeface="Times New Roman" panose="02020603050405020304" pitchFamily="18" charset="0"/>
            </a:endParaRPr>
          </a:p>
          <a:p>
            <a:pPr>
              <a:spcBef>
                <a:spcPts val="0"/>
              </a:spcBef>
            </a:pPr>
            <a:r>
              <a:rPr lang="en-US" sz="2600" b="1" dirty="0">
                <a:ea typeface="Times New Roman" panose="02020603050405020304" pitchFamily="18" charset="0"/>
              </a:rPr>
              <a:t>Workforce development</a:t>
            </a:r>
            <a:endParaRPr lang="en-US" sz="2600" dirty="0">
              <a:ea typeface="Times New Roman" panose="02020603050405020304" pitchFamily="18" charset="0"/>
              <a:cs typeface="Calibri"/>
            </a:endParaRPr>
          </a:p>
          <a:p>
            <a:pPr lvl="0">
              <a:spcBef>
                <a:spcPts val="0"/>
              </a:spcBef>
            </a:pPr>
            <a:endParaRPr lang="en-US" sz="2600" dirty="0">
              <a:effectLst/>
              <a:ea typeface="Times New Roman" panose="02020603050405020304" pitchFamily="18" charset="0"/>
            </a:endParaRPr>
          </a:p>
          <a:p>
            <a:pPr lvl="0">
              <a:spcBef>
                <a:spcPts val="0"/>
              </a:spcBef>
            </a:pPr>
            <a:r>
              <a:rPr lang="en-US" sz="2600" dirty="0">
                <a:effectLst/>
                <a:ea typeface="Times New Roman" panose="02020603050405020304" pitchFamily="18" charset="0"/>
              </a:rPr>
              <a:t>Strategies to advance uptake and </a:t>
            </a:r>
            <a:r>
              <a:rPr lang="en-US" sz="2600" b="1" dirty="0">
                <a:effectLst/>
                <a:ea typeface="Times New Roman" panose="02020603050405020304" pitchFamily="18" charset="0"/>
              </a:rPr>
              <a:t>sustained implementation</a:t>
            </a:r>
            <a:endParaRPr lang="en-US" sz="2600" dirty="0">
              <a:effectLst/>
              <a:ea typeface="Times New Roman" panose="02020603050405020304" pitchFamily="18" charset="0"/>
              <a:cs typeface="Calibri"/>
            </a:endParaRPr>
          </a:p>
          <a:p>
            <a:pPr lvl="0">
              <a:spcBef>
                <a:spcPts val="0"/>
              </a:spcBef>
            </a:pPr>
            <a:endParaRPr lang="en-CA" sz="2600" dirty="0">
              <a:effectLst/>
              <a:ea typeface="Times New Roman" panose="02020603050405020304" pitchFamily="18" charset="0"/>
            </a:endParaRPr>
          </a:p>
          <a:p>
            <a:pPr lvl="0">
              <a:spcBef>
                <a:spcPts val="0"/>
              </a:spcBef>
            </a:pPr>
            <a:r>
              <a:rPr lang="en-US" sz="2600" dirty="0">
                <a:effectLst/>
                <a:ea typeface="Times New Roman" panose="02020603050405020304" pitchFamily="18" charset="0"/>
              </a:rPr>
              <a:t>Interconnected </a:t>
            </a:r>
            <a:r>
              <a:rPr lang="en-US" sz="2600" b="1" dirty="0">
                <a:ea typeface="Times New Roman" panose="02020603050405020304" pitchFamily="18" charset="0"/>
              </a:rPr>
              <a:t>measurement</a:t>
            </a:r>
            <a:endParaRPr lang="en-US" sz="2600" dirty="0">
              <a:effectLst/>
              <a:ea typeface="Times New Roman" panose="02020603050405020304" pitchFamily="18" charset="0"/>
              <a:cs typeface="Calibri"/>
            </a:endParaRPr>
          </a:p>
          <a:p>
            <a:pPr lvl="0">
              <a:spcBef>
                <a:spcPts val="0"/>
              </a:spcBef>
            </a:pPr>
            <a:endParaRPr lang="en-US" sz="2600" dirty="0">
              <a:effectLst/>
              <a:ea typeface="Times New Roman" panose="02020603050405020304" pitchFamily="18" charset="0"/>
            </a:endParaRPr>
          </a:p>
          <a:p>
            <a:pPr lvl="0">
              <a:spcBef>
                <a:spcPts val="0"/>
              </a:spcBef>
            </a:pPr>
            <a:r>
              <a:rPr lang="en-US" sz="2600" b="1" dirty="0">
                <a:effectLst/>
                <a:ea typeface="Times New Roman" panose="02020603050405020304" pitchFamily="18" charset="0"/>
              </a:rPr>
              <a:t>Collaboration</a:t>
            </a:r>
            <a:r>
              <a:rPr lang="en-US" sz="2600" dirty="0">
                <a:effectLst/>
                <a:ea typeface="Times New Roman" panose="02020603050405020304" pitchFamily="18" charset="0"/>
              </a:rPr>
              <a:t> across sectors and disciplines</a:t>
            </a:r>
            <a:endParaRPr lang="en-US" sz="2600" dirty="0">
              <a:effectLst/>
              <a:ea typeface="Times New Roman" panose="02020603050405020304" pitchFamily="18" charset="0"/>
              <a:cs typeface="Calibri"/>
            </a:endParaRPr>
          </a:p>
        </p:txBody>
      </p:sp>
    </p:spTree>
    <p:extLst>
      <p:ext uri="{BB962C8B-B14F-4D97-AF65-F5344CB8AC3E}">
        <p14:creationId xmlns:p14="http://schemas.microsoft.com/office/powerpoint/2010/main" val="5225248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046D2-D7F0-C95B-1625-A674CF8F5EC6}"/>
              </a:ext>
            </a:extLst>
          </p:cNvPr>
          <p:cNvSpPr>
            <a:spLocks noGrp="1"/>
          </p:cNvSpPr>
          <p:nvPr>
            <p:ph type="title"/>
          </p:nvPr>
        </p:nvSpPr>
        <p:spPr>
          <a:xfrm>
            <a:off x="838200" y="415925"/>
            <a:ext cx="10515600" cy="1325563"/>
          </a:xfrm>
        </p:spPr>
        <p:txBody>
          <a:bodyPr>
            <a:normAutofit/>
          </a:bodyPr>
          <a:lstStyle/>
          <a:p>
            <a:r>
              <a:rPr lang="en-US" sz="3600" dirty="0">
                <a:solidFill>
                  <a:srgbClr val="333399"/>
                </a:solidFill>
                <a:latin typeface="Calibri"/>
                <a:ea typeface="Times New Roman" panose="02020603050405020304" pitchFamily="18" charset="0"/>
                <a:cs typeface="Calibri"/>
              </a:rPr>
              <a:t>Effective leadership in times of complexity and change</a:t>
            </a:r>
            <a:endParaRPr lang="en-CA" sz="3600" b="1">
              <a:solidFill>
                <a:srgbClr val="333399"/>
              </a:solidFill>
              <a:latin typeface="Calibri"/>
              <a:ea typeface="Calibri"/>
              <a:cs typeface="Calibri"/>
            </a:endParaRPr>
          </a:p>
        </p:txBody>
      </p:sp>
      <p:sp>
        <p:nvSpPr>
          <p:cNvPr id="4" name="Rectangle 3">
            <a:extLst>
              <a:ext uri="{FF2B5EF4-FFF2-40B4-BE49-F238E27FC236}">
                <a16:creationId xmlns:a16="http://schemas.microsoft.com/office/drawing/2014/main" id="{591AC3F1-F916-39AA-89B7-BE24095F9A9F}"/>
              </a:ext>
            </a:extLst>
          </p:cNvPr>
          <p:cNvSpPr/>
          <p:nvPr/>
        </p:nvSpPr>
        <p:spPr>
          <a:xfrm>
            <a:off x="0" y="0"/>
            <a:ext cx="12192000" cy="365125"/>
          </a:xfrm>
          <a:prstGeom prst="rect">
            <a:avLst/>
          </a:prstGeom>
          <a:gradFill flip="none" rotWithShape="1">
            <a:gsLst>
              <a:gs pos="0">
                <a:srgbClr val="00B0F0"/>
              </a:gs>
              <a:gs pos="58000">
                <a:srgbClr val="00FFFF"/>
              </a:gs>
              <a:gs pos="83000">
                <a:srgbClr val="66FF66"/>
              </a:gs>
              <a:gs pos="100000">
                <a:srgbClr val="92D050"/>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Content Placeholder 5">
            <a:extLst>
              <a:ext uri="{FF2B5EF4-FFF2-40B4-BE49-F238E27FC236}">
                <a16:creationId xmlns:a16="http://schemas.microsoft.com/office/drawing/2014/main" id="{70500FA1-82D2-05C4-035A-C87034193C3F}"/>
              </a:ext>
            </a:extLst>
          </p:cNvPr>
          <p:cNvSpPr>
            <a:spLocks noGrp="1"/>
          </p:cNvSpPr>
          <p:nvPr>
            <p:ph idx="1"/>
          </p:nvPr>
        </p:nvSpPr>
        <p:spPr>
          <a:xfrm>
            <a:off x="278624" y="1626192"/>
            <a:ext cx="11639056" cy="5116202"/>
          </a:xfrm>
        </p:spPr>
        <p:txBody>
          <a:bodyPr vert="horz" lIns="91440" tIns="45720" rIns="91440" bIns="45720" rtlCol="0" anchor="t">
            <a:normAutofit/>
          </a:bodyPr>
          <a:lstStyle/>
          <a:p>
            <a:pPr marL="514350" indent="-514350">
              <a:lnSpc>
                <a:spcPct val="100000"/>
              </a:lnSpc>
              <a:spcBef>
                <a:spcPts val="0"/>
              </a:spcBef>
              <a:buFont typeface="+mj-lt"/>
              <a:buAutoNum type="arabicPeriod"/>
            </a:pPr>
            <a:r>
              <a:rPr lang="en-US" sz="2600" b="1" dirty="0">
                <a:latin typeface="Calibri"/>
                <a:ea typeface="Times New Roman" panose="02020603050405020304" pitchFamily="18" charset="0"/>
                <a:cs typeface="Calibri"/>
              </a:rPr>
              <a:t>Well-designed and comprehensive systems of supports</a:t>
            </a:r>
            <a:r>
              <a:rPr lang="en-US" sz="2600" dirty="0">
                <a:latin typeface="Calibri"/>
                <a:ea typeface="Times New Roman" panose="02020603050405020304" pitchFamily="18" charset="0"/>
                <a:cs typeface="Calibri"/>
              </a:rPr>
              <a:t> for students and school personnel that are rooted in foundational infrastructure (teams, protocols, agreements, data systems, etc.) </a:t>
            </a:r>
          </a:p>
          <a:p>
            <a:pPr marL="514350" indent="-514350">
              <a:lnSpc>
                <a:spcPct val="100000"/>
              </a:lnSpc>
              <a:spcBef>
                <a:spcPts val="0"/>
              </a:spcBef>
              <a:buFont typeface="+mj-lt"/>
              <a:buAutoNum type="arabicPeriod"/>
            </a:pPr>
            <a:endParaRPr lang="en-US" sz="2600" dirty="0">
              <a:latin typeface="Calibri" panose="020F0502020204030204" pitchFamily="34" charset="0"/>
              <a:ea typeface="Times New Roman" panose="02020603050405020304" pitchFamily="18" charset="0"/>
            </a:endParaRPr>
          </a:p>
          <a:p>
            <a:pPr marL="514350" indent="-514350">
              <a:lnSpc>
                <a:spcPct val="100000"/>
              </a:lnSpc>
              <a:spcBef>
                <a:spcPts val="0"/>
              </a:spcBef>
              <a:buFont typeface="+mj-lt"/>
              <a:buAutoNum type="arabicPeriod"/>
            </a:pPr>
            <a:r>
              <a:rPr lang="en-US" sz="2600" dirty="0">
                <a:latin typeface="Calibri"/>
                <a:ea typeface="Times New Roman" panose="02020603050405020304" pitchFamily="18" charset="0"/>
                <a:cs typeface="Calibri"/>
              </a:rPr>
              <a:t>Maintaining and promoting staff and personal </a:t>
            </a:r>
            <a:r>
              <a:rPr lang="en-US" sz="2600" b="1" dirty="0">
                <a:latin typeface="Calibri"/>
                <a:ea typeface="Times New Roman" panose="02020603050405020304" pitchFamily="18" charset="0"/>
                <a:cs typeface="Calibri"/>
              </a:rPr>
              <a:t>wellbeing </a:t>
            </a:r>
            <a:r>
              <a:rPr lang="en-US" sz="2600" dirty="0">
                <a:latin typeface="Calibri"/>
                <a:ea typeface="Times New Roman" panose="02020603050405020304" pitchFamily="18" charset="0"/>
                <a:cs typeface="Calibri"/>
              </a:rPr>
              <a:t>to meet the complexities and inevitable changes associated with school and system leadership; </a:t>
            </a:r>
          </a:p>
          <a:p>
            <a:pPr marL="514350" lvl="0" indent="-514350">
              <a:lnSpc>
                <a:spcPct val="100000"/>
              </a:lnSpc>
              <a:spcBef>
                <a:spcPts val="0"/>
              </a:spcBef>
              <a:buFont typeface="+mj-lt"/>
              <a:buAutoNum type="arabicPeriod"/>
            </a:pPr>
            <a:endParaRPr lang="en-US" sz="2600" dirty="0">
              <a:latin typeface="Calibri" panose="020F0502020204030204" pitchFamily="34" charset="0"/>
              <a:ea typeface="Times New Roman" panose="02020603050405020304" pitchFamily="18" charset="0"/>
            </a:endParaRPr>
          </a:p>
          <a:p>
            <a:pPr marL="514350" lvl="0" indent="-514350">
              <a:lnSpc>
                <a:spcPct val="100000"/>
              </a:lnSpc>
              <a:spcBef>
                <a:spcPts val="0"/>
              </a:spcBef>
              <a:buFont typeface="+mj-lt"/>
              <a:buAutoNum type="arabicPeriod"/>
            </a:pPr>
            <a:r>
              <a:rPr lang="en-US" sz="2600" dirty="0">
                <a:latin typeface="Calibri"/>
                <a:ea typeface="Times New Roman" panose="02020603050405020304" pitchFamily="18" charset="0"/>
                <a:cs typeface="Calibri"/>
              </a:rPr>
              <a:t>Conceptual frameworks of </a:t>
            </a:r>
            <a:r>
              <a:rPr lang="en-US" sz="2600" b="1" dirty="0">
                <a:latin typeface="Calibri"/>
                <a:ea typeface="Times New Roman" panose="02020603050405020304" pitchFamily="18" charset="0"/>
                <a:cs typeface="Calibri"/>
              </a:rPr>
              <a:t>disaster response and recovery </a:t>
            </a:r>
            <a:r>
              <a:rPr lang="en-US" sz="2600" dirty="0">
                <a:latin typeface="Calibri"/>
                <a:ea typeface="Times New Roman" panose="02020603050405020304" pitchFamily="18" charset="0"/>
                <a:cs typeface="Calibri"/>
              </a:rPr>
              <a:t>can be applied to support leaders whose schools and local communities are impacted by a disaster, crisis, or traumatic event.</a:t>
            </a:r>
            <a:endParaRPr lang="en-US" sz="2600" dirty="0">
              <a:effectLst/>
              <a:latin typeface="Calibri"/>
              <a:ea typeface="Times New Roman" panose="02020603050405020304" pitchFamily="18" charset="0"/>
              <a:cs typeface="Calibri"/>
            </a:endParaRPr>
          </a:p>
        </p:txBody>
      </p:sp>
    </p:spTree>
    <p:extLst>
      <p:ext uri="{BB962C8B-B14F-4D97-AF65-F5344CB8AC3E}">
        <p14:creationId xmlns:p14="http://schemas.microsoft.com/office/powerpoint/2010/main" val="9411916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046D2-D7F0-C95B-1625-A674CF8F5EC6}"/>
              </a:ext>
            </a:extLst>
          </p:cNvPr>
          <p:cNvSpPr>
            <a:spLocks noGrp="1"/>
          </p:cNvSpPr>
          <p:nvPr>
            <p:ph type="title"/>
          </p:nvPr>
        </p:nvSpPr>
        <p:spPr>
          <a:xfrm>
            <a:off x="838199" y="602273"/>
            <a:ext cx="10515600" cy="1325563"/>
          </a:xfrm>
        </p:spPr>
        <p:txBody>
          <a:bodyPr>
            <a:normAutofit/>
          </a:bodyPr>
          <a:lstStyle/>
          <a:p>
            <a:r>
              <a:rPr lang="en-US" sz="3600" dirty="0">
                <a:solidFill>
                  <a:srgbClr val="333399"/>
                </a:solidFill>
                <a:latin typeface="Calibri"/>
                <a:ea typeface="Times New Roman" panose="02020603050405020304" pitchFamily="18" charset="0"/>
                <a:cs typeface="Calibri"/>
              </a:rPr>
              <a:t>Meaningful engagement with diverse stakeholders</a:t>
            </a:r>
            <a:endParaRPr lang="en-CA" sz="3600" b="1">
              <a:solidFill>
                <a:srgbClr val="333399"/>
              </a:solidFill>
              <a:latin typeface="Calibri"/>
              <a:ea typeface="Calibri"/>
              <a:cs typeface="Calibri"/>
            </a:endParaRPr>
          </a:p>
        </p:txBody>
      </p:sp>
      <p:sp>
        <p:nvSpPr>
          <p:cNvPr id="4" name="Rectangle 3">
            <a:extLst>
              <a:ext uri="{FF2B5EF4-FFF2-40B4-BE49-F238E27FC236}">
                <a16:creationId xmlns:a16="http://schemas.microsoft.com/office/drawing/2014/main" id="{591AC3F1-F916-39AA-89B7-BE24095F9A9F}"/>
              </a:ext>
            </a:extLst>
          </p:cNvPr>
          <p:cNvSpPr/>
          <p:nvPr/>
        </p:nvSpPr>
        <p:spPr>
          <a:xfrm>
            <a:off x="0" y="0"/>
            <a:ext cx="12192000" cy="365125"/>
          </a:xfrm>
          <a:prstGeom prst="rect">
            <a:avLst/>
          </a:prstGeom>
          <a:gradFill flip="none" rotWithShape="1">
            <a:gsLst>
              <a:gs pos="0">
                <a:srgbClr val="00B0F0"/>
              </a:gs>
              <a:gs pos="58000">
                <a:srgbClr val="00FFFF"/>
              </a:gs>
              <a:gs pos="83000">
                <a:srgbClr val="66FF66"/>
              </a:gs>
              <a:gs pos="100000">
                <a:srgbClr val="92D050"/>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Content Placeholder 5">
            <a:extLst>
              <a:ext uri="{FF2B5EF4-FFF2-40B4-BE49-F238E27FC236}">
                <a16:creationId xmlns:a16="http://schemas.microsoft.com/office/drawing/2014/main" id="{70500FA1-82D2-05C4-035A-C87034193C3F}"/>
              </a:ext>
            </a:extLst>
          </p:cNvPr>
          <p:cNvSpPr>
            <a:spLocks noGrp="1"/>
          </p:cNvSpPr>
          <p:nvPr>
            <p:ph idx="1"/>
          </p:nvPr>
        </p:nvSpPr>
        <p:spPr>
          <a:xfrm>
            <a:off x="410703" y="2164984"/>
            <a:ext cx="11370591" cy="4589297"/>
          </a:xfrm>
        </p:spPr>
        <p:txBody>
          <a:bodyPr vert="horz" lIns="91440" tIns="45720" rIns="91440" bIns="45720" rtlCol="0" anchor="t">
            <a:normAutofit/>
          </a:bodyPr>
          <a:lstStyle/>
          <a:p>
            <a:pPr marL="514350" indent="-514350">
              <a:lnSpc>
                <a:spcPct val="100000"/>
              </a:lnSpc>
              <a:spcBef>
                <a:spcPts val="0"/>
              </a:spcBef>
              <a:buFont typeface="+mj-lt"/>
              <a:buAutoNum type="arabicPeriod"/>
            </a:pPr>
            <a:r>
              <a:rPr lang="en-US" sz="2600" b="1" dirty="0">
                <a:latin typeface="Calibri"/>
                <a:ea typeface="Times New Roman" panose="02020603050405020304" pitchFamily="18" charset="0"/>
                <a:cs typeface="Calibri"/>
              </a:rPr>
              <a:t>A co-design approach</a:t>
            </a:r>
            <a:r>
              <a:rPr lang="en-US" sz="2600" dirty="0">
                <a:latin typeface="Calibri"/>
                <a:ea typeface="Times New Roman" panose="02020603050405020304" pitchFamily="18" charset="0"/>
                <a:cs typeface="Calibri"/>
              </a:rPr>
              <a:t>, informed by relevant culture(s), inclusive of all interested parties and ongoing, leading to continuously evolving responses. </a:t>
            </a:r>
            <a:endParaRPr lang="en-US"/>
          </a:p>
          <a:p>
            <a:pPr marL="514350" lvl="0" indent="-514350">
              <a:lnSpc>
                <a:spcPct val="100000"/>
              </a:lnSpc>
              <a:spcBef>
                <a:spcPts val="0"/>
              </a:spcBef>
              <a:buFont typeface="+mj-lt"/>
              <a:buAutoNum type="arabicPeriod"/>
            </a:pPr>
            <a:endParaRPr lang="en-US" sz="2600" dirty="0">
              <a:latin typeface="Calibri" panose="020F0502020204030204" pitchFamily="34" charset="0"/>
              <a:ea typeface="Times New Roman" panose="02020603050405020304" pitchFamily="18" charset="0"/>
            </a:endParaRPr>
          </a:p>
          <a:p>
            <a:pPr marL="514350" lvl="0" indent="-514350">
              <a:lnSpc>
                <a:spcPct val="100000"/>
              </a:lnSpc>
              <a:spcBef>
                <a:spcPts val="0"/>
              </a:spcBef>
              <a:buFont typeface="+mj-lt"/>
              <a:buAutoNum type="arabicPeriod"/>
            </a:pPr>
            <a:r>
              <a:rPr lang="en-US" sz="2600" b="1" dirty="0">
                <a:effectLst/>
                <a:latin typeface="Calibri"/>
                <a:ea typeface="Times New Roman" panose="02020603050405020304" pitchFamily="18" charset="0"/>
                <a:cs typeface="Calibri"/>
              </a:rPr>
              <a:t>Student and family voice</a:t>
            </a:r>
            <a:r>
              <a:rPr lang="en-US" sz="2600" dirty="0">
                <a:effectLst/>
                <a:latin typeface="Calibri"/>
                <a:ea typeface="Times New Roman" panose="02020603050405020304" pitchFamily="18" charset="0"/>
                <a:cs typeface="Calibri"/>
              </a:rPr>
              <a:t> is critical and should be prioritized.</a:t>
            </a:r>
          </a:p>
        </p:txBody>
      </p:sp>
    </p:spTree>
    <p:extLst>
      <p:ext uri="{BB962C8B-B14F-4D97-AF65-F5344CB8AC3E}">
        <p14:creationId xmlns:p14="http://schemas.microsoft.com/office/powerpoint/2010/main" val="12106742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046D2-D7F0-C95B-1625-A674CF8F5EC6}"/>
              </a:ext>
            </a:extLst>
          </p:cNvPr>
          <p:cNvSpPr>
            <a:spLocks noGrp="1"/>
          </p:cNvSpPr>
          <p:nvPr>
            <p:ph type="title"/>
          </p:nvPr>
        </p:nvSpPr>
        <p:spPr>
          <a:xfrm>
            <a:off x="838199" y="206332"/>
            <a:ext cx="10515600" cy="1325563"/>
          </a:xfrm>
        </p:spPr>
        <p:txBody>
          <a:bodyPr>
            <a:normAutofit/>
          </a:bodyPr>
          <a:lstStyle/>
          <a:p>
            <a:r>
              <a:rPr lang="en-US" sz="3600" b="1" dirty="0">
                <a:solidFill>
                  <a:srgbClr val="333399"/>
                </a:solidFill>
                <a:latin typeface="Calibri"/>
                <a:ea typeface="Calibri"/>
                <a:cs typeface="Calibri"/>
              </a:rPr>
              <a:t>Workforce development</a:t>
            </a:r>
            <a:endParaRPr lang="en-CA" sz="3600" b="1">
              <a:solidFill>
                <a:srgbClr val="333399"/>
              </a:solidFill>
              <a:latin typeface="Calibri"/>
              <a:ea typeface="Calibri"/>
              <a:cs typeface="Calibri"/>
            </a:endParaRPr>
          </a:p>
        </p:txBody>
      </p:sp>
      <p:sp>
        <p:nvSpPr>
          <p:cNvPr id="4" name="Rectangle 3">
            <a:extLst>
              <a:ext uri="{FF2B5EF4-FFF2-40B4-BE49-F238E27FC236}">
                <a16:creationId xmlns:a16="http://schemas.microsoft.com/office/drawing/2014/main" id="{591AC3F1-F916-39AA-89B7-BE24095F9A9F}"/>
              </a:ext>
            </a:extLst>
          </p:cNvPr>
          <p:cNvSpPr/>
          <p:nvPr/>
        </p:nvSpPr>
        <p:spPr>
          <a:xfrm>
            <a:off x="0" y="0"/>
            <a:ext cx="12192000" cy="365125"/>
          </a:xfrm>
          <a:prstGeom prst="rect">
            <a:avLst/>
          </a:prstGeom>
          <a:gradFill flip="none" rotWithShape="1">
            <a:gsLst>
              <a:gs pos="0">
                <a:srgbClr val="00B0F0"/>
              </a:gs>
              <a:gs pos="58000">
                <a:srgbClr val="00FFFF"/>
              </a:gs>
              <a:gs pos="83000">
                <a:srgbClr val="66FF66"/>
              </a:gs>
              <a:gs pos="100000">
                <a:srgbClr val="92D050"/>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Content Placeholder 5">
            <a:extLst>
              <a:ext uri="{FF2B5EF4-FFF2-40B4-BE49-F238E27FC236}">
                <a16:creationId xmlns:a16="http://schemas.microsoft.com/office/drawing/2014/main" id="{70500FA1-82D2-05C4-035A-C87034193C3F}"/>
              </a:ext>
            </a:extLst>
          </p:cNvPr>
          <p:cNvSpPr>
            <a:spLocks noGrp="1"/>
          </p:cNvSpPr>
          <p:nvPr>
            <p:ph idx="1"/>
          </p:nvPr>
        </p:nvSpPr>
        <p:spPr>
          <a:xfrm>
            <a:off x="364100" y="1430295"/>
            <a:ext cx="11463797" cy="4962568"/>
          </a:xfrm>
        </p:spPr>
        <p:txBody>
          <a:bodyPr vert="horz" lIns="91440" tIns="45720" rIns="91440" bIns="45720" rtlCol="0" anchor="t">
            <a:noAutofit/>
          </a:bodyPr>
          <a:lstStyle/>
          <a:p>
            <a:pPr marL="514350" lvl="0" indent="-514350">
              <a:lnSpc>
                <a:spcPct val="100000"/>
              </a:lnSpc>
              <a:spcBef>
                <a:spcPts val="0"/>
              </a:spcBef>
              <a:buFont typeface="+mj-lt"/>
              <a:buAutoNum type="arabicPeriod"/>
            </a:pPr>
            <a:r>
              <a:rPr lang="en-US" sz="2600" dirty="0">
                <a:latin typeface="Calibri"/>
                <a:ea typeface="Times New Roman" panose="02020603050405020304" pitchFamily="18" charset="0"/>
                <a:cs typeface="Calibri"/>
              </a:rPr>
              <a:t>Offer </a:t>
            </a:r>
            <a:r>
              <a:rPr lang="en-US" sz="2600" b="1" dirty="0">
                <a:latin typeface="Calibri"/>
                <a:ea typeface="Times New Roman" panose="02020603050405020304" pitchFamily="18" charset="0"/>
                <a:cs typeface="Calibri"/>
              </a:rPr>
              <a:t>mental health literacy</a:t>
            </a:r>
            <a:r>
              <a:rPr lang="en-US" sz="2600" dirty="0">
                <a:latin typeface="Calibri"/>
                <a:ea typeface="Times New Roman" panose="02020603050405020304" pitchFamily="18" charset="0"/>
                <a:cs typeface="Calibri"/>
              </a:rPr>
              <a:t> learning to non-specialist service providers, like teachers and guidance counselors</a:t>
            </a:r>
          </a:p>
          <a:p>
            <a:pPr marL="514350" lvl="0" indent="-514350">
              <a:lnSpc>
                <a:spcPct val="100000"/>
              </a:lnSpc>
              <a:spcBef>
                <a:spcPts val="0"/>
              </a:spcBef>
              <a:buFont typeface="+mj-lt"/>
              <a:buAutoNum type="arabicPeriod"/>
            </a:pPr>
            <a:endParaRPr lang="en-US" sz="2600" dirty="0">
              <a:latin typeface="Calibri" panose="020F0502020204030204" pitchFamily="34" charset="0"/>
              <a:ea typeface="Times New Roman" panose="02020603050405020304" pitchFamily="18" charset="0"/>
            </a:endParaRPr>
          </a:p>
          <a:p>
            <a:pPr marL="514350" indent="-514350">
              <a:lnSpc>
                <a:spcPct val="100000"/>
              </a:lnSpc>
              <a:spcBef>
                <a:spcPts val="0"/>
              </a:spcBef>
              <a:buFont typeface="+mj-lt"/>
              <a:buAutoNum type="arabicPeriod"/>
            </a:pPr>
            <a:r>
              <a:rPr lang="en-US" sz="2600" dirty="0">
                <a:latin typeface="Calibri"/>
                <a:ea typeface="Times New Roman" panose="02020603050405020304" pitchFamily="18" charset="0"/>
                <a:cs typeface="Calibri"/>
              </a:rPr>
              <a:t>Prioritize ongoing </a:t>
            </a:r>
            <a:r>
              <a:rPr lang="en-US" sz="2600" b="1" dirty="0">
                <a:latin typeface="Calibri"/>
                <a:ea typeface="Times New Roman" panose="02020603050405020304" pitchFamily="18" charset="0"/>
                <a:cs typeface="Calibri"/>
              </a:rPr>
              <a:t>professional learning</a:t>
            </a:r>
            <a:r>
              <a:rPr lang="en-US" sz="2600" dirty="0">
                <a:latin typeface="Calibri"/>
                <a:ea typeface="Times New Roman" panose="02020603050405020304" pitchFamily="18" charset="0"/>
                <a:cs typeface="Calibri"/>
              </a:rPr>
              <a:t> for SMH professionals in evidence-based, implementation-sensitive protocols </a:t>
            </a:r>
          </a:p>
          <a:p>
            <a:pPr marL="514350" lvl="0" indent="-514350">
              <a:lnSpc>
                <a:spcPct val="100000"/>
              </a:lnSpc>
              <a:spcBef>
                <a:spcPts val="0"/>
              </a:spcBef>
              <a:buFont typeface="+mj-lt"/>
              <a:buAutoNum type="arabicPeriod"/>
            </a:pPr>
            <a:endParaRPr lang="en-US" sz="2600" dirty="0">
              <a:latin typeface="Calibri" panose="020F0502020204030204" pitchFamily="34" charset="0"/>
              <a:ea typeface="Times New Roman" panose="02020603050405020304" pitchFamily="18" charset="0"/>
            </a:endParaRPr>
          </a:p>
          <a:p>
            <a:pPr marL="514350" lvl="0" indent="-514350">
              <a:lnSpc>
                <a:spcPct val="100000"/>
              </a:lnSpc>
              <a:spcBef>
                <a:spcPts val="0"/>
              </a:spcBef>
              <a:buFont typeface="+mj-lt"/>
              <a:buAutoNum type="arabicPeriod"/>
            </a:pPr>
            <a:r>
              <a:rPr lang="en-US" sz="2600" dirty="0">
                <a:latin typeface="Calibri"/>
                <a:ea typeface="Times New Roman" panose="02020603050405020304" pitchFamily="18" charset="0"/>
                <a:cs typeface="Calibri"/>
              </a:rPr>
              <a:t>Begin </a:t>
            </a:r>
            <a:r>
              <a:rPr lang="en-US" sz="2600" b="1" dirty="0">
                <a:latin typeface="Calibri"/>
                <a:ea typeface="Times New Roman" panose="02020603050405020304" pitchFamily="18" charset="0"/>
                <a:cs typeface="Calibri"/>
              </a:rPr>
              <a:t>building the workforce</a:t>
            </a:r>
            <a:r>
              <a:rPr lang="en-US" sz="2600" dirty="0">
                <a:latin typeface="Calibri"/>
                <a:ea typeface="Times New Roman" panose="02020603050405020304" pitchFamily="18" charset="0"/>
                <a:cs typeface="Calibri"/>
              </a:rPr>
              <a:t> in high school, with emphasis on attracting more diverse young people to the SMH field.  </a:t>
            </a:r>
          </a:p>
        </p:txBody>
      </p:sp>
    </p:spTree>
    <p:extLst>
      <p:ext uri="{BB962C8B-B14F-4D97-AF65-F5344CB8AC3E}">
        <p14:creationId xmlns:p14="http://schemas.microsoft.com/office/powerpoint/2010/main" val="7655653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046D2-D7F0-C95B-1625-A674CF8F5EC6}"/>
              </a:ext>
            </a:extLst>
          </p:cNvPr>
          <p:cNvSpPr>
            <a:spLocks noGrp="1"/>
          </p:cNvSpPr>
          <p:nvPr>
            <p:ph type="title"/>
          </p:nvPr>
        </p:nvSpPr>
        <p:spPr>
          <a:xfrm>
            <a:off x="0" y="365125"/>
            <a:ext cx="12192000" cy="1325563"/>
          </a:xfrm>
        </p:spPr>
        <p:txBody>
          <a:bodyPr>
            <a:normAutofit/>
          </a:bodyPr>
          <a:lstStyle/>
          <a:p>
            <a:r>
              <a:rPr lang="en-US" sz="3600" dirty="0">
                <a:solidFill>
                  <a:srgbClr val="333399"/>
                </a:solidFill>
                <a:latin typeface="Calibri"/>
                <a:ea typeface="Times New Roman" panose="02020603050405020304" pitchFamily="18" charset="0"/>
                <a:cs typeface="Calibri"/>
              </a:rPr>
              <a:t>Strategies to advance uptake and sustained implementation</a:t>
            </a:r>
            <a:endParaRPr lang="en-CA" sz="3600" b="1">
              <a:solidFill>
                <a:srgbClr val="333399"/>
              </a:solidFill>
              <a:latin typeface="Calibri"/>
              <a:ea typeface="Calibri"/>
              <a:cs typeface="Calibri"/>
            </a:endParaRPr>
          </a:p>
        </p:txBody>
      </p:sp>
      <p:sp>
        <p:nvSpPr>
          <p:cNvPr id="4" name="Rectangle 3">
            <a:extLst>
              <a:ext uri="{FF2B5EF4-FFF2-40B4-BE49-F238E27FC236}">
                <a16:creationId xmlns:a16="http://schemas.microsoft.com/office/drawing/2014/main" id="{591AC3F1-F916-39AA-89B7-BE24095F9A9F}"/>
              </a:ext>
            </a:extLst>
          </p:cNvPr>
          <p:cNvSpPr/>
          <p:nvPr/>
        </p:nvSpPr>
        <p:spPr>
          <a:xfrm>
            <a:off x="0" y="0"/>
            <a:ext cx="12192000" cy="365125"/>
          </a:xfrm>
          <a:prstGeom prst="rect">
            <a:avLst/>
          </a:prstGeom>
          <a:gradFill flip="none" rotWithShape="1">
            <a:gsLst>
              <a:gs pos="0">
                <a:srgbClr val="00B0F0"/>
              </a:gs>
              <a:gs pos="58000">
                <a:srgbClr val="00FFFF"/>
              </a:gs>
              <a:gs pos="83000">
                <a:srgbClr val="66FF66"/>
              </a:gs>
              <a:gs pos="100000">
                <a:srgbClr val="92D050"/>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Content Placeholder 5">
            <a:extLst>
              <a:ext uri="{FF2B5EF4-FFF2-40B4-BE49-F238E27FC236}">
                <a16:creationId xmlns:a16="http://schemas.microsoft.com/office/drawing/2014/main" id="{70500FA1-82D2-05C4-035A-C87034193C3F}"/>
              </a:ext>
            </a:extLst>
          </p:cNvPr>
          <p:cNvSpPr>
            <a:spLocks noGrp="1"/>
          </p:cNvSpPr>
          <p:nvPr>
            <p:ph idx="1"/>
          </p:nvPr>
        </p:nvSpPr>
        <p:spPr>
          <a:xfrm>
            <a:off x="156704" y="1741489"/>
            <a:ext cx="11870196" cy="5167312"/>
          </a:xfrm>
        </p:spPr>
        <p:txBody>
          <a:bodyPr vert="horz" lIns="91440" tIns="45720" rIns="91440" bIns="45720" rtlCol="0" anchor="t">
            <a:noAutofit/>
          </a:bodyPr>
          <a:lstStyle/>
          <a:p>
            <a:pPr marL="514350" lvl="0" indent="-514350">
              <a:lnSpc>
                <a:spcPct val="100000"/>
              </a:lnSpc>
              <a:spcBef>
                <a:spcPts val="0"/>
              </a:spcBef>
              <a:spcAft>
                <a:spcPts val="600"/>
              </a:spcAft>
              <a:buFont typeface="+mj-lt"/>
              <a:buAutoNum type="arabicPeriod"/>
            </a:pPr>
            <a:r>
              <a:rPr lang="en-US" sz="2600" dirty="0">
                <a:latin typeface="Calibri"/>
                <a:ea typeface="Times New Roman" panose="02020603050405020304" pitchFamily="18" charset="0"/>
                <a:cs typeface="Calibri"/>
              </a:rPr>
              <a:t>Conduct a </a:t>
            </a:r>
            <a:r>
              <a:rPr lang="en-US" sz="2600" b="1" dirty="0">
                <a:latin typeface="Calibri"/>
                <a:ea typeface="Times New Roman" panose="02020603050405020304" pitchFamily="18" charset="0"/>
                <a:cs typeface="Calibri"/>
              </a:rPr>
              <a:t>resource mapping assessment</a:t>
            </a:r>
            <a:r>
              <a:rPr lang="en-US" sz="2600" dirty="0">
                <a:latin typeface="Calibri"/>
                <a:ea typeface="Times New Roman" panose="02020603050405020304" pitchFamily="18" charset="0"/>
                <a:cs typeface="Calibri"/>
              </a:rPr>
              <a:t> that helps to identify existing strengths, available resources, gaps, etc., drawing on inputs from a range of stakeholders.</a:t>
            </a:r>
          </a:p>
          <a:p>
            <a:pPr marL="514350" indent="-514350">
              <a:lnSpc>
                <a:spcPct val="100000"/>
              </a:lnSpc>
              <a:spcBef>
                <a:spcPts val="0"/>
              </a:spcBef>
              <a:spcAft>
                <a:spcPts val="600"/>
              </a:spcAft>
              <a:buAutoNum type="arabicPeriod"/>
            </a:pPr>
            <a:endParaRPr lang="en-US" sz="2600" dirty="0">
              <a:latin typeface="Calibri"/>
              <a:ea typeface="Times New Roman" panose="02020603050405020304" pitchFamily="18" charset="0"/>
              <a:cs typeface="Calibri"/>
            </a:endParaRPr>
          </a:p>
          <a:p>
            <a:pPr marL="514350" lvl="0" indent="-514350">
              <a:lnSpc>
                <a:spcPct val="100000"/>
              </a:lnSpc>
              <a:spcBef>
                <a:spcPts val="0"/>
              </a:spcBef>
              <a:spcAft>
                <a:spcPts val="600"/>
              </a:spcAft>
              <a:buFont typeface="+mj-lt"/>
              <a:buAutoNum type="arabicPeriod"/>
            </a:pPr>
            <a:r>
              <a:rPr lang="en-US" sz="2600" dirty="0">
                <a:latin typeface="Calibri"/>
                <a:ea typeface="Times New Roman" panose="02020603050405020304" pitchFamily="18" charset="0"/>
                <a:cs typeface="Calibri"/>
              </a:rPr>
              <a:t>Select programming that is </a:t>
            </a:r>
            <a:r>
              <a:rPr lang="en-US" sz="2600" b="1" dirty="0">
                <a:latin typeface="Calibri"/>
                <a:ea typeface="Times New Roman" panose="02020603050405020304" pitchFamily="18" charset="0"/>
                <a:cs typeface="Calibri"/>
              </a:rPr>
              <a:t>evidence-informed, implementation-sensitive, and culturally responsive.</a:t>
            </a:r>
          </a:p>
          <a:p>
            <a:pPr marL="514350" indent="-514350">
              <a:lnSpc>
                <a:spcPct val="100000"/>
              </a:lnSpc>
              <a:spcBef>
                <a:spcPts val="0"/>
              </a:spcBef>
              <a:spcAft>
                <a:spcPts val="600"/>
              </a:spcAft>
              <a:buAutoNum type="arabicPeriod"/>
            </a:pPr>
            <a:endParaRPr lang="en-US" sz="2600" dirty="0">
              <a:latin typeface="Calibri"/>
              <a:ea typeface="Times New Roman" panose="02020603050405020304" pitchFamily="18" charset="0"/>
              <a:cs typeface="Calibri"/>
            </a:endParaRPr>
          </a:p>
          <a:p>
            <a:pPr marL="514350" lvl="0" indent="-514350">
              <a:lnSpc>
                <a:spcPct val="100000"/>
              </a:lnSpc>
              <a:spcBef>
                <a:spcPts val="0"/>
              </a:spcBef>
              <a:spcAft>
                <a:spcPts val="600"/>
              </a:spcAft>
              <a:buFont typeface="+mj-lt"/>
              <a:buAutoNum type="arabicPeriod"/>
            </a:pPr>
            <a:r>
              <a:rPr lang="en-US" sz="2600" dirty="0">
                <a:latin typeface="Calibri"/>
                <a:ea typeface="Times New Roman" panose="02020603050405020304" pitchFamily="18" charset="0"/>
                <a:cs typeface="Calibri"/>
              </a:rPr>
              <a:t>Ensure </a:t>
            </a:r>
            <a:r>
              <a:rPr lang="en-US" sz="2600" b="1" dirty="0">
                <a:latin typeface="Calibri"/>
                <a:ea typeface="Times New Roman" panose="02020603050405020304" pitchFamily="18" charset="0"/>
                <a:cs typeface="Calibri"/>
              </a:rPr>
              <a:t>supportive infrastructure</a:t>
            </a:r>
            <a:r>
              <a:rPr lang="en-US" sz="2600" dirty="0">
                <a:latin typeface="Calibri"/>
                <a:ea typeface="Times New Roman" panose="02020603050405020304" pitchFamily="18" charset="0"/>
                <a:cs typeface="Calibri"/>
              </a:rPr>
              <a:t> that facilitates scalability and sustainability (e.g., requisite investments to scale, implementation teams, etc.)</a:t>
            </a:r>
          </a:p>
          <a:p>
            <a:pPr marL="0" lvl="0" indent="0">
              <a:lnSpc>
                <a:spcPct val="100000"/>
              </a:lnSpc>
              <a:spcBef>
                <a:spcPts val="0"/>
              </a:spcBef>
              <a:spcAft>
                <a:spcPts val="600"/>
              </a:spcAft>
              <a:buNone/>
            </a:pPr>
            <a:endParaRPr lang="en-US" sz="2600" dirty="0">
              <a:latin typeface="Calibri" panose="020F0502020204030204" pitchFamily="34" charset="0"/>
              <a:ea typeface="Times New Roman" panose="02020603050405020304" pitchFamily="18" charset="0"/>
              <a:cs typeface="Calibri"/>
            </a:endParaRPr>
          </a:p>
        </p:txBody>
      </p:sp>
      <p:sp>
        <p:nvSpPr>
          <p:cNvPr id="7" name="TextBox 6">
            <a:extLst>
              <a:ext uri="{FF2B5EF4-FFF2-40B4-BE49-F238E27FC236}">
                <a16:creationId xmlns:a16="http://schemas.microsoft.com/office/drawing/2014/main" id="{CB056797-7380-B2CE-DF7C-006F41D8D6D7}"/>
              </a:ext>
            </a:extLst>
          </p:cNvPr>
          <p:cNvSpPr txBox="1"/>
          <p:nvPr/>
        </p:nvSpPr>
        <p:spPr>
          <a:xfrm>
            <a:off x="8432800" y="6483350"/>
            <a:ext cx="3594100" cy="30777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libri" panose="020F0502020204030204"/>
                <a:ea typeface="+mn-ea"/>
                <a:cs typeface="+mn-cs"/>
              </a:rPr>
              <a:t>SISTER project, Cook et al. 2019</a:t>
            </a:r>
            <a:endParaRPr kumimoji="0" lang="en-CA" sz="14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44697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11B774-3863-0537-288B-91F00387C9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95C1F7-320E-3C0D-D847-FABA4CA03B67}"/>
              </a:ext>
            </a:extLst>
          </p:cNvPr>
          <p:cNvSpPr>
            <a:spLocks noGrp="1"/>
          </p:cNvSpPr>
          <p:nvPr>
            <p:ph type="title"/>
          </p:nvPr>
        </p:nvSpPr>
        <p:spPr>
          <a:xfrm>
            <a:off x="0" y="365125"/>
            <a:ext cx="12192000" cy="1325563"/>
          </a:xfrm>
        </p:spPr>
        <p:txBody>
          <a:bodyPr>
            <a:normAutofit/>
          </a:bodyPr>
          <a:lstStyle/>
          <a:p>
            <a:r>
              <a:rPr lang="en-US" sz="3600" dirty="0">
                <a:solidFill>
                  <a:srgbClr val="333399"/>
                </a:solidFill>
                <a:latin typeface="Calibri"/>
                <a:ea typeface="Times New Roman" panose="02020603050405020304" pitchFamily="18" charset="0"/>
                <a:cs typeface="Calibri"/>
              </a:rPr>
              <a:t>Strategies to advance uptake and sustained implementation</a:t>
            </a:r>
            <a:endParaRPr lang="en-CA" sz="3600" b="1">
              <a:solidFill>
                <a:srgbClr val="333399"/>
              </a:solidFill>
              <a:latin typeface="Calibri"/>
              <a:ea typeface="Calibri"/>
              <a:cs typeface="Calibri"/>
            </a:endParaRPr>
          </a:p>
        </p:txBody>
      </p:sp>
      <p:sp>
        <p:nvSpPr>
          <p:cNvPr id="4" name="Rectangle 3">
            <a:extLst>
              <a:ext uri="{FF2B5EF4-FFF2-40B4-BE49-F238E27FC236}">
                <a16:creationId xmlns:a16="http://schemas.microsoft.com/office/drawing/2014/main" id="{009FA302-46BB-A43C-1CFF-D842C2928852}"/>
              </a:ext>
            </a:extLst>
          </p:cNvPr>
          <p:cNvSpPr/>
          <p:nvPr/>
        </p:nvSpPr>
        <p:spPr>
          <a:xfrm>
            <a:off x="0" y="0"/>
            <a:ext cx="12192000" cy="365125"/>
          </a:xfrm>
          <a:prstGeom prst="rect">
            <a:avLst/>
          </a:prstGeom>
          <a:gradFill flip="none" rotWithShape="1">
            <a:gsLst>
              <a:gs pos="0">
                <a:srgbClr val="00B0F0"/>
              </a:gs>
              <a:gs pos="58000">
                <a:srgbClr val="00FFFF"/>
              </a:gs>
              <a:gs pos="83000">
                <a:srgbClr val="66FF66"/>
              </a:gs>
              <a:gs pos="100000">
                <a:srgbClr val="92D050"/>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Content Placeholder 5">
            <a:extLst>
              <a:ext uri="{FF2B5EF4-FFF2-40B4-BE49-F238E27FC236}">
                <a16:creationId xmlns:a16="http://schemas.microsoft.com/office/drawing/2014/main" id="{BA38850D-0B22-9CE0-C5F8-04D848F150AB}"/>
              </a:ext>
            </a:extLst>
          </p:cNvPr>
          <p:cNvSpPr>
            <a:spLocks noGrp="1"/>
          </p:cNvSpPr>
          <p:nvPr>
            <p:ph idx="1"/>
          </p:nvPr>
        </p:nvSpPr>
        <p:spPr>
          <a:xfrm>
            <a:off x="156704" y="1741489"/>
            <a:ext cx="11870196" cy="5167312"/>
          </a:xfrm>
        </p:spPr>
        <p:txBody>
          <a:bodyPr vert="horz" lIns="91440" tIns="45720" rIns="91440" bIns="45720" rtlCol="0" anchor="t">
            <a:noAutofit/>
          </a:bodyPr>
          <a:lstStyle/>
          <a:p>
            <a:pPr marL="514350" lvl="0" indent="-514350">
              <a:lnSpc>
                <a:spcPct val="100000"/>
              </a:lnSpc>
              <a:spcBef>
                <a:spcPts val="0"/>
              </a:spcBef>
              <a:spcAft>
                <a:spcPts val="600"/>
              </a:spcAft>
              <a:buFont typeface="+mj-lt"/>
              <a:buAutoNum type="arabicPeriod"/>
            </a:pPr>
            <a:r>
              <a:rPr lang="en-US" sz="2600" dirty="0">
                <a:latin typeface="Calibri"/>
                <a:ea typeface="Times New Roman" panose="02020603050405020304" pitchFamily="18" charset="0"/>
                <a:cs typeface="Calibri"/>
              </a:rPr>
              <a:t>Co-design and adapt interventions to </a:t>
            </a:r>
            <a:r>
              <a:rPr lang="en-US" sz="2600" b="1" dirty="0">
                <a:latin typeface="Calibri"/>
                <a:ea typeface="Times New Roman" panose="02020603050405020304" pitchFamily="18" charset="0"/>
                <a:cs typeface="Calibri"/>
              </a:rPr>
              <a:t>context</a:t>
            </a:r>
            <a:r>
              <a:rPr lang="en-US" sz="2600" dirty="0">
                <a:latin typeface="Calibri"/>
                <a:ea typeface="Times New Roman" panose="02020603050405020304" pitchFamily="18" charset="0"/>
                <a:cs typeface="Calibri"/>
              </a:rPr>
              <a:t>.</a:t>
            </a:r>
            <a:endParaRPr lang="en-US">
              <a:latin typeface="Times New Roman"/>
              <a:ea typeface="Calibri"/>
              <a:cs typeface="Calibri"/>
            </a:endParaRPr>
          </a:p>
          <a:p>
            <a:pPr marL="514350" indent="-514350">
              <a:lnSpc>
                <a:spcPct val="100000"/>
              </a:lnSpc>
              <a:spcBef>
                <a:spcPts val="0"/>
              </a:spcBef>
              <a:spcAft>
                <a:spcPts val="600"/>
              </a:spcAft>
              <a:buAutoNum type="arabicPeriod"/>
            </a:pPr>
            <a:endParaRPr lang="en-US" sz="2600" dirty="0">
              <a:latin typeface="Calibri"/>
              <a:ea typeface="Times New Roman" panose="02020603050405020304" pitchFamily="18" charset="0"/>
              <a:cs typeface="Calibri"/>
            </a:endParaRPr>
          </a:p>
          <a:p>
            <a:pPr marL="514350" lvl="0" indent="-514350">
              <a:lnSpc>
                <a:spcPct val="100000"/>
              </a:lnSpc>
              <a:spcBef>
                <a:spcPts val="0"/>
              </a:spcBef>
              <a:spcAft>
                <a:spcPts val="600"/>
              </a:spcAft>
              <a:buFont typeface="+mj-lt"/>
              <a:buAutoNum type="arabicPeriod"/>
            </a:pPr>
            <a:r>
              <a:rPr lang="en-US" sz="2600" dirty="0">
                <a:latin typeface="Calibri"/>
                <a:ea typeface="Times New Roman" panose="02020603050405020304" pitchFamily="18" charset="0"/>
                <a:cs typeface="Calibri"/>
              </a:rPr>
              <a:t>Offer role specific education and training that is fit for purpose.  Provide </a:t>
            </a:r>
            <a:r>
              <a:rPr lang="en-US" sz="2600" b="1" dirty="0">
                <a:latin typeface="Calibri"/>
                <a:ea typeface="Times New Roman" panose="02020603050405020304" pitchFamily="18" charset="0"/>
                <a:cs typeface="Calibri"/>
              </a:rPr>
              <a:t>ongoing coaching support</a:t>
            </a:r>
            <a:r>
              <a:rPr lang="en-US" sz="2600" dirty="0">
                <a:latin typeface="Calibri"/>
                <a:ea typeface="Times New Roman" panose="02020603050405020304" pitchFamily="18" charset="0"/>
                <a:cs typeface="Calibri"/>
              </a:rPr>
              <a:t>.</a:t>
            </a:r>
          </a:p>
          <a:p>
            <a:pPr marL="514350" indent="-514350">
              <a:lnSpc>
                <a:spcPct val="100000"/>
              </a:lnSpc>
              <a:spcBef>
                <a:spcPts val="0"/>
              </a:spcBef>
              <a:spcAft>
                <a:spcPts val="600"/>
              </a:spcAft>
              <a:buAutoNum type="arabicPeriod"/>
            </a:pPr>
            <a:endParaRPr lang="en-US" sz="2600" dirty="0">
              <a:latin typeface="Calibri"/>
              <a:ea typeface="Times New Roman" panose="02020603050405020304" pitchFamily="18" charset="0"/>
              <a:cs typeface="Calibri"/>
            </a:endParaRPr>
          </a:p>
          <a:p>
            <a:pPr marL="514350" lvl="0" indent="-514350">
              <a:lnSpc>
                <a:spcPct val="100000"/>
              </a:lnSpc>
              <a:spcBef>
                <a:spcPts val="0"/>
              </a:spcBef>
              <a:spcAft>
                <a:spcPts val="600"/>
              </a:spcAft>
              <a:buFont typeface="+mj-lt"/>
              <a:buAutoNum type="arabicPeriod"/>
            </a:pPr>
            <a:r>
              <a:rPr lang="en-US" sz="2600" dirty="0">
                <a:latin typeface="Calibri"/>
                <a:ea typeface="Times New Roman" panose="02020603050405020304" pitchFamily="18" charset="0"/>
                <a:cs typeface="Calibri"/>
              </a:rPr>
              <a:t>Use </a:t>
            </a:r>
            <a:r>
              <a:rPr lang="en-US" sz="2600" b="1" dirty="0">
                <a:latin typeface="Calibri"/>
                <a:ea typeface="Times New Roman" panose="02020603050405020304" pitchFamily="18" charset="0"/>
                <a:cs typeface="Calibri"/>
              </a:rPr>
              <a:t>evaluative and iterative strategies</a:t>
            </a:r>
            <a:r>
              <a:rPr lang="en-US" sz="2600" dirty="0">
                <a:latin typeface="Calibri"/>
                <a:ea typeface="Times New Roman" panose="02020603050405020304" pitchFamily="18" charset="0"/>
                <a:cs typeface="Calibri"/>
              </a:rPr>
              <a:t> to refine programming and implementation supports.</a:t>
            </a:r>
          </a:p>
        </p:txBody>
      </p:sp>
      <p:sp>
        <p:nvSpPr>
          <p:cNvPr id="7" name="TextBox 6">
            <a:extLst>
              <a:ext uri="{FF2B5EF4-FFF2-40B4-BE49-F238E27FC236}">
                <a16:creationId xmlns:a16="http://schemas.microsoft.com/office/drawing/2014/main" id="{4C8A2B7C-E5B6-EA10-8ED2-F7F6F51622A4}"/>
              </a:ext>
            </a:extLst>
          </p:cNvPr>
          <p:cNvSpPr txBox="1"/>
          <p:nvPr/>
        </p:nvSpPr>
        <p:spPr>
          <a:xfrm>
            <a:off x="8432800" y="6483350"/>
            <a:ext cx="3594100" cy="30777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libri" panose="020F0502020204030204"/>
                <a:ea typeface="+mn-ea"/>
                <a:cs typeface="+mn-cs"/>
              </a:rPr>
              <a:t>SISTER project, Cook et al. 2019</a:t>
            </a:r>
            <a:endParaRPr kumimoji="0" lang="en-CA" sz="14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60243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046D2-D7F0-C95B-1625-A674CF8F5EC6}"/>
              </a:ext>
            </a:extLst>
          </p:cNvPr>
          <p:cNvSpPr>
            <a:spLocks noGrp="1"/>
          </p:cNvSpPr>
          <p:nvPr>
            <p:ph type="title"/>
          </p:nvPr>
        </p:nvSpPr>
        <p:spPr>
          <a:xfrm>
            <a:off x="838200" y="365125"/>
            <a:ext cx="10515600" cy="1069975"/>
          </a:xfrm>
        </p:spPr>
        <p:txBody>
          <a:bodyPr>
            <a:normAutofit/>
          </a:bodyPr>
          <a:lstStyle/>
          <a:p>
            <a:r>
              <a:rPr lang="en-US" sz="3600" dirty="0">
                <a:solidFill>
                  <a:srgbClr val="333399"/>
                </a:solidFill>
                <a:latin typeface="Calibri"/>
                <a:ea typeface="Times New Roman" panose="02020603050405020304" pitchFamily="18" charset="0"/>
                <a:cs typeface="Calibri"/>
              </a:rPr>
              <a:t>Interconnected measurement</a:t>
            </a:r>
          </a:p>
        </p:txBody>
      </p:sp>
      <p:sp>
        <p:nvSpPr>
          <p:cNvPr id="4" name="Rectangle 3">
            <a:extLst>
              <a:ext uri="{FF2B5EF4-FFF2-40B4-BE49-F238E27FC236}">
                <a16:creationId xmlns:a16="http://schemas.microsoft.com/office/drawing/2014/main" id="{591AC3F1-F916-39AA-89B7-BE24095F9A9F}"/>
              </a:ext>
            </a:extLst>
          </p:cNvPr>
          <p:cNvSpPr/>
          <p:nvPr/>
        </p:nvSpPr>
        <p:spPr>
          <a:xfrm>
            <a:off x="0" y="0"/>
            <a:ext cx="12192000" cy="365125"/>
          </a:xfrm>
          <a:prstGeom prst="rect">
            <a:avLst/>
          </a:prstGeom>
          <a:gradFill flip="none" rotWithShape="1">
            <a:gsLst>
              <a:gs pos="0">
                <a:srgbClr val="00B0F0"/>
              </a:gs>
              <a:gs pos="58000">
                <a:srgbClr val="00FFFF"/>
              </a:gs>
              <a:gs pos="83000">
                <a:srgbClr val="66FF66"/>
              </a:gs>
              <a:gs pos="100000">
                <a:srgbClr val="92D050"/>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Content Placeholder 5">
            <a:extLst>
              <a:ext uri="{FF2B5EF4-FFF2-40B4-BE49-F238E27FC236}">
                <a16:creationId xmlns:a16="http://schemas.microsoft.com/office/drawing/2014/main" id="{70500FA1-82D2-05C4-035A-C87034193C3F}"/>
              </a:ext>
            </a:extLst>
          </p:cNvPr>
          <p:cNvSpPr>
            <a:spLocks noGrp="1"/>
          </p:cNvSpPr>
          <p:nvPr>
            <p:ph idx="1"/>
          </p:nvPr>
        </p:nvSpPr>
        <p:spPr>
          <a:xfrm>
            <a:off x="410704" y="1435100"/>
            <a:ext cx="11370591" cy="5057140"/>
          </a:xfrm>
        </p:spPr>
        <p:txBody>
          <a:bodyPr vert="horz" lIns="91440" tIns="45720" rIns="91440" bIns="45720" rtlCol="0" anchor="t">
            <a:normAutofit/>
          </a:bodyPr>
          <a:lstStyle/>
          <a:p>
            <a:pPr marL="514350" lvl="0" indent="-514350">
              <a:lnSpc>
                <a:spcPct val="120000"/>
              </a:lnSpc>
              <a:spcBef>
                <a:spcPts val="0"/>
              </a:spcBef>
              <a:buFont typeface="+mj-lt"/>
              <a:buAutoNum type="arabicPeriod"/>
            </a:pPr>
            <a:r>
              <a:rPr lang="en-US" b="1" dirty="0">
                <a:latin typeface="Calibri"/>
                <a:ea typeface="Times New Roman" panose="02020603050405020304" pitchFamily="18" charset="0"/>
                <a:cs typeface="Calibri"/>
              </a:rPr>
              <a:t>Measurement-based care (MBC)</a:t>
            </a:r>
            <a:r>
              <a:rPr lang="en-US" dirty="0">
                <a:latin typeface="Calibri"/>
                <a:ea typeface="Times New Roman" panose="02020603050405020304" pitchFamily="18" charset="0"/>
                <a:cs typeface="Calibri"/>
              </a:rPr>
              <a:t> is the continuous collection of client-report data used to support clinical decision-making as part of standard care.  </a:t>
            </a:r>
          </a:p>
          <a:p>
            <a:pPr marL="514350" lvl="0" indent="-514350">
              <a:lnSpc>
                <a:spcPct val="120000"/>
              </a:lnSpc>
              <a:spcBef>
                <a:spcPts val="0"/>
              </a:spcBef>
              <a:buFont typeface="+mj-lt"/>
              <a:buAutoNum type="arabicPeriod"/>
            </a:pPr>
            <a:endParaRPr lang="en-US" dirty="0">
              <a:latin typeface="Calibri" panose="020F0502020204030204" pitchFamily="34" charset="0"/>
              <a:ea typeface="Times New Roman" panose="02020603050405020304" pitchFamily="18" charset="0"/>
            </a:endParaRPr>
          </a:p>
          <a:p>
            <a:pPr marL="514350" lvl="0" indent="-514350">
              <a:lnSpc>
                <a:spcPct val="120000"/>
              </a:lnSpc>
              <a:spcBef>
                <a:spcPts val="0"/>
              </a:spcBef>
              <a:buFont typeface="+mj-lt"/>
              <a:buAutoNum type="arabicPeriod"/>
            </a:pPr>
            <a:r>
              <a:rPr lang="en-US" dirty="0">
                <a:latin typeface="Calibri"/>
                <a:ea typeface="Times New Roman" panose="02020603050405020304" pitchFamily="18" charset="0"/>
                <a:cs typeface="Calibri"/>
              </a:rPr>
              <a:t>In SMH, </a:t>
            </a:r>
            <a:r>
              <a:rPr lang="en-US" b="1" dirty="0">
                <a:latin typeface="Calibri"/>
                <a:ea typeface="Times New Roman" panose="02020603050405020304" pitchFamily="18" charset="0"/>
                <a:cs typeface="Calibri"/>
              </a:rPr>
              <a:t>progress monitoring</a:t>
            </a:r>
            <a:r>
              <a:rPr lang="en-US" dirty="0">
                <a:latin typeface="Calibri"/>
                <a:ea typeface="Times New Roman" panose="02020603050405020304" pitchFamily="18" charset="0"/>
                <a:cs typeface="Calibri"/>
              </a:rPr>
              <a:t> is used to quantify a student’s rate of improvement or responsiveness to prevention or intervention, and to evaluate the effectiveness of interventions using valid and reliable measures.  </a:t>
            </a:r>
          </a:p>
        </p:txBody>
      </p:sp>
    </p:spTree>
    <p:extLst>
      <p:ext uri="{BB962C8B-B14F-4D97-AF65-F5344CB8AC3E}">
        <p14:creationId xmlns:p14="http://schemas.microsoft.com/office/powerpoint/2010/main" val="9717842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51827-5F53-AF86-1CF4-079E245F265B}"/>
              </a:ext>
            </a:extLst>
          </p:cNvPr>
          <p:cNvSpPr>
            <a:spLocks noGrp="1"/>
          </p:cNvSpPr>
          <p:nvPr>
            <p:ph type="title"/>
          </p:nvPr>
        </p:nvSpPr>
        <p:spPr/>
        <p:txBody>
          <a:bodyPr/>
          <a:lstStyle/>
          <a:p>
            <a:r>
              <a:rPr lang="en-US" dirty="0"/>
              <a:t>June, 2025 Utrecht, the Netherlands</a:t>
            </a:r>
          </a:p>
        </p:txBody>
      </p:sp>
      <p:sp>
        <p:nvSpPr>
          <p:cNvPr id="3" name="Text Placeholder 2">
            <a:extLst>
              <a:ext uri="{FF2B5EF4-FFF2-40B4-BE49-F238E27FC236}">
                <a16:creationId xmlns:a16="http://schemas.microsoft.com/office/drawing/2014/main" id="{36E54D5A-B358-D693-C0B1-8A562F3FD0FA}"/>
              </a:ext>
            </a:extLst>
          </p:cNvPr>
          <p:cNvSpPr>
            <a:spLocks noGrp="1"/>
          </p:cNvSpPr>
          <p:nvPr>
            <p:ph type="body" idx="1"/>
          </p:nvPr>
        </p:nvSpPr>
        <p:spPr/>
        <p:txBody>
          <a:bodyPr/>
          <a:lstStyle/>
          <a:p>
            <a:endParaRPr lang="en-US"/>
          </a:p>
        </p:txBody>
      </p:sp>
      <p:pic>
        <p:nvPicPr>
          <p:cNvPr id="8" name="Content Placeholder 7" descr="A person standing on a brick sidewalk&#10;&#10;AI-generated content may be incorrect.">
            <a:extLst>
              <a:ext uri="{FF2B5EF4-FFF2-40B4-BE49-F238E27FC236}">
                <a16:creationId xmlns:a16="http://schemas.microsoft.com/office/drawing/2014/main" id="{8B5768A3-EC35-3076-BA9D-7920412EA17F}"/>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rot="5400000">
            <a:off x="1576388" y="2965649"/>
            <a:ext cx="3684587" cy="2763440"/>
          </a:xfrm>
        </p:spPr>
      </p:pic>
      <p:sp>
        <p:nvSpPr>
          <p:cNvPr id="5" name="Text Placeholder 4">
            <a:extLst>
              <a:ext uri="{FF2B5EF4-FFF2-40B4-BE49-F238E27FC236}">
                <a16:creationId xmlns:a16="http://schemas.microsoft.com/office/drawing/2014/main" id="{E461BA08-ED44-ECB3-929E-1F5569B8E7FC}"/>
              </a:ext>
            </a:extLst>
          </p:cNvPr>
          <p:cNvSpPr>
            <a:spLocks noGrp="1"/>
          </p:cNvSpPr>
          <p:nvPr>
            <p:ph type="body" sz="quarter" idx="3"/>
          </p:nvPr>
        </p:nvSpPr>
        <p:spPr/>
        <p:txBody>
          <a:bodyPr/>
          <a:lstStyle/>
          <a:p>
            <a:endParaRPr lang="en-US"/>
          </a:p>
        </p:txBody>
      </p:sp>
      <p:pic>
        <p:nvPicPr>
          <p:cNvPr id="10" name="Content Placeholder 9" descr="A group of people sitting in a room&#10;&#10;AI-generated content may be incorrect.">
            <a:extLst>
              <a:ext uri="{FF2B5EF4-FFF2-40B4-BE49-F238E27FC236}">
                <a16:creationId xmlns:a16="http://schemas.microsoft.com/office/drawing/2014/main" id="{5DBE090E-893D-48B2-D15C-E856539B5B35}"/>
              </a:ext>
            </a:extLst>
          </p:cNvPr>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6307402" y="2505075"/>
            <a:ext cx="4912784" cy="3684588"/>
          </a:xfrm>
        </p:spPr>
      </p:pic>
    </p:spTree>
    <p:extLst>
      <p:ext uri="{BB962C8B-B14F-4D97-AF65-F5344CB8AC3E}">
        <p14:creationId xmlns:p14="http://schemas.microsoft.com/office/powerpoint/2010/main" val="3131553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046D2-D7F0-C95B-1625-A674CF8F5EC6}"/>
              </a:ext>
            </a:extLst>
          </p:cNvPr>
          <p:cNvSpPr>
            <a:spLocks noGrp="1"/>
          </p:cNvSpPr>
          <p:nvPr>
            <p:ph type="title"/>
          </p:nvPr>
        </p:nvSpPr>
        <p:spPr/>
        <p:txBody>
          <a:bodyPr>
            <a:normAutofit/>
          </a:bodyPr>
          <a:lstStyle/>
          <a:p>
            <a:r>
              <a:rPr lang="en-US" sz="3600" dirty="0">
                <a:solidFill>
                  <a:srgbClr val="333399"/>
                </a:solidFill>
                <a:latin typeface="Calibri"/>
                <a:ea typeface="Times New Roman" panose="02020603050405020304" pitchFamily="18" charset="0"/>
                <a:cs typeface="Calibri"/>
              </a:rPr>
              <a:t>Collaboration across sectors and disciplines</a:t>
            </a:r>
            <a:endParaRPr lang="en-CA" sz="3600" b="1">
              <a:solidFill>
                <a:srgbClr val="333399"/>
              </a:solidFill>
              <a:latin typeface="Calibri"/>
              <a:ea typeface="Calibri"/>
              <a:cs typeface="Calibri"/>
            </a:endParaRPr>
          </a:p>
        </p:txBody>
      </p:sp>
      <p:sp>
        <p:nvSpPr>
          <p:cNvPr id="4" name="Rectangle 3">
            <a:extLst>
              <a:ext uri="{FF2B5EF4-FFF2-40B4-BE49-F238E27FC236}">
                <a16:creationId xmlns:a16="http://schemas.microsoft.com/office/drawing/2014/main" id="{591AC3F1-F916-39AA-89B7-BE24095F9A9F}"/>
              </a:ext>
            </a:extLst>
          </p:cNvPr>
          <p:cNvSpPr/>
          <p:nvPr/>
        </p:nvSpPr>
        <p:spPr>
          <a:xfrm>
            <a:off x="0" y="0"/>
            <a:ext cx="12192000" cy="365125"/>
          </a:xfrm>
          <a:prstGeom prst="rect">
            <a:avLst/>
          </a:prstGeom>
          <a:gradFill flip="none" rotWithShape="1">
            <a:gsLst>
              <a:gs pos="0">
                <a:srgbClr val="00B0F0"/>
              </a:gs>
              <a:gs pos="58000">
                <a:srgbClr val="00FFFF"/>
              </a:gs>
              <a:gs pos="83000">
                <a:srgbClr val="66FF66"/>
              </a:gs>
              <a:gs pos="100000">
                <a:srgbClr val="92D050"/>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Content Placeholder 5">
            <a:extLst>
              <a:ext uri="{FF2B5EF4-FFF2-40B4-BE49-F238E27FC236}">
                <a16:creationId xmlns:a16="http://schemas.microsoft.com/office/drawing/2014/main" id="{70500FA1-82D2-05C4-035A-C87034193C3F}"/>
              </a:ext>
            </a:extLst>
          </p:cNvPr>
          <p:cNvSpPr>
            <a:spLocks noGrp="1"/>
          </p:cNvSpPr>
          <p:nvPr>
            <p:ph idx="1"/>
          </p:nvPr>
        </p:nvSpPr>
        <p:spPr>
          <a:xfrm>
            <a:off x="410704" y="1692232"/>
            <a:ext cx="11370591" cy="4937168"/>
          </a:xfrm>
        </p:spPr>
        <p:txBody>
          <a:bodyPr vert="horz" lIns="91440" tIns="45720" rIns="91440" bIns="45720" rtlCol="0" anchor="t">
            <a:normAutofit/>
          </a:bodyPr>
          <a:lstStyle/>
          <a:p>
            <a:pPr marL="514350" lvl="0" indent="-514350">
              <a:buFont typeface="+mj-lt"/>
              <a:buAutoNum type="arabicPeriod"/>
            </a:pPr>
            <a:r>
              <a:rPr lang="en-US" sz="2600" b="1" dirty="0">
                <a:latin typeface="Calibri"/>
                <a:ea typeface="Times New Roman" panose="02020603050405020304" pitchFamily="18" charset="0"/>
                <a:cs typeface="Calibri"/>
              </a:rPr>
              <a:t>Cross-discipline and cross-sector collaboration</a:t>
            </a:r>
            <a:r>
              <a:rPr lang="en-US" sz="2600" dirty="0">
                <a:latin typeface="Calibri"/>
                <a:ea typeface="Times New Roman" panose="02020603050405020304" pitchFamily="18" charset="0"/>
                <a:cs typeface="Calibri"/>
              </a:rPr>
              <a:t> is a critical component of establishing comprehensive and sustainable school mental health programming. </a:t>
            </a:r>
          </a:p>
          <a:p>
            <a:pPr marL="514350" lvl="0" indent="-514350">
              <a:buFont typeface="+mj-lt"/>
              <a:buAutoNum type="arabicPeriod"/>
            </a:pPr>
            <a:endParaRPr lang="en-US" sz="2600" dirty="0">
              <a:latin typeface="Calibri" panose="020F0502020204030204" pitchFamily="34" charset="0"/>
              <a:ea typeface="Times New Roman" panose="02020603050405020304" pitchFamily="18" charset="0"/>
            </a:endParaRPr>
          </a:p>
          <a:p>
            <a:pPr marL="514350" lvl="0" indent="-514350">
              <a:buFont typeface="+mj-lt"/>
              <a:buAutoNum type="arabicPeriod"/>
            </a:pPr>
            <a:r>
              <a:rPr lang="en-US" sz="2600" dirty="0">
                <a:latin typeface="Calibri"/>
                <a:ea typeface="Times New Roman" panose="02020603050405020304" pitchFamily="18" charset="0"/>
                <a:cs typeface="Calibri"/>
              </a:rPr>
              <a:t>Members should work together to establish a </a:t>
            </a:r>
            <a:r>
              <a:rPr lang="en-US" sz="2600" b="1" dirty="0">
                <a:latin typeface="Calibri"/>
                <a:ea typeface="Times New Roman" panose="02020603050405020304" pitchFamily="18" charset="0"/>
                <a:cs typeface="Calibri"/>
              </a:rPr>
              <a:t>unified, child-centered vision</a:t>
            </a:r>
            <a:r>
              <a:rPr lang="en-US" sz="2600" dirty="0">
                <a:latin typeface="Calibri"/>
                <a:ea typeface="Times New Roman" panose="02020603050405020304" pitchFamily="18" charset="0"/>
                <a:cs typeface="Calibri"/>
              </a:rPr>
              <a:t>, and to develop specific operational definitions to clarify the roles and responsibilities of all members within the system.</a:t>
            </a:r>
          </a:p>
          <a:p>
            <a:pPr marL="514350" lvl="0" indent="-514350">
              <a:buFont typeface="+mj-lt"/>
              <a:buAutoNum type="arabicPeriod"/>
            </a:pPr>
            <a:endParaRPr lang="en-US" sz="2600" dirty="0">
              <a:latin typeface="Calibri" panose="020F0502020204030204" pitchFamily="34" charset="0"/>
              <a:ea typeface="Times New Roman" panose="02020603050405020304" pitchFamily="18" charset="0"/>
            </a:endParaRPr>
          </a:p>
          <a:p>
            <a:pPr marL="514350" lvl="0" indent="-514350">
              <a:buFont typeface="+mj-lt"/>
              <a:buAutoNum type="arabicPeriod"/>
            </a:pPr>
            <a:r>
              <a:rPr lang="en-US" sz="2600" b="1" dirty="0">
                <a:latin typeface="Calibri"/>
                <a:ea typeface="Times New Roman" panose="02020603050405020304" pitchFamily="18" charset="0"/>
                <a:cs typeface="Calibri"/>
              </a:rPr>
              <a:t>Cross-sectoral training</a:t>
            </a:r>
            <a:r>
              <a:rPr lang="en-US" sz="2600" dirty="0">
                <a:latin typeface="Calibri"/>
                <a:ea typeface="Times New Roman" panose="02020603050405020304" pitchFamily="18" charset="0"/>
                <a:cs typeface="Calibri"/>
              </a:rPr>
              <a:t> in common evidence-informed interventions, consistent measurement, and stepped care approaches across a single system of care can provide seamless access and support for children, youth and families.</a:t>
            </a:r>
            <a:endParaRPr lang="en-US" sz="2600" dirty="0">
              <a:effectLst/>
              <a:latin typeface="Calibri"/>
              <a:ea typeface="Times New Roman" panose="02020603050405020304" pitchFamily="18" charset="0"/>
              <a:cs typeface="Calibri"/>
            </a:endParaRPr>
          </a:p>
        </p:txBody>
      </p:sp>
    </p:spTree>
    <p:extLst>
      <p:ext uri="{BB962C8B-B14F-4D97-AF65-F5344CB8AC3E}">
        <p14:creationId xmlns:p14="http://schemas.microsoft.com/office/powerpoint/2010/main" val="12468591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046D2-D7F0-C95B-1625-A674CF8F5EC6}"/>
              </a:ext>
            </a:extLst>
          </p:cNvPr>
          <p:cNvSpPr>
            <a:spLocks noGrp="1"/>
          </p:cNvSpPr>
          <p:nvPr>
            <p:ph type="title"/>
          </p:nvPr>
        </p:nvSpPr>
        <p:spPr>
          <a:xfrm>
            <a:off x="248920" y="365125"/>
            <a:ext cx="11379200" cy="1356043"/>
          </a:xfrm>
        </p:spPr>
        <p:txBody>
          <a:bodyPr>
            <a:normAutofit/>
          </a:bodyPr>
          <a:lstStyle/>
          <a:p>
            <a:r>
              <a:rPr lang="en-US" sz="3600" b="1" dirty="0">
                <a:solidFill>
                  <a:srgbClr val="333399"/>
                </a:solidFill>
              </a:rPr>
              <a:t>The Power of International Dialogue and Collaboration</a:t>
            </a:r>
            <a:endParaRPr lang="en-CA" sz="3600" b="1">
              <a:solidFill>
                <a:srgbClr val="333399"/>
              </a:solidFill>
              <a:ea typeface="Calibri"/>
              <a:cs typeface="Calibri"/>
            </a:endParaRPr>
          </a:p>
        </p:txBody>
      </p:sp>
      <p:sp>
        <p:nvSpPr>
          <p:cNvPr id="4" name="Rectangle 3">
            <a:extLst>
              <a:ext uri="{FF2B5EF4-FFF2-40B4-BE49-F238E27FC236}">
                <a16:creationId xmlns:a16="http://schemas.microsoft.com/office/drawing/2014/main" id="{591AC3F1-F916-39AA-89B7-BE24095F9A9F}"/>
              </a:ext>
            </a:extLst>
          </p:cNvPr>
          <p:cNvSpPr/>
          <p:nvPr/>
        </p:nvSpPr>
        <p:spPr>
          <a:xfrm>
            <a:off x="0" y="0"/>
            <a:ext cx="12192000" cy="365125"/>
          </a:xfrm>
          <a:prstGeom prst="rect">
            <a:avLst/>
          </a:prstGeom>
          <a:gradFill flip="none" rotWithShape="1">
            <a:gsLst>
              <a:gs pos="0">
                <a:srgbClr val="00B0F0"/>
              </a:gs>
              <a:gs pos="58000">
                <a:srgbClr val="00FFFF"/>
              </a:gs>
              <a:gs pos="83000">
                <a:srgbClr val="66FF66"/>
              </a:gs>
              <a:gs pos="100000">
                <a:srgbClr val="92D050"/>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Content Placeholder 5">
            <a:extLst>
              <a:ext uri="{FF2B5EF4-FFF2-40B4-BE49-F238E27FC236}">
                <a16:creationId xmlns:a16="http://schemas.microsoft.com/office/drawing/2014/main" id="{70500FA1-82D2-05C4-035A-C87034193C3F}"/>
              </a:ext>
            </a:extLst>
          </p:cNvPr>
          <p:cNvSpPr>
            <a:spLocks noGrp="1"/>
          </p:cNvSpPr>
          <p:nvPr>
            <p:ph idx="1"/>
          </p:nvPr>
        </p:nvSpPr>
        <p:spPr>
          <a:xfrm>
            <a:off x="410704" y="1715096"/>
            <a:ext cx="11370591" cy="4973756"/>
          </a:xfrm>
        </p:spPr>
        <p:txBody>
          <a:bodyPr vert="horz" lIns="91440" tIns="45720" rIns="91440" bIns="45720" rtlCol="0" anchor="t">
            <a:normAutofit fontScale="85000" lnSpcReduction="20000"/>
          </a:bodyPr>
          <a:lstStyle/>
          <a:p>
            <a:pPr marL="342900" lvl="0" indent="-342900">
              <a:buFont typeface="Symbol" panose="05050102010706020507" pitchFamily="18" charset="2"/>
              <a:buChar char=""/>
            </a:pPr>
            <a:r>
              <a:rPr lang="en-US" sz="2600" b="1" dirty="0"/>
              <a:t>Cross-jurisdictional perspectives</a:t>
            </a:r>
            <a:r>
              <a:rPr lang="en-US" sz="2600" dirty="0"/>
              <a:t> on core themes in SMH</a:t>
            </a:r>
          </a:p>
          <a:p>
            <a:pPr marL="342900" indent="-342900">
              <a:buFont typeface="Symbol" panose="05050102010706020507" pitchFamily="18" charset="2"/>
              <a:buChar char=""/>
            </a:pPr>
            <a:endParaRPr lang="en-US" sz="2600" dirty="0"/>
          </a:p>
          <a:p>
            <a:pPr marL="342900" lvl="0" indent="-342900">
              <a:buFont typeface="Symbol" panose="05050102010706020507" pitchFamily="18" charset="2"/>
              <a:buChar char=""/>
            </a:pPr>
            <a:r>
              <a:rPr lang="en-US" sz="2600" dirty="0"/>
              <a:t>Identification of common problems of practice, with platforms for sharing of  </a:t>
            </a:r>
            <a:r>
              <a:rPr lang="en-US" sz="2600" b="1" dirty="0"/>
              <a:t>enablers, innovations, and ideas</a:t>
            </a:r>
            <a:endParaRPr lang="en-US" sz="2600" b="1" dirty="0">
              <a:ea typeface="Calibri"/>
              <a:cs typeface="Calibri"/>
            </a:endParaRPr>
          </a:p>
          <a:p>
            <a:pPr marL="342900" indent="-342900">
              <a:buFont typeface="Symbol" panose="05050102010706020507" pitchFamily="18" charset="2"/>
              <a:buChar char=""/>
            </a:pPr>
            <a:endParaRPr lang="en-US" sz="2600" b="1" dirty="0">
              <a:ea typeface="Calibri"/>
              <a:cs typeface="Calibri"/>
            </a:endParaRPr>
          </a:p>
          <a:p>
            <a:pPr marL="342900" lvl="0" indent="-342900">
              <a:buFont typeface="Symbol" panose="05050102010706020507" pitchFamily="18" charset="2"/>
              <a:buChar char=""/>
            </a:pPr>
            <a:r>
              <a:rPr lang="en-US" sz="2600" b="1" dirty="0"/>
              <a:t>Collaborative</a:t>
            </a:r>
            <a:r>
              <a:rPr lang="en-US" sz="2600" dirty="0"/>
              <a:t> projects and testing of innovations across regions</a:t>
            </a:r>
          </a:p>
          <a:p>
            <a:pPr marL="342900" indent="-342900">
              <a:buFont typeface="Symbol" panose="05050102010706020507" pitchFamily="18" charset="2"/>
              <a:buChar char=""/>
            </a:pPr>
            <a:endParaRPr lang="en-US" sz="2600" dirty="0"/>
          </a:p>
          <a:p>
            <a:pPr marL="342900" lvl="0" indent="-342900">
              <a:buFont typeface="Symbol" panose="05050102010706020507" pitchFamily="18" charset="2"/>
              <a:buChar char=""/>
            </a:pPr>
            <a:r>
              <a:rPr lang="en-US" sz="2600" dirty="0"/>
              <a:t>Strategic “</a:t>
            </a:r>
            <a:r>
              <a:rPr lang="en-US" sz="2600" b="1" dirty="0"/>
              <a:t>borrowing</a:t>
            </a:r>
            <a:r>
              <a:rPr lang="en-US" sz="2600" dirty="0"/>
              <a:t>” with adaptation and consultation</a:t>
            </a:r>
          </a:p>
          <a:p>
            <a:pPr marL="342900" indent="-342900">
              <a:buFont typeface="Symbol" panose="05050102010706020507" pitchFamily="18" charset="2"/>
              <a:buChar char=""/>
            </a:pPr>
            <a:endParaRPr lang="en-US" sz="2600" dirty="0"/>
          </a:p>
          <a:p>
            <a:pPr marL="342900" lvl="0" indent="-342900">
              <a:buFont typeface="Symbol" panose="05050102010706020507" pitchFamily="18" charset="2"/>
              <a:buChar char=""/>
            </a:pPr>
            <a:r>
              <a:rPr lang="en-US" sz="2600" dirty="0"/>
              <a:t>Global spread of </a:t>
            </a:r>
            <a:r>
              <a:rPr lang="en-US" sz="2600" b="1" dirty="0"/>
              <a:t>best practices</a:t>
            </a:r>
            <a:endParaRPr lang="en-US" sz="2600" b="1" dirty="0">
              <a:ea typeface="Calibri"/>
              <a:cs typeface="Calibri"/>
            </a:endParaRPr>
          </a:p>
          <a:p>
            <a:pPr marL="342900" indent="-342900">
              <a:buFont typeface="Symbol" panose="05050102010706020507" pitchFamily="18" charset="2"/>
              <a:buChar char=""/>
            </a:pPr>
            <a:endParaRPr lang="en-US" sz="2600" b="1" dirty="0"/>
          </a:p>
          <a:p>
            <a:pPr marL="342900" lvl="0" indent="-342900">
              <a:buFont typeface="Symbol" panose="05050102010706020507" pitchFamily="18" charset="2"/>
              <a:buChar char=""/>
            </a:pPr>
            <a:r>
              <a:rPr lang="en-US" sz="2600" b="1" dirty="0"/>
              <a:t>Practical</a:t>
            </a:r>
            <a:r>
              <a:rPr lang="en-US" sz="2600" dirty="0"/>
              <a:t> assistance across jurisdictions</a:t>
            </a:r>
          </a:p>
          <a:p>
            <a:pPr marL="342900" indent="-342900">
              <a:buFont typeface="Symbol" panose="05050102010706020507" pitchFamily="18" charset="2"/>
              <a:buChar char=""/>
            </a:pPr>
            <a:endParaRPr lang="en-US" sz="2600" dirty="0"/>
          </a:p>
          <a:p>
            <a:pPr marL="342900" lvl="0" indent="-342900">
              <a:buFont typeface="Symbol" panose="05050102010706020507" pitchFamily="18" charset="2"/>
              <a:buChar char=""/>
            </a:pPr>
            <a:r>
              <a:rPr lang="en-US" sz="2600" b="1" dirty="0"/>
              <a:t>Shared contribution</a:t>
            </a:r>
            <a:r>
              <a:rPr lang="en-US" sz="2600" dirty="0"/>
              <a:t> to the scientific literature</a:t>
            </a:r>
          </a:p>
          <a:p>
            <a:pPr marL="342900" lvl="0" indent="-342900">
              <a:buFont typeface="Symbol" panose="05050102010706020507" pitchFamily="18" charset="2"/>
              <a:buChar char=""/>
            </a:pPr>
            <a:endParaRPr lang="en-US" sz="2600" dirty="0"/>
          </a:p>
          <a:p>
            <a:pPr marL="342900" lvl="0" indent="-342900">
              <a:buFont typeface="Symbol" panose="05050102010706020507" pitchFamily="18" charset="2"/>
              <a:buChar char=""/>
            </a:pPr>
            <a:endParaRPr lang="en-US" sz="2600" dirty="0"/>
          </a:p>
        </p:txBody>
      </p:sp>
      <p:pic>
        <p:nvPicPr>
          <p:cNvPr id="5" name="Picture 4" descr="A group of people around a blackboard with a map drawn on it&#10;&#10;Description automatically generated">
            <a:extLst>
              <a:ext uri="{FF2B5EF4-FFF2-40B4-BE49-F238E27FC236}">
                <a16:creationId xmlns:a16="http://schemas.microsoft.com/office/drawing/2014/main" id="{42498127-9568-F12D-0BC5-15C092C00B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50920" y="4685302"/>
            <a:ext cx="2994535" cy="2000613"/>
          </a:xfrm>
          <a:prstGeom prst="rect">
            <a:avLst/>
          </a:prstGeom>
        </p:spPr>
      </p:pic>
    </p:spTree>
    <p:extLst>
      <p:ext uri="{BB962C8B-B14F-4D97-AF65-F5344CB8AC3E}">
        <p14:creationId xmlns:p14="http://schemas.microsoft.com/office/powerpoint/2010/main" val="11399968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C7D1F-AB36-DF81-E947-7F9987B8EB89}"/>
              </a:ext>
            </a:extLst>
          </p:cNvPr>
          <p:cNvSpPr>
            <a:spLocks noGrp="1"/>
          </p:cNvSpPr>
          <p:nvPr>
            <p:ph type="title"/>
          </p:nvPr>
        </p:nvSpPr>
        <p:spPr/>
        <p:txBody>
          <a:bodyPr/>
          <a:lstStyle/>
          <a:p>
            <a:r>
              <a:rPr lang="en-US" sz="4800" dirty="0"/>
              <a:t>Thank you</a:t>
            </a:r>
            <a:br>
              <a:rPr lang="en-US" dirty="0"/>
            </a:br>
            <a:r>
              <a:rPr lang="en-US" sz="3600" dirty="0">
                <a:hlinkClick r:id="rId3"/>
              </a:rPr>
              <a:t>weist@sc.edu</a:t>
            </a:r>
            <a:r>
              <a:rPr lang="en-US" sz="3600" dirty="0"/>
              <a:t> </a:t>
            </a:r>
            <a:r>
              <a:rPr lang="en-US" sz="3600" dirty="0">
                <a:hlinkClick r:id="rId4"/>
              </a:rPr>
              <a:t>bpd36@drexel.edu</a:t>
            </a:r>
            <a:r>
              <a:rPr lang="en-US" sz="3600" dirty="0"/>
              <a:t> </a:t>
            </a:r>
          </a:p>
        </p:txBody>
      </p:sp>
      <p:pic>
        <p:nvPicPr>
          <p:cNvPr id="5" name="Content Placeholder 4" descr="A bridge over water with buildings and trees&#10;&#10;AI-generated content may be incorrect.">
            <a:extLst>
              <a:ext uri="{FF2B5EF4-FFF2-40B4-BE49-F238E27FC236}">
                <a16:creationId xmlns:a16="http://schemas.microsoft.com/office/drawing/2014/main" id="{7922940B-D253-6BAD-1329-365C78A1EBA2}"/>
              </a:ext>
            </a:extLst>
          </p:cNvPr>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1019439" y="1825625"/>
            <a:ext cx="10153122" cy="4351338"/>
          </a:xfrm>
        </p:spPr>
      </p:pic>
    </p:spTree>
    <p:extLst>
      <p:ext uri="{BB962C8B-B14F-4D97-AF65-F5344CB8AC3E}">
        <p14:creationId xmlns:p14="http://schemas.microsoft.com/office/powerpoint/2010/main" val="37710535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C6D27-05E2-B8ED-29C7-6ED86B3AD3ED}"/>
              </a:ext>
            </a:extLst>
          </p:cNvPr>
          <p:cNvSpPr>
            <a:spLocks noGrp="1"/>
          </p:cNvSpPr>
          <p:nvPr>
            <p:ph type="title"/>
          </p:nvPr>
        </p:nvSpPr>
        <p:spPr/>
        <p:txBody>
          <a:bodyPr/>
          <a:lstStyle/>
          <a:p>
            <a:r>
              <a:rPr lang="en-US" dirty="0"/>
              <a:t>Utrecht cont. </a:t>
            </a:r>
          </a:p>
        </p:txBody>
      </p:sp>
      <p:sp>
        <p:nvSpPr>
          <p:cNvPr id="3" name="Text Placeholder 2">
            <a:extLst>
              <a:ext uri="{FF2B5EF4-FFF2-40B4-BE49-F238E27FC236}">
                <a16:creationId xmlns:a16="http://schemas.microsoft.com/office/drawing/2014/main" id="{52106E62-93E3-5B05-0D7E-2457DB0CF23B}"/>
              </a:ext>
            </a:extLst>
          </p:cNvPr>
          <p:cNvSpPr>
            <a:spLocks noGrp="1"/>
          </p:cNvSpPr>
          <p:nvPr>
            <p:ph type="body" idx="1"/>
          </p:nvPr>
        </p:nvSpPr>
        <p:spPr/>
        <p:txBody>
          <a:bodyPr/>
          <a:lstStyle/>
          <a:p>
            <a:endParaRPr lang="en-US"/>
          </a:p>
        </p:txBody>
      </p:sp>
      <p:pic>
        <p:nvPicPr>
          <p:cNvPr id="8" name="Content Placeholder 7" descr="A group of people sitting in chairs in a room with a screen&#10;&#10;AI-generated content may be incorrect.">
            <a:extLst>
              <a:ext uri="{FF2B5EF4-FFF2-40B4-BE49-F238E27FC236}">
                <a16:creationId xmlns:a16="http://schemas.microsoft.com/office/drawing/2014/main" id="{3E17DD43-4562-E664-9A3F-01BC3C22F3B9}"/>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rot="5400000">
            <a:off x="1576388" y="2965649"/>
            <a:ext cx="3684587" cy="2763440"/>
          </a:xfrm>
        </p:spPr>
      </p:pic>
      <p:sp>
        <p:nvSpPr>
          <p:cNvPr id="5" name="Text Placeholder 4">
            <a:extLst>
              <a:ext uri="{FF2B5EF4-FFF2-40B4-BE49-F238E27FC236}">
                <a16:creationId xmlns:a16="http://schemas.microsoft.com/office/drawing/2014/main" id="{9AA38424-96A1-E306-0975-7CCDA3D163A4}"/>
              </a:ext>
            </a:extLst>
          </p:cNvPr>
          <p:cNvSpPr>
            <a:spLocks noGrp="1"/>
          </p:cNvSpPr>
          <p:nvPr>
            <p:ph type="body" sz="quarter" idx="3"/>
          </p:nvPr>
        </p:nvSpPr>
        <p:spPr/>
        <p:txBody>
          <a:bodyPr/>
          <a:lstStyle/>
          <a:p>
            <a:endParaRPr lang="en-US"/>
          </a:p>
        </p:txBody>
      </p:sp>
      <p:pic>
        <p:nvPicPr>
          <p:cNvPr id="10" name="Content Placeholder 9" descr="A group of women in a room&#10;&#10;AI-generated content may be incorrect.">
            <a:extLst>
              <a:ext uri="{FF2B5EF4-FFF2-40B4-BE49-F238E27FC236}">
                <a16:creationId xmlns:a16="http://schemas.microsoft.com/office/drawing/2014/main" id="{5B4B0E32-C9E3-E9EA-2A63-61F68EB18921}"/>
              </a:ext>
            </a:extLst>
          </p:cNvPr>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6307402" y="2505075"/>
            <a:ext cx="4912784" cy="3684588"/>
          </a:xfrm>
        </p:spPr>
      </p:pic>
    </p:spTree>
    <p:extLst>
      <p:ext uri="{BB962C8B-B14F-4D97-AF65-F5344CB8AC3E}">
        <p14:creationId xmlns:p14="http://schemas.microsoft.com/office/powerpoint/2010/main" val="256998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267417" y="4716843"/>
            <a:ext cx="8269287" cy="1765300"/>
          </a:xfrm>
        </p:spPr>
        <p:txBody>
          <a:bodyPr>
            <a:noAutofit/>
          </a:bodyPr>
          <a:lstStyle/>
          <a:p>
            <a:pPr algn="ctr"/>
            <a:r>
              <a:rPr lang="en-US" sz="3600" dirty="0">
                <a:latin typeface="Calibri"/>
                <a:ea typeface="ＭＳ Ｐゴシック"/>
                <a:cs typeface="Calibri"/>
              </a:rPr>
              <a:t>Integrating the fields of </a:t>
            </a:r>
            <a:r>
              <a:rPr lang="en-US" sz="3600" err="1">
                <a:latin typeface="Calibri"/>
                <a:ea typeface="ＭＳ Ｐゴシック"/>
                <a:cs typeface="Calibri"/>
              </a:rPr>
              <a:t>pbis</a:t>
            </a:r>
            <a:r>
              <a:rPr lang="en-US" sz="3600" dirty="0">
                <a:latin typeface="Calibri"/>
                <a:ea typeface="ＭＳ Ｐゴシック"/>
                <a:cs typeface="Calibri"/>
              </a:rPr>
              <a:t> and school mental health </a:t>
            </a:r>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4160" y="2269911"/>
            <a:ext cx="4460487" cy="1985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2207565"/>
            <a:ext cx="4572000" cy="21062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descr="A look at why system integration is so ...">
            <a:extLst>
              <a:ext uri="{FF2B5EF4-FFF2-40B4-BE49-F238E27FC236}">
                <a16:creationId xmlns:a16="http://schemas.microsoft.com/office/drawing/2014/main" id="{CB5C1F16-5F89-1BFE-77A4-8D5322CF4476}"/>
              </a:ext>
            </a:extLst>
          </p:cNvPr>
          <p:cNvPicPr>
            <a:picLocks noChangeAspect="1"/>
          </p:cNvPicPr>
          <p:nvPr/>
        </p:nvPicPr>
        <p:blipFill>
          <a:blip r:embed="rId4"/>
          <a:stretch>
            <a:fillRect/>
          </a:stretch>
        </p:blipFill>
        <p:spPr>
          <a:xfrm>
            <a:off x="8842693" y="106997"/>
            <a:ext cx="3345815" cy="1401445"/>
          </a:xfrm>
          <a:prstGeom prst="rect">
            <a:avLst/>
          </a:prstGeom>
        </p:spPr>
      </p:pic>
    </p:spTree>
    <p:extLst>
      <p:ext uri="{BB962C8B-B14F-4D97-AF65-F5344CB8AC3E}">
        <p14:creationId xmlns:p14="http://schemas.microsoft.com/office/powerpoint/2010/main" val="10644347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600" dirty="0"/>
              <a:t>Maternal and Child Health Bureau/Health Resources and Services Administration</a:t>
            </a:r>
            <a:endParaRPr lang="en-US"/>
          </a:p>
        </p:txBody>
      </p:sp>
      <p:sp>
        <p:nvSpPr>
          <p:cNvPr id="3" name="Content Placeholder 2"/>
          <p:cNvSpPr>
            <a:spLocks noGrp="1"/>
          </p:cNvSpPr>
          <p:nvPr>
            <p:ph idx="1"/>
          </p:nvPr>
        </p:nvSpPr>
        <p:spPr>
          <a:xfrm>
            <a:off x="609600" y="1623063"/>
            <a:ext cx="10972800" cy="4800347"/>
          </a:xfrm>
        </p:spPr>
        <p:txBody>
          <a:bodyPr>
            <a:normAutofit lnSpcReduction="10000"/>
          </a:bodyPr>
          <a:lstStyle/>
          <a:p>
            <a:pPr marL="256540" indent="-256540"/>
            <a:r>
              <a:rPr lang="en-US" sz="2800" i="1" dirty="0"/>
              <a:t>Mental Health in Schools Initiative, 1995</a:t>
            </a:r>
            <a:endParaRPr lang="en-US"/>
          </a:p>
          <a:p>
            <a:pPr marL="256540" indent="-256540"/>
            <a:endParaRPr lang="en-US" sz="2800" i="1" dirty="0">
              <a:latin typeface="Calibri"/>
              <a:ea typeface="ＭＳ Ｐゴシック"/>
              <a:cs typeface="Calibri"/>
            </a:endParaRPr>
          </a:p>
          <a:p>
            <a:pPr marL="256540" indent="-256540"/>
            <a:r>
              <a:rPr lang="en-US" sz="2800" dirty="0"/>
              <a:t>Two National Centers</a:t>
            </a:r>
          </a:p>
          <a:p>
            <a:pPr marL="556895" lvl="1" indent="-213995"/>
            <a:r>
              <a:rPr lang="en-US" dirty="0"/>
              <a:t>University of Maryland School of Medicine</a:t>
            </a:r>
          </a:p>
          <a:p>
            <a:pPr marL="556895" lvl="1" indent="-213995"/>
            <a:r>
              <a:rPr lang="en-US" dirty="0"/>
              <a:t>University of California, Los Angeles </a:t>
            </a:r>
          </a:p>
          <a:p>
            <a:pPr marL="556895" lvl="1" indent="-213995"/>
            <a:endParaRPr lang="en-US" dirty="0">
              <a:latin typeface="Calibri"/>
              <a:ea typeface="ＭＳ Ｐゴシック"/>
              <a:cs typeface="Calibri"/>
            </a:endParaRPr>
          </a:p>
          <a:p>
            <a:pPr marL="256540" indent="-256540"/>
            <a:r>
              <a:rPr lang="en-US" sz="2800" dirty="0"/>
              <a:t>Five States</a:t>
            </a:r>
          </a:p>
          <a:p>
            <a:pPr marL="556895" lvl="1" indent="-213995"/>
            <a:r>
              <a:rPr lang="en-US" dirty="0"/>
              <a:t>Kentucky, Maine, Minnesota, New Mexico, South Carolina</a:t>
            </a:r>
          </a:p>
          <a:p>
            <a:pPr marL="556895" lvl="1" indent="-213995"/>
            <a:endParaRPr lang="en-US" dirty="0"/>
          </a:p>
          <a:p>
            <a:pPr marL="256540" indent="-256540"/>
            <a:r>
              <a:rPr lang="en-US" sz="2800" dirty="0"/>
              <a:t>Initial leadership by project officers Juanita Cunningham Evans, and Dr. Michael Fishman</a:t>
            </a:r>
          </a:p>
        </p:txBody>
      </p:sp>
      <p:pic>
        <p:nvPicPr>
          <p:cNvPr id="4" name="Picture 3" descr="MCHB Mission, Vision, &amp; Goals • EIIC">
            <a:extLst>
              <a:ext uri="{FF2B5EF4-FFF2-40B4-BE49-F238E27FC236}">
                <a16:creationId xmlns:a16="http://schemas.microsoft.com/office/drawing/2014/main" id="{397F482B-83C7-BF08-D11F-16D014D438A4}"/>
              </a:ext>
            </a:extLst>
          </p:cNvPr>
          <p:cNvPicPr>
            <a:picLocks noChangeAspect="1"/>
          </p:cNvPicPr>
          <p:nvPr/>
        </p:nvPicPr>
        <p:blipFill>
          <a:blip r:embed="rId2"/>
          <a:stretch>
            <a:fillRect/>
          </a:stretch>
        </p:blipFill>
        <p:spPr>
          <a:xfrm>
            <a:off x="9022081" y="1620170"/>
            <a:ext cx="2743198" cy="813500"/>
          </a:xfrm>
          <a:prstGeom prst="rect">
            <a:avLst/>
          </a:prstGeom>
        </p:spPr>
      </p:pic>
    </p:spTree>
    <p:extLst>
      <p:ext uri="{BB962C8B-B14F-4D97-AF65-F5344CB8AC3E}">
        <p14:creationId xmlns:p14="http://schemas.microsoft.com/office/powerpoint/2010/main" val="5389885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250478" y="160932"/>
            <a:ext cx="10350508" cy="807995"/>
          </a:xfrm>
        </p:spPr>
        <p:txBody>
          <a:bodyPr>
            <a:normAutofit/>
          </a:bodyPr>
          <a:lstStyle/>
          <a:p>
            <a:pPr algn="ctr"/>
            <a:r>
              <a:rPr lang="en-US" sz="3600" dirty="0">
                <a:latin typeface="Calibri"/>
                <a:ea typeface="ＭＳ Ｐゴシック"/>
                <a:cs typeface="Calibri"/>
              </a:rPr>
              <a:t>Center for School Mental Health Assistance, 1996 </a:t>
            </a:r>
            <a:endParaRPr lang="en-US" sz="360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061746" y="1151074"/>
            <a:ext cx="8539586" cy="5255941"/>
          </a:xfrm>
        </p:spPr>
      </p:pic>
    </p:spTree>
    <p:extLst>
      <p:ext uri="{BB962C8B-B14F-4D97-AF65-F5344CB8AC3E}">
        <p14:creationId xmlns:p14="http://schemas.microsoft.com/office/powerpoint/2010/main" val="10994361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FE2BAB4-F2F1-6783-393D-63B93507A108}"/>
              </a:ext>
            </a:extLst>
          </p:cNvPr>
          <p:cNvSpPr/>
          <p:nvPr/>
        </p:nvSpPr>
        <p:spPr>
          <a:xfrm>
            <a:off x="292484" y="261698"/>
            <a:ext cx="11607029" cy="63423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sym typeface="Arial"/>
            </a:endParaRPr>
          </a:p>
        </p:txBody>
      </p:sp>
      <p:sp>
        <p:nvSpPr>
          <p:cNvPr id="2" name="Title 1"/>
          <p:cNvSpPr>
            <a:spLocks noGrp="1"/>
          </p:cNvSpPr>
          <p:nvPr>
            <p:ph type="ctrTitle"/>
          </p:nvPr>
        </p:nvSpPr>
        <p:spPr>
          <a:xfrm>
            <a:off x="400401" y="745588"/>
            <a:ext cx="11352135" cy="811893"/>
          </a:xfrm>
        </p:spPr>
        <p:txBody>
          <a:bodyPr vert="horz" wrap="square" lIns="91440" tIns="45720" rIns="91440" bIns="45720" numCol="1" rtlCol="0" anchor="t" anchorCtr="0" compatLnSpc="1">
            <a:prstTxWarp prst="textNoShape">
              <a:avLst/>
            </a:prstTxWarp>
            <a:noAutofit/>
          </a:bodyPr>
          <a:lstStyle/>
          <a:p>
            <a:pPr algn="ctr"/>
            <a:r>
              <a:rPr lang="en-US" sz="3600" dirty="0">
                <a:latin typeface="Cambria"/>
                <a:ea typeface="+mj-lt"/>
                <a:cs typeface="+mj-lt"/>
              </a:rPr>
              <a:t>Positive Behavioral Interventions &amp; Supports (PBIS) </a:t>
            </a:r>
            <a:endParaRPr lang="en-US" sz="3600">
              <a:latin typeface="Cambria"/>
              <a:cs typeface="Calibri Light"/>
            </a:endParaRPr>
          </a:p>
        </p:txBody>
      </p:sp>
      <p:sp>
        <p:nvSpPr>
          <p:cNvPr id="3" name="Subtitle 2"/>
          <p:cNvSpPr>
            <a:spLocks noGrp="1"/>
          </p:cNvSpPr>
          <p:nvPr>
            <p:ph type="subTitle" idx="1"/>
          </p:nvPr>
        </p:nvSpPr>
        <p:spPr>
          <a:xfrm>
            <a:off x="693965" y="1713632"/>
            <a:ext cx="10816569" cy="4640187"/>
          </a:xfrm>
        </p:spPr>
        <p:txBody>
          <a:bodyPr vert="horz" wrap="square" lIns="91440" tIns="45720" rIns="91440" bIns="45720" numCol="1" rtlCol="0" anchor="t" anchorCtr="0" compatLnSpc="1">
            <a:prstTxWarp prst="textNoShape">
              <a:avLst/>
            </a:prstTxWarp>
            <a:normAutofit/>
          </a:bodyPr>
          <a:lstStyle/>
          <a:p>
            <a:pPr marL="342265" indent="-342265" algn="l">
              <a:lnSpc>
                <a:spcPct val="110000"/>
              </a:lnSpc>
              <a:spcBef>
                <a:spcPts val="0"/>
              </a:spcBef>
              <a:spcAft>
                <a:spcPts val="1200"/>
              </a:spcAft>
              <a:buChar char="•"/>
            </a:pPr>
            <a:r>
              <a:rPr lang="en-US" b="1" dirty="0">
                <a:latin typeface="Arial"/>
                <a:ea typeface="+mn-lt"/>
                <a:cs typeface="+mn-lt"/>
              </a:rPr>
              <a:t>Multi-tiered framework</a:t>
            </a:r>
            <a:r>
              <a:rPr lang="en-US" dirty="0">
                <a:latin typeface="Arial"/>
                <a:ea typeface="+mn-lt"/>
                <a:cs typeface="+mn-lt"/>
              </a:rPr>
              <a:t> for supporting students' social, emotional, behavioral, and academic development</a:t>
            </a:r>
            <a:endParaRPr lang="en-US" dirty="0"/>
          </a:p>
          <a:p>
            <a:pPr marL="342265" indent="-342265" algn="l">
              <a:lnSpc>
                <a:spcPct val="110000"/>
              </a:lnSpc>
              <a:spcBef>
                <a:spcPts val="0"/>
              </a:spcBef>
              <a:spcAft>
                <a:spcPts val="1200"/>
              </a:spcAft>
              <a:buChar char="•"/>
            </a:pPr>
            <a:endParaRPr lang="en-US" sz="1200" b="1" dirty="0">
              <a:latin typeface="Arial"/>
              <a:ea typeface="ＭＳ Ｐゴシック"/>
              <a:cs typeface="Calibri"/>
            </a:endParaRPr>
          </a:p>
          <a:p>
            <a:pPr marL="342265" indent="-342265" algn="l">
              <a:lnSpc>
                <a:spcPct val="110000"/>
              </a:lnSpc>
              <a:spcBef>
                <a:spcPts val="0"/>
              </a:spcBef>
              <a:spcAft>
                <a:spcPts val="1200"/>
              </a:spcAft>
              <a:buChar char="•"/>
            </a:pPr>
            <a:r>
              <a:rPr lang="en-US" b="1" dirty="0">
                <a:latin typeface="Arial"/>
                <a:ea typeface="ＭＳ Ｐゴシック"/>
                <a:cs typeface="Calibri"/>
              </a:rPr>
              <a:t>Continuum</a:t>
            </a:r>
            <a:r>
              <a:rPr lang="en-US" dirty="0">
                <a:latin typeface="Arial"/>
                <a:ea typeface="ＭＳ Ｐゴシック"/>
                <a:cs typeface="Calibri"/>
              </a:rPr>
              <a:t> of support</a:t>
            </a:r>
            <a:endParaRPr lang="en-US" dirty="0"/>
          </a:p>
          <a:p>
            <a:pPr algn="l">
              <a:lnSpc>
                <a:spcPct val="110000"/>
              </a:lnSpc>
              <a:spcBef>
                <a:spcPts val="0"/>
              </a:spcBef>
              <a:spcAft>
                <a:spcPts val="1200"/>
              </a:spcAft>
            </a:pPr>
            <a:endParaRPr lang="en-US">
              <a:latin typeface="Arial"/>
              <a:cs typeface="Calibri"/>
            </a:endParaRPr>
          </a:p>
        </p:txBody>
      </p:sp>
      <p:pic>
        <p:nvPicPr>
          <p:cNvPr id="10" name="Picture 10" descr="A picture containing text, businesscard&#10;&#10;Description automatically generated">
            <a:extLst>
              <a:ext uri="{FF2B5EF4-FFF2-40B4-BE49-F238E27FC236}">
                <a16:creationId xmlns:a16="http://schemas.microsoft.com/office/drawing/2014/main" id="{81A7A393-CD06-3B34-98AA-3D3EB5D31A47}"/>
              </a:ext>
            </a:extLst>
          </p:cNvPr>
          <p:cNvPicPr>
            <a:picLocks noChangeAspect="1"/>
          </p:cNvPicPr>
          <p:nvPr/>
        </p:nvPicPr>
        <p:blipFill rotWithShape="1">
          <a:blip r:embed="rId3"/>
          <a:srcRect l="24870" t="8471" r="20000" b="5127"/>
          <a:stretch/>
        </p:blipFill>
        <p:spPr>
          <a:xfrm>
            <a:off x="6691272" y="2305195"/>
            <a:ext cx="4389955" cy="3897023"/>
          </a:xfrm>
          <a:prstGeom prst="rect">
            <a:avLst/>
          </a:prstGeom>
        </p:spPr>
      </p:pic>
      <p:sp>
        <p:nvSpPr>
          <p:cNvPr id="11" name="TextBox 10">
            <a:extLst>
              <a:ext uri="{FF2B5EF4-FFF2-40B4-BE49-F238E27FC236}">
                <a16:creationId xmlns:a16="http://schemas.microsoft.com/office/drawing/2014/main" id="{B1D03BA2-E304-4E9F-2887-F1758F508C77}"/>
              </a:ext>
            </a:extLst>
          </p:cNvPr>
          <p:cNvSpPr txBox="1"/>
          <p:nvPr/>
        </p:nvSpPr>
        <p:spPr>
          <a:xfrm>
            <a:off x="1010144" y="3819819"/>
            <a:ext cx="6052896" cy="178510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44" lvl="1" indent="-285744" defTabSz="914377">
              <a:spcAft>
                <a:spcPts val="1800"/>
              </a:spcAft>
              <a:buFont typeface="Arial"/>
              <a:buChar char="•"/>
            </a:pPr>
            <a:r>
              <a:rPr lang="en-US" sz="2000" dirty="0">
                <a:solidFill>
                  <a:prstClr val="black"/>
                </a:solidFill>
                <a:latin typeface="Arial"/>
                <a:cs typeface="Arial"/>
                <a:sym typeface="Arial"/>
              </a:rPr>
              <a:t>Tier 1: universal practices that support </a:t>
            </a:r>
            <a:r>
              <a:rPr lang="en-US" sz="2000" b="1" dirty="0">
                <a:solidFill>
                  <a:prstClr val="black"/>
                </a:solidFill>
                <a:latin typeface="Arial"/>
                <a:cs typeface="Arial"/>
                <a:sym typeface="Arial"/>
              </a:rPr>
              <a:t>ALL​</a:t>
            </a:r>
            <a:endParaRPr lang="en-US" dirty="0">
              <a:solidFill>
                <a:prstClr val="black"/>
              </a:solidFill>
              <a:latin typeface="Calibri" panose="020F0502020204030204"/>
              <a:cs typeface="Arial"/>
              <a:sym typeface="Arial"/>
            </a:endParaRPr>
          </a:p>
          <a:p>
            <a:pPr marL="285744" lvl="1" indent="-285744" defTabSz="914377">
              <a:spcAft>
                <a:spcPts val="1800"/>
              </a:spcAft>
              <a:buFont typeface="Arial"/>
              <a:buChar char="•"/>
            </a:pPr>
            <a:r>
              <a:rPr lang="en-US" sz="2000" dirty="0">
                <a:solidFill>
                  <a:prstClr val="black"/>
                </a:solidFill>
                <a:latin typeface="Arial"/>
                <a:cs typeface="Arial"/>
                <a:sym typeface="Arial"/>
              </a:rPr>
              <a:t>Tier 2: targeted supports for </a:t>
            </a:r>
            <a:r>
              <a:rPr lang="en-US" sz="2000" b="1" dirty="0">
                <a:solidFill>
                  <a:prstClr val="black"/>
                </a:solidFill>
                <a:latin typeface="Arial"/>
                <a:cs typeface="Arial"/>
                <a:sym typeface="Arial"/>
              </a:rPr>
              <a:t>SOME</a:t>
            </a:r>
            <a:r>
              <a:rPr lang="en-US" sz="2000" dirty="0">
                <a:solidFill>
                  <a:prstClr val="black"/>
                </a:solidFill>
                <a:latin typeface="Arial"/>
                <a:cs typeface="Arial"/>
                <a:sym typeface="Arial"/>
              </a:rPr>
              <a:t> students​</a:t>
            </a:r>
            <a:endParaRPr lang="en-US" sz="2000" dirty="0">
              <a:solidFill>
                <a:prstClr val="black"/>
              </a:solidFill>
              <a:latin typeface="Arial"/>
              <a:cs typeface="Calibri" panose="020F0502020204030204"/>
              <a:sym typeface="Arial"/>
            </a:endParaRPr>
          </a:p>
          <a:p>
            <a:pPr marL="285744" lvl="1" indent="-285744" defTabSz="914377">
              <a:spcAft>
                <a:spcPts val="1800"/>
              </a:spcAft>
              <a:buFont typeface="Arial"/>
              <a:buChar char="•"/>
            </a:pPr>
            <a:r>
              <a:rPr lang="en-US" sz="2000" dirty="0">
                <a:solidFill>
                  <a:prstClr val="black"/>
                </a:solidFill>
                <a:latin typeface="Arial"/>
                <a:cs typeface="Arial"/>
                <a:sym typeface="Arial"/>
              </a:rPr>
              <a:t>Tier 3: intensive and individualized supports for </a:t>
            </a:r>
            <a:r>
              <a:rPr lang="en-US" sz="2000" b="1" dirty="0">
                <a:solidFill>
                  <a:prstClr val="black"/>
                </a:solidFill>
                <a:latin typeface="Arial"/>
                <a:cs typeface="Arial"/>
                <a:sym typeface="Arial"/>
              </a:rPr>
              <a:t>FEW</a:t>
            </a:r>
            <a:r>
              <a:rPr lang="en-US" sz="2000" dirty="0">
                <a:solidFill>
                  <a:prstClr val="black"/>
                </a:solidFill>
                <a:latin typeface="Arial"/>
                <a:cs typeface="Arial"/>
                <a:sym typeface="Arial"/>
              </a:rPr>
              <a:t> students</a:t>
            </a:r>
            <a:endParaRPr lang="en-US" sz="2000" dirty="0">
              <a:solidFill>
                <a:prstClr val="black"/>
              </a:solidFill>
              <a:latin typeface="Calibri" panose="020F0502020204030204"/>
              <a:cs typeface="Calibri" panose="020F0502020204030204"/>
              <a:sym typeface="Arial"/>
            </a:endParaRPr>
          </a:p>
        </p:txBody>
      </p:sp>
      <p:sp>
        <p:nvSpPr>
          <p:cNvPr id="6" name="TextBox 5">
            <a:extLst>
              <a:ext uri="{FF2B5EF4-FFF2-40B4-BE49-F238E27FC236}">
                <a16:creationId xmlns:a16="http://schemas.microsoft.com/office/drawing/2014/main" id="{534B7EBA-A71B-BC1A-8D17-3ADA6230EBBE}"/>
              </a:ext>
            </a:extLst>
          </p:cNvPr>
          <p:cNvSpPr txBox="1"/>
          <p:nvPr/>
        </p:nvSpPr>
        <p:spPr>
          <a:xfrm>
            <a:off x="10573478" y="6192680"/>
            <a:ext cx="1322189"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r>
              <a:rPr lang="en-US" sz="1400">
                <a:solidFill>
                  <a:prstClr val="black"/>
                </a:solidFill>
                <a:latin typeface="Calibri" panose="020F0502020204030204"/>
                <a:ea typeface="+mn-lt"/>
                <a:cs typeface="Calibri" panose="020F0502020204030204"/>
                <a:sym typeface="Arial"/>
              </a:rPr>
              <a:t>www.pbis.org</a:t>
            </a:r>
            <a:endParaRPr lang="en-US" sz="1400">
              <a:solidFill>
                <a:prstClr val="black"/>
              </a:solidFill>
              <a:latin typeface="Calibri" panose="020F0502020204030204"/>
              <a:cs typeface="Calibri"/>
              <a:sym typeface="Arial"/>
            </a:endParaRPr>
          </a:p>
        </p:txBody>
      </p:sp>
    </p:spTree>
    <p:extLst>
      <p:ext uri="{BB962C8B-B14F-4D97-AF65-F5344CB8AC3E}">
        <p14:creationId xmlns:p14="http://schemas.microsoft.com/office/powerpoint/2010/main" val="897281200"/>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LM Gradien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MA DESE">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MTSS in the Pandemic" id="{EDA543D1-B711-1B48-97D7-619E08251328}" vid="{2DCF4322-3B91-2340-BF44-97C7F00A9603}"/>
    </a:ext>
  </a:extLst>
</a:theme>
</file>

<file path=ppt/theme/theme6.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pen Ended Questions and Reflections" id="{C13E61DE-7014-463C-92F3-81F2459C9242}" vid="{3A8852D0-C984-4D37-BAF1-D4DFC5439B12}"/>
    </a:ext>
  </a:extLst>
</a:theme>
</file>

<file path=ppt/theme/theme7.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51ECD648CB61774A9051AE4B4FB02CDB" ma:contentTypeVersion="16" ma:contentTypeDescription="Vytvoří nový dokument" ma:contentTypeScope="" ma:versionID="04568f8cb0f1379c6cfc657103c76711">
  <xsd:schema xmlns:xsd="http://www.w3.org/2001/XMLSchema" xmlns:xs="http://www.w3.org/2001/XMLSchema" xmlns:p="http://schemas.microsoft.com/office/2006/metadata/properties" xmlns:ns2="eea104b8-b67f-4c86-ad43-4bd82d2b644e" xmlns:ns3="a44d61ca-6f2e-4137-a231-5dc448aa52ca" targetNamespace="http://schemas.microsoft.com/office/2006/metadata/properties" ma:root="true" ma:fieldsID="c66f5ca793c59eb2bae25ac6a11cebaa" ns2:_="" ns3:_="">
    <xsd:import namespace="eea104b8-b67f-4c86-ad43-4bd82d2b644e"/>
    <xsd:import namespace="a44d61ca-6f2e-4137-a231-5dc448aa52c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2:TaxCatchAll" minOccurs="0"/>
                <xsd:element ref="ns3:MediaServiceGenerationTime" minOccurs="0"/>
                <xsd:element ref="ns3:MediaServiceEventHashCode" minOccurs="0"/>
                <xsd:element ref="ns3:MediaServiceOCR" minOccurs="0"/>
                <xsd:element ref="ns3:MediaServiceLocation"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ea104b8-b67f-4c86-ad43-4bd82d2b644e" elementFormDefault="qualified">
    <xsd:import namespace="http://schemas.microsoft.com/office/2006/documentManagement/types"/>
    <xsd:import namespace="http://schemas.microsoft.com/office/infopath/2007/PartnerControls"/>
    <xsd:element name="SharedWithUsers" ma:index="8" nillable="true" ma:displayName="Sdílí se s"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dílené s podrobnostmi" ma:internalName="SharedWithDetails" ma:readOnly="true">
      <xsd:simpleType>
        <xsd:restriction base="dms:Note">
          <xsd:maxLength value="255"/>
        </xsd:restriction>
      </xsd:simpleType>
    </xsd:element>
    <xsd:element name="TaxCatchAll" ma:index="16" nillable="true" ma:displayName="Taxonomy Catch All Column" ma:hidden="true" ma:list="{0198f69c-c408-4505-9c55-af72bfafc36d}" ma:internalName="TaxCatchAll" ma:showField="CatchAllData" ma:web="eea104b8-b67f-4c86-ad43-4bd82d2b644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44d61ca-6f2e-4137-a231-5dc448aa52c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Značky obrázků" ma:readOnly="false" ma:fieldId="{5cf76f15-5ced-4ddc-b409-7134ff3c332f}" ma:taxonomyMulti="true" ma:sspId="12cf72de-9443-4040-88a4-51cef0f4d82f"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44d61ca-6f2e-4137-a231-5dc448aa52ca">
      <Terms xmlns="http://schemas.microsoft.com/office/infopath/2007/PartnerControls"/>
    </lcf76f155ced4ddcb4097134ff3c332f>
    <TaxCatchAll xmlns="eea104b8-b67f-4c86-ad43-4bd82d2b644e" xsi:nil="true"/>
  </documentManagement>
</p:properties>
</file>

<file path=customXml/itemProps1.xml><?xml version="1.0" encoding="utf-8"?>
<ds:datastoreItem xmlns:ds="http://schemas.openxmlformats.org/officeDocument/2006/customXml" ds:itemID="{9209E19D-44C6-4389-8091-AE9472E16438}"/>
</file>

<file path=customXml/itemProps2.xml><?xml version="1.0" encoding="utf-8"?>
<ds:datastoreItem xmlns:ds="http://schemas.openxmlformats.org/officeDocument/2006/customXml" ds:itemID="{FACA676E-244F-401D-8EF4-7BC6ADB804B7}"/>
</file>

<file path=customXml/itemProps3.xml><?xml version="1.0" encoding="utf-8"?>
<ds:datastoreItem xmlns:ds="http://schemas.openxmlformats.org/officeDocument/2006/customXml" ds:itemID="{534D10BF-7832-431A-BFD8-DE2B2F2BB450}"/>
</file>

<file path=docProps/app.xml><?xml version="1.0" encoding="utf-8"?>
<Properties xmlns="http://schemas.openxmlformats.org/officeDocument/2006/extended-properties" xmlns:vt="http://schemas.openxmlformats.org/officeDocument/2006/docPropsVTypes">
  <TotalTime>3302</TotalTime>
  <Words>1965</Words>
  <Application>Microsoft Office PowerPoint</Application>
  <PresentationFormat>Widescreen</PresentationFormat>
  <Paragraphs>276</Paragraphs>
  <Slides>42</Slides>
  <Notes>17</Notes>
  <HiddenSlides>0</HiddenSlides>
  <MMClips>0</MMClips>
  <ScaleCrop>false</ScaleCrop>
  <HeadingPairs>
    <vt:vector size="4" baseType="variant">
      <vt:variant>
        <vt:lpstr>Theme</vt:lpstr>
      </vt:variant>
      <vt:variant>
        <vt:i4>7</vt:i4>
      </vt:variant>
      <vt:variant>
        <vt:lpstr>Slide Titles</vt:lpstr>
      </vt:variant>
      <vt:variant>
        <vt:i4>42</vt:i4>
      </vt:variant>
    </vt:vector>
  </HeadingPairs>
  <TitlesOfParts>
    <vt:vector size="49" baseType="lpstr">
      <vt:lpstr>2_Office Theme</vt:lpstr>
      <vt:lpstr>PLM Gradient</vt:lpstr>
      <vt:lpstr>Office Theme</vt:lpstr>
      <vt:lpstr>7_Office Theme</vt:lpstr>
      <vt:lpstr>1_MA DESE</vt:lpstr>
      <vt:lpstr>6_Office Theme</vt:lpstr>
      <vt:lpstr>1_Office Theme</vt:lpstr>
      <vt:lpstr>Mark Weist &amp; Brian Daly, Prague – April 28, 2025  see https://smhile.org  </vt:lpstr>
      <vt:lpstr>Outline</vt:lpstr>
      <vt:lpstr>SMHILE Leadership in International Meetings</vt:lpstr>
      <vt:lpstr>June, 2025 Utrecht, the Netherlands</vt:lpstr>
      <vt:lpstr>Utrecht cont. </vt:lpstr>
      <vt:lpstr>Integrating the fields of pbis and school mental health </vt:lpstr>
      <vt:lpstr>Maternal and Child Health Bureau/Health Resources and Services Administration</vt:lpstr>
      <vt:lpstr>Center for School Mental Health Assistance, 1996 </vt:lpstr>
      <vt:lpstr>Positive Behavioral Interventions &amp; Supports (PBIS) </vt:lpstr>
      <vt:lpstr>Interconnected Systems Framework (ISF)</vt:lpstr>
      <vt:lpstr>ISF – Core Processes</vt:lpstr>
      <vt:lpstr>Critical Role of School Teams</vt:lpstr>
      <vt:lpstr>Critical Role of School Teams</vt:lpstr>
      <vt:lpstr>PowerPoint Presentation</vt:lpstr>
      <vt:lpstr>PowerPoint Presentation</vt:lpstr>
      <vt:lpstr>Impact of Systematic Social-Emotional-Behavioral Screening</vt:lpstr>
      <vt:lpstr>Some notes on relationships</vt:lpstr>
      <vt:lpstr>All Roads Lead to Social Connection and Unconditional Belonging</vt:lpstr>
      <vt:lpstr>What does health and wellness look like in schools and classrooms?</vt:lpstr>
      <vt:lpstr>Health and Wellness Practices in the Classroom</vt:lpstr>
      <vt:lpstr>PowerPoint Presentation</vt:lpstr>
      <vt:lpstr>The Plight of Modern Adolescence</vt:lpstr>
      <vt:lpstr>PowerPoint Presentation</vt:lpstr>
      <vt:lpstr>Relationships matter</vt:lpstr>
      <vt:lpstr>PowerPoint Presentation</vt:lpstr>
      <vt:lpstr>Relationship building behaviors</vt:lpstr>
      <vt:lpstr>Relationship Building Behavior Scale (Davis, 2024)</vt:lpstr>
      <vt:lpstr>Lifting Youth and  Family Voice</vt:lpstr>
      <vt:lpstr>Co-Creation of Spaces Together</vt:lpstr>
      <vt:lpstr>Hart’s Ladder of Youth Participation</vt:lpstr>
      <vt:lpstr>Building and Scaling Effective School Mental Health Programming and Initiatives: The Importance of Global Collaboration and Leadership</vt:lpstr>
      <vt:lpstr>Context Setting</vt:lpstr>
      <vt:lpstr>Key Themes for Leadership in School Mental Health</vt:lpstr>
      <vt:lpstr>Effective leadership in times of complexity and change</vt:lpstr>
      <vt:lpstr>Meaningful engagement with diverse stakeholders</vt:lpstr>
      <vt:lpstr>Workforce development</vt:lpstr>
      <vt:lpstr>Strategies to advance uptake and sustained implementation</vt:lpstr>
      <vt:lpstr>Strategies to advance uptake and sustained implementation</vt:lpstr>
      <vt:lpstr>Interconnected measurement</vt:lpstr>
      <vt:lpstr>Collaboration across sectors and disciplines</vt:lpstr>
      <vt:lpstr>The Power of International Dialogue and Collaboration</vt:lpstr>
      <vt:lpstr>Thank you weist@sc.edu bpd36@drexel.edu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Holistic School Behavioral Health Seminar</dc:title>
  <dc:creator>Kathy Short</dc:creator>
  <cp:lastModifiedBy>Weist, Mark</cp:lastModifiedBy>
  <cp:revision>187</cp:revision>
  <dcterms:created xsi:type="dcterms:W3CDTF">2024-03-16T02:15:14Z</dcterms:created>
  <dcterms:modified xsi:type="dcterms:W3CDTF">2025-04-16T12:46:39Z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0x01010051ECD648CB61774A9051AE4B4FB02CDB</vt:lpwstr>
  </property>
</Properties>
</file>